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sldIdLst>
    <p:sldId id="256" r:id="rId5"/>
    <p:sldId id="257" r:id="rId6"/>
    <p:sldId id="258" r:id="rId7"/>
    <p:sldId id="263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23-04-2021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23-04-2021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73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23-04-2021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00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23-04-2021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22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23-04-2021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8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23-04-2021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86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23-04-2021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57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23-04-2021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4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23-04-2021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16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23-04-2021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81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23-04-2021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7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9968D-8674-436D-8EC6-FE4027E354E9}" type="datetimeFigureOut">
              <a:rPr lang="en-IN" smtClean="0">
                <a:solidFill>
                  <a:srgbClr val="D6ECFF"/>
                </a:solidFill>
              </a:rPr>
              <a:pPr/>
              <a:t>23-04-2021</a:t>
            </a:fld>
            <a:endParaRPr lang="en-IN">
              <a:solidFill>
                <a:srgbClr val="D6EC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D6ECFF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8DBAC-6898-46AF-8C88-022C3773EE71}" type="slidenum">
              <a:rPr lang="en-IN" smtClean="0">
                <a:solidFill>
                  <a:srgbClr val="D6ECFF"/>
                </a:solidFill>
              </a:rPr>
              <a:pPr/>
              <a:t>‹#›</a:t>
            </a:fld>
            <a:endParaRPr lang="en-IN">
              <a:solidFill>
                <a:srgbClr val="D6EC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929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9968D-8674-436D-8EC6-FE4027E354E9}" type="datetimeFigureOut">
              <a:rPr lang="en-IN" smtClean="0">
                <a:solidFill>
                  <a:srgbClr val="D6ECFF"/>
                </a:solidFill>
              </a:rPr>
              <a:pPr/>
              <a:t>23-04-2021</a:t>
            </a:fld>
            <a:endParaRPr lang="en-IN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8DBAC-6898-46AF-8C88-022C3773EE71}" type="slidenum">
              <a:rPr lang="en-IN" smtClean="0">
                <a:solidFill>
                  <a:srgbClr val="D6ECFF"/>
                </a:solidFill>
              </a:rPr>
              <a:pPr/>
              <a:t>‹#›</a:t>
            </a:fld>
            <a:endParaRPr lang="en-IN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641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9968D-8674-436D-8EC6-FE4027E354E9}" type="datetimeFigureOut">
              <a:rPr lang="en-IN" smtClean="0">
                <a:solidFill>
                  <a:srgbClr val="D6ECFF"/>
                </a:solidFill>
              </a:rPr>
              <a:pPr/>
              <a:t>23-04-2021</a:t>
            </a:fld>
            <a:endParaRPr lang="en-IN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8DBAC-6898-46AF-8C88-022C3773EE71}" type="slidenum">
              <a:rPr lang="en-IN" smtClean="0">
                <a:solidFill>
                  <a:srgbClr val="D6ECFF"/>
                </a:solidFill>
              </a:rPr>
              <a:pPr/>
              <a:t>‹#›</a:t>
            </a:fld>
            <a:endParaRPr lang="en-IN">
              <a:solidFill>
                <a:srgbClr val="D6EC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14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9968D-8674-436D-8EC6-FE4027E354E9}" type="datetimeFigureOut">
              <a:rPr lang="en-IN" smtClean="0">
                <a:solidFill>
                  <a:srgbClr val="D6ECFF"/>
                </a:solidFill>
              </a:rPr>
              <a:pPr/>
              <a:t>23-04-2021</a:t>
            </a:fld>
            <a:endParaRPr lang="en-IN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8DBAC-6898-46AF-8C88-022C3773EE71}" type="slidenum">
              <a:rPr lang="en-IN" smtClean="0">
                <a:solidFill>
                  <a:srgbClr val="D6ECFF"/>
                </a:solidFill>
              </a:rPr>
              <a:pPr/>
              <a:t>‹#›</a:t>
            </a:fld>
            <a:endParaRPr lang="en-IN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8570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9968D-8674-436D-8EC6-FE4027E354E9}" type="datetimeFigureOut">
              <a:rPr lang="en-IN" smtClean="0">
                <a:solidFill>
                  <a:srgbClr val="D6ECFF"/>
                </a:solidFill>
              </a:rPr>
              <a:pPr/>
              <a:t>23-04-2021</a:t>
            </a:fld>
            <a:endParaRPr lang="en-IN">
              <a:solidFill>
                <a:srgbClr val="D6EC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D6EC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8DBAC-6898-46AF-8C88-022C3773EE71}" type="slidenum">
              <a:rPr lang="en-IN" smtClean="0">
                <a:solidFill>
                  <a:srgbClr val="D6ECFF"/>
                </a:solidFill>
              </a:rPr>
              <a:pPr/>
              <a:t>‹#›</a:t>
            </a:fld>
            <a:endParaRPr lang="en-IN">
              <a:solidFill>
                <a:srgbClr val="D6EC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710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9968D-8674-436D-8EC6-FE4027E354E9}" type="datetimeFigureOut">
              <a:rPr lang="en-IN" smtClean="0">
                <a:solidFill>
                  <a:srgbClr val="D6ECFF"/>
                </a:solidFill>
              </a:rPr>
              <a:pPr/>
              <a:t>23-04-2021</a:t>
            </a:fld>
            <a:endParaRPr lang="en-IN">
              <a:solidFill>
                <a:srgbClr val="D6EC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D6EC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8DBAC-6898-46AF-8C88-022C3773EE71}" type="slidenum">
              <a:rPr lang="en-IN" smtClean="0">
                <a:solidFill>
                  <a:srgbClr val="D6ECFF"/>
                </a:solidFill>
              </a:rPr>
              <a:pPr/>
              <a:t>‹#›</a:t>
            </a:fld>
            <a:endParaRPr lang="en-IN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484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9968D-8674-436D-8EC6-FE4027E354E9}" type="datetimeFigureOut">
              <a:rPr lang="en-IN" smtClean="0">
                <a:solidFill>
                  <a:srgbClr val="D6ECFF"/>
                </a:solidFill>
              </a:rPr>
              <a:pPr/>
              <a:t>23-04-2021</a:t>
            </a:fld>
            <a:endParaRPr lang="en-IN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D6EC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8DBAC-6898-46AF-8C88-022C3773EE71}" type="slidenum">
              <a:rPr lang="en-IN" smtClean="0">
                <a:solidFill>
                  <a:srgbClr val="D6ECFF"/>
                </a:solidFill>
              </a:rPr>
              <a:pPr/>
              <a:t>‹#›</a:t>
            </a:fld>
            <a:endParaRPr lang="en-IN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9968D-8674-436D-8EC6-FE4027E354E9}" type="datetimeFigureOut">
              <a:rPr lang="en-IN" smtClean="0">
                <a:solidFill>
                  <a:srgbClr val="D6ECFF"/>
                </a:solidFill>
              </a:rPr>
              <a:pPr/>
              <a:t>23-04-2021</a:t>
            </a:fld>
            <a:endParaRPr lang="en-IN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8DBAC-6898-46AF-8C88-022C3773EE71}" type="slidenum">
              <a:rPr lang="en-IN" smtClean="0">
                <a:solidFill>
                  <a:srgbClr val="D6ECFF"/>
                </a:solidFill>
              </a:rPr>
              <a:pPr/>
              <a:t>‹#›</a:t>
            </a:fld>
            <a:endParaRPr lang="en-IN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2267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149968D-8674-436D-8EC6-FE4027E354E9}" type="datetimeFigureOut">
              <a:rPr lang="en-IN" smtClean="0">
                <a:solidFill>
                  <a:srgbClr val="D6ECFF"/>
                </a:solidFill>
              </a:rPr>
              <a:pPr/>
              <a:t>23-04-2021</a:t>
            </a:fld>
            <a:endParaRPr lang="en-IN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8A8DBAC-6898-46AF-8C88-022C3773EE71}" type="slidenum">
              <a:rPr lang="en-IN" smtClean="0">
                <a:solidFill>
                  <a:srgbClr val="D6ECFF"/>
                </a:solidFill>
              </a:rPr>
              <a:pPr/>
              <a:t>‹#›</a:t>
            </a:fld>
            <a:endParaRPr lang="en-IN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38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9968D-8674-436D-8EC6-FE4027E354E9}" type="datetimeFigureOut">
              <a:rPr lang="en-IN" smtClean="0">
                <a:solidFill>
                  <a:srgbClr val="D6ECFF"/>
                </a:solidFill>
              </a:rPr>
              <a:pPr/>
              <a:t>23-04-2021</a:t>
            </a:fld>
            <a:endParaRPr lang="en-IN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8DBAC-6898-46AF-8C88-022C3773EE71}" type="slidenum">
              <a:rPr lang="en-IN" smtClean="0">
                <a:solidFill>
                  <a:srgbClr val="D6ECFF"/>
                </a:solidFill>
              </a:rPr>
              <a:pPr/>
              <a:t>‹#›</a:t>
            </a:fld>
            <a:endParaRPr lang="en-IN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2984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49968D-8674-436D-8EC6-FE4027E354E9}" type="datetimeFigureOut">
              <a:rPr lang="en-IN" smtClean="0">
                <a:solidFill>
                  <a:srgbClr val="D6ECFF"/>
                </a:solidFill>
              </a:rPr>
              <a:pPr/>
              <a:t>23-04-2021</a:t>
            </a:fld>
            <a:endParaRPr lang="en-IN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A8DBAC-6898-46AF-8C88-022C3773EE71}" type="slidenum">
              <a:rPr lang="en-IN" smtClean="0">
                <a:solidFill>
                  <a:srgbClr val="D6ECFF"/>
                </a:solidFill>
              </a:rPr>
              <a:pPr/>
              <a:t>‹#›</a:t>
            </a:fld>
            <a:endParaRPr lang="en-IN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897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23-04-2021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593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23-04-2021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738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23-04-2021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373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23-04-2021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0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23-04-2021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046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23-04-2021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4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23-04-2021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50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8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23-04-2021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34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23-04-2021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478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23-04-2021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9025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23-04-2021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9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68D-8674-436D-8EC6-FE4027E354E9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149968D-8674-436D-8EC6-FE4027E354E9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149968D-8674-436D-8EC6-FE4027E354E9}" type="datetimeFigureOut">
              <a:rPr lang="en-IN" smtClean="0"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8A8DBAC-6898-46AF-8C88-022C3773EE7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149968D-8674-436D-8EC6-FE4027E354E9}" type="datetimeFigureOut">
              <a:rPr lang="en-IN" smtClean="0">
                <a:solidFill>
                  <a:srgbClr val="465E9C"/>
                </a:solidFill>
              </a:rPr>
              <a:pPr/>
              <a:t>23-04-2021</a:t>
            </a:fld>
            <a:endParaRPr lang="en-IN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8A8DBAC-6898-46AF-8C88-022C3773EE71}" type="slidenum">
              <a:rPr lang="en-IN" smtClean="0">
                <a:solidFill>
                  <a:srgbClr val="465E9C"/>
                </a:solidFill>
              </a:rPr>
              <a:pPr/>
              <a:t>‹#›</a:t>
            </a:fld>
            <a:endParaRPr lang="en-IN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1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149968D-8674-436D-8EC6-FE4027E354E9}" type="datetimeFigureOut">
              <a:rPr lang="en-IN" smtClean="0">
                <a:solidFill>
                  <a:srgbClr val="D6ECFF"/>
                </a:solidFill>
              </a:rPr>
              <a:pPr/>
              <a:t>23-04-2021</a:t>
            </a:fld>
            <a:endParaRPr lang="en-IN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>
              <a:solidFill>
                <a:srgbClr val="D6EC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8A8DBAC-6898-46AF-8C88-022C3773EE71}" type="slidenum">
              <a:rPr lang="en-IN" smtClean="0">
                <a:solidFill>
                  <a:srgbClr val="D6ECFF"/>
                </a:solidFill>
              </a:rPr>
              <a:pPr/>
              <a:t>‹#›</a:t>
            </a:fld>
            <a:endParaRPr lang="en-IN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57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149968D-8674-436D-8EC6-FE4027E354E9}" type="datetimeFigureOut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23-04-2021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8A8DBAC-6898-46AF-8C88-022C3773EE71}" type="slidenum">
              <a:rPr lang="en-IN" smtClean="0">
                <a:solidFill>
                  <a:prstClr val="white">
                    <a:alpha val="60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420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8077200" cy="309634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Team Members</a:t>
            </a:r>
            <a:br>
              <a:rPr lang="en-US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 smtClean="0"/>
              <a:t>ASVK Vinayak</a:t>
            </a:r>
            <a:br>
              <a:rPr lang="en-US" dirty="0" smtClean="0"/>
            </a:br>
            <a:r>
              <a:rPr lang="en-US" dirty="0" err="1" smtClean="0"/>
              <a:t>Sourav</a:t>
            </a:r>
            <a:r>
              <a:rPr lang="en-US" dirty="0" smtClean="0"/>
              <a:t> </a:t>
            </a:r>
            <a:r>
              <a:rPr lang="en-US" dirty="0" err="1" smtClean="0"/>
              <a:t>Bera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Siddhant</a:t>
            </a:r>
            <a:r>
              <a:rPr lang="en-US" dirty="0" smtClean="0"/>
              <a:t> </a:t>
            </a:r>
            <a:r>
              <a:rPr lang="en-US" dirty="0" err="1" smtClean="0"/>
              <a:t>jaiswal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077200" cy="149961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Arial Black" pitchFamily="34" charset="0"/>
              </a:rPr>
              <a:t>Gymstructor</a:t>
            </a:r>
            <a:endParaRPr lang="en-IN" sz="5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0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Gypstructor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During the COVID-19 Pandemic we can see that gyms, yoga centers are closed and we can see how difficult is to manage.</a:t>
            </a:r>
          </a:p>
          <a:p>
            <a:pPr algn="just"/>
            <a:r>
              <a:rPr lang="en-US" dirty="0" smtClean="0"/>
              <a:t>So we have came up with Gymstructor an android app from which users can do excersies, yoga in comfort of their home.</a:t>
            </a:r>
          </a:p>
          <a:p>
            <a:pPr algn="just"/>
            <a:r>
              <a:rPr lang="en-US" dirty="0" smtClean="0"/>
              <a:t>It also helps user by telling users about proper health diet, calculates user’s BMI and tells health status of the user.</a:t>
            </a:r>
          </a:p>
        </p:txBody>
      </p:sp>
    </p:spTree>
    <p:extLst>
      <p:ext uri="{BB962C8B-B14F-4D97-AF65-F5344CB8AC3E}">
        <p14:creationId xmlns:p14="http://schemas.microsoft.com/office/powerpoint/2010/main" val="125146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4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7776864" cy="3744416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During the COVID-19 Pandemic we can see that gyms, yoga centers are closed and we can feel how difficult is to manage.</a:t>
            </a:r>
          </a:p>
          <a:p>
            <a:pPr algn="just"/>
            <a:r>
              <a:rPr lang="en-US" sz="2400" dirty="0" smtClean="0"/>
              <a:t>So we have came up with Gymstructor an android app from which users can do </a:t>
            </a:r>
            <a:r>
              <a:rPr lang="en-US" sz="2400" dirty="0" err="1" smtClean="0"/>
              <a:t>excersises</a:t>
            </a:r>
            <a:r>
              <a:rPr lang="en-US" sz="2400" dirty="0" smtClean="0"/>
              <a:t>, yoga in comfort of their home.</a:t>
            </a:r>
          </a:p>
          <a:p>
            <a:pPr algn="just"/>
            <a:r>
              <a:rPr lang="en-US" sz="2400" dirty="0" smtClean="0"/>
              <a:t>It also helps user by telling users about proper health diet, calculates user’s BMI and tells health status of the user.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7543800" cy="914400"/>
          </a:xfrm>
        </p:spPr>
        <p:txBody>
          <a:bodyPr/>
          <a:lstStyle/>
          <a:p>
            <a:r>
              <a:rPr lang="en-US" dirty="0" smtClean="0"/>
              <a:t>Purpose of Gypstructor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05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users can expect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constantly working on making the app more user friendly.</a:t>
            </a:r>
          </a:p>
          <a:p>
            <a:r>
              <a:rPr lang="en-US" dirty="0" smtClean="0"/>
              <a:t>We will enhance the app by making a call section in which users can video contact their gym instructors from home only.</a:t>
            </a:r>
          </a:p>
          <a:p>
            <a:pPr marL="11887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70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41843">
            <a:off x="961312" y="2849504"/>
            <a:ext cx="6965245" cy="1202485"/>
          </a:xfrm>
        </p:spPr>
        <p:txBody>
          <a:bodyPr>
            <a:noAutofit/>
          </a:bodyPr>
          <a:lstStyle/>
          <a:p>
            <a:r>
              <a:rPr lang="en-US" sz="6600" b="1" i="1" dirty="0" smtClean="0">
                <a:latin typeface="Arial Rounded MT Bold" pitchFamily="34" charset="0"/>
              </a:rPr>
              <a:t>Thank You</a:t>
            </a:r>
            <a:endParaRPr lang="en-IN" sz="6600" b="1" i="1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8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27</TotalTime>
  <Words>194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Module</vt:lpstr>
      <vt:lpstr>Pushpin</vt:lpstr>
      <vt:lpstr>Metro</vt:lpstr>
      <vt:lpstr>Elemental</vt:lpstr>
      <vt:lpstr>Team Members ASVK Vinayak Sourav Bera Siddhant jaiswal </vt:lpstr>
      <vt:lpstr>Purpose of Gypstructor</vt:lpstr>
      <vt:lpstr>Screen shots</vt:lpstr>
      <vt:lpstr>Purpose of Gypstructor</vt:lpstr>
      <vt:lpstr>What users can expect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 ASVK Vinayak Sourav Bera Siddhant jaiswal</dc:title>
  <dc:creator>VINAYAK</dc:creator>
  <cp:lastModifiedBy>VINAYAK</cp:lastModifiedBy>
  <cp:revision>3</cp:revision>
  <dcterms:created xsi:type="dcterms:W3CDTF">2021-04-23T17:31:54Z</dcterms:created>
  <dcterms:modified xsi:type="dcterms:W3CDTF">2021-04-23T17:59:39Z</dcterms:modified>
</cp:coreProperties>
</file>