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12"/>
  </p:notesMasterIdLst>
  <p:handoutMasterIdLst>
    <p:handoutMasterId r:id="rId13"/>
  </p:handoutMasterIdLst>
  <p:sldIdLst>
    <p:sldId id="256" r:id="rId5"/>
    <p:sldId id="320" r:id="rId6"/>
    <p:sldId id="313" r:id="rId7"/>
    <p:sldId id="317" r:id="rId8"/>
    <p:sldId id="315" r:id="rId9"/>
    <p:sldId id="260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660" autoAdjust="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42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98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79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22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23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3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525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8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4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BE6897-C551-2BCB-F552-C4B761D2C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8215B7C-A98D-6F6C-9039-6F2AAEEFD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84D4E7B-7775-1603-2C3F-5C265357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F97B093-B348-8A25-789A-743A43E903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732DEA9-6233-9CDE-64C6-744FC6CD6E4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:a16="http://schemas.microsoft.com/office/drawing/2014/main" id="{9274C521-E533-D3E5-CE64-E3A3AEC0FE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:a16="http://schemas.microsoft.com/office/drawing/2014/main" id="{2C69CF99-91AA-9E24-24AE-5A89748B4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35D6C12-B227-D277-0499-FA2765DB2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1FCD87F-4621-47F3-CC5C-A1A8F67332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A7C3364-8305-C08F-4132-18DA2D39BF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8093390-6F0E-5ED5-5DAF-40FF11548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EAA9FA7-0165-F161-72DC-F2E001FCF3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9F185D91-004D-5474-3DD0-9153A2AEA2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D995CD54-9374-D2B3-957D-6925B750A6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:a16="http://schemas.microsoft.com/office/drawing/2014/main" id="{EDCD4830-6A47-A59E-6569-B352E6D661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00E8D63-E827-790A-519A-B36BFBDE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908D1ED-4589-9577-8D42-858F2E00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657C24A-988F-290D-0D82-858C3E574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AB3F4C6-5635-3075-CCEA-4675932DD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02F5D12D-62A1-0F12-12B0-572BA5657E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47EADA3-585F-FC49-7481-AF5B4DA093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:a16="http://schemas.microsoft.com/office/drawing/2014/main" id="{DFB52899-BBD4-527C-5990-88BF84565D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:a16="http://schemas.microsoft.com/office/drawing/2014/main" id="{653A3527-A6E3-89A6-71ED-9A7D8EBA4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D03B7A9-CD70-40B9-650E-43C78D4F1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451CBB11-40F3-F130-BA91-6311C58CB1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CCB9535-280C-59F1-2408-AFAD8D1BE2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4493786-0B0A-24D5-26A9-8E820E6AB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66FA07F-4726-2875-B812-6BCC5ABCC2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:a16="http://schemas.microsoft.com/office/drawing/2014/main" id="{A3457F2F-D92C-2F19-7ECB-5110F6A2BB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:a16="http://schemas.microsoft.com/office/drawing/2014/main" id="{6ABA0333-6EC3-6BEF-E476-C0072364AA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:a16="http://schemas.microsoft.com/office/drawing/2014/main" id="{D9E689F1-3CC0-2CE6-27B1-34AA1949B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45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408" y="1187450"/>
            <a:ext cx="6255903" cy="2996901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6B76DB-2767-87C4-10EE-4BBBF284112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286000" y="4557712"/>
            <a:ext cx="7659688" cy="1639275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en-US" sz="1800" kern="1200" cap="all" spc="30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ctr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F4A9DA-0E0F-BB15-37FE-7C47230AF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6D7EE9A-A325-1078-BB60-9FC75CAEB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8" name="Freeform 64">
                <a:extLst>
                  <a:ext uri="{FF2B5EF4-FFF2-40B4-BE49-F238E27FC236}">
                    <a16:creationId xmlns:a16="http://schemas.microsoft.com/office/drawing/2014/main" id="{E3B36E34-9750-EC15-036F-4B675C295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1">
                <a:extLst>
                  <a:ext uri="{FF2B5EF4-FFF2-40B4-BE49-F238E27FC236}">
                    <a16:creationId xmlns:a16="http://schemas.microsoft.com/office/drawing/2014/main" id="{06586384-27A4-246C-E62A-33558F884F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61">
                <a:extLst>
                  <a:ext uri="{FF2B5EF4-FFF2-40B4-BE49-F238E27FC236}">
                    <a16:creationId xmlns:a16="http://schemas.microsoft.com/office/drawing/2014/main" id="{5AA0A056-987B-0766-D8E8-C8D89A7EC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78">
                <a:extLst>
                  <a:ext uri="{FF2B5EF4-FFF2-40B4-BE49-F238E27FC236}">
                    <a16:creationId xmlns:a16="http://schemas.microsoft.com/office/drawing/2014/main" id="{B8359D64-1AAE-C3D6-1AEB-701A9026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84">
                <a:extLst>
                  <a:ext uri="{FF2B5EF4-FFF2-40B4-BE49-F238E27FC236}">
                    <a16:creationId xmlns:a16="http://schemas.microsoft.com/office/drawing/2014/main" id="{40C577F2-9B8C-9987-0FDA-0B46E995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87">
                <a:extLst>
                  <a:ext uri="{FF2B5EF4-FFF2-40B4-BE49-F238E27FC236}">
                    <a16:creationId xmlns:a16="http://schemas.microsoft.com/office/drawing/2014/main" id="{E4A8A441-14F2-1181-7C03-9AF4D75DE0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60">
                <a:extLst>
                  <a:ext uri="{FF2B5EF4-FFF2-40B4-BE49-F238E27FC236}">
                    <a16:creationId xmlns:a16="http://schemas.microsoft.com/office/drawing/2014/main" id="{3A0F5B06-DAD1-414A-4045-AC17788009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59">
                <a:extLst>
                  <a:ext uri="{FF2B5EF4-FFF2-40B4-BE49-F238E27FC236}">
                    <a16:creationId xmlns:a16="http://schemas.microsoft.com/office/drawing/2014/main" id="{6EAB1EB7-4688-82CC-051F-DB66DE38B8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62">
                <a:extLst>
                  <a:ext uri="{FF2B5EF4-FFF2-40B4-BE49-F238E27FC236}">
                    <a16:creationId xmlns:a16="http://schemas.microsoft.com/office/drawing/2014/main" id="{A9AB2401-8BD6-D082-7D34-198A6545D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:a16="http://schemas.microsoft.com/office/drawing/2014/main" id="{3A90FDBC-4B7A-EDE5-0D04-338D0D446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79">
                <a:extLst>
                  <a:ext uri="{FF2B5EF4-FFF2-40B4-BE49-F238E27FC236}">
                    <a16:creationId xmlns:a16="http://schemas.microsoft.com/office/drawing/2014/main" id="{A8D3C6B9-6FD6-25DA-E318-38517D172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82">
                <a:extLst>
                  <a:ext uri="{FF2B5EF4-FFF2-40B4-BE49-F238E27FC236}">
                    <a16:creationId xmlns:a16="http://schemas.microsoft.com/office/drawing/2014/main" id="{7B45605F-50DD-B936-79D0-4D5D3DCC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85">
                <a:extLst>
                  <a:ext uri="{FF2B5EF4-FFF2-40B4-BE49-F238E27FC236}">
                    <a16:creationId xmlns:a16="http://schemas.microsoft.com/office/drawing/2014/main" id="{AA2CCC3A-D444-734A-6925-577856500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88">
                <a:extLst>
                  <a:ext uri="{FF2B5EF4-FFF2-40B4-BE49-F238E27FC236}">
                    <a16:creationId xmlns:a16="http://schemas.microsoft.com/office/drawing/2014/main" id="{A2BD9A0D-1346-B3F5-7383-79EB805A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6EB22E5-C3DE-A015-B732-9C99977BB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53" name="Line 63">
                  <a:extLst>
                    <a:ext uri="{FF2B5EF4-FFF2-40B4-BE49-F238E27FC236}">
                      <a16:creationId xmlns:a16="http://schemas.microsoft.com/office/drawing/2014/main" id="{93CF15FE-A466-3FBE-1E87-307BF004FC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Line 66">
                  <a:extLst>
                    <a:ext uri="{FF2B5EF4-FFF2-40B4-BE49-F238E27FC236}">
                      <a16:creationId xmlns:a16="http://schemas.microsoft.com/office/drawing/2014/main" id="{3C84471E-53D8-C7CA-359C-EA3D084335B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Line 67">
                  <a:extLst>
                    <a:ext uri="{FF2B5EF4-FFF2-40B4-BE49-F238E27FC236}">
                      <a16:creationId xmlns:a16="http://schemas.microsoft.com/office/drawing/2014/main" id="{BC3DC9EB-7ADF-8A40-A0B1-806A49FDD1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80">
                  <a:extLst>
                    <a:ext uri="{FF2B5EF4-FFF2-40B4-BE49-F238E27FC236}">
                      <a16:creationId xmlns:a16="http://schemas.microsoft.com/office/drawing/2014/main" id="{A9814A17-E78A-F4E9-E11C-91D474D977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Line 83">
                  <a:extLst>
                    <a:ext uri="{FF2B5EF4-FFF2-40B4-BE49-F238E27FC236}">
                      <a16:creationId xmlns:a16="http://schemas.microsoft.com/office/drawing/2014/main" id="{317CBEE3-C973-721D-F6E1-B01AB3846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Line 86">
                  <a:extLst>
                    <a:ext uri="{FF2B5EF4-FFF2-40B4-BE49-F238E27FC236}">
                      <a16:creationId xmlns:a16="http://schemas.microsoft.com/office/drawing/2014/main" id="{B94FEC87-B417-D6A3-C64B-28FBFF77E6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89">
                  <a:extLst>
                    <a:ext uri="{FF2B5EF4-FFF2-40B4-BE49-F238E27FC236}">
                      <a16:creationId xmlns:a16="http://schemas.microsoft.com/office/drawing/2014/main" id="{E06EF271-57E5-EEF4-D040-2024C9C5E2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B6F3B2D-71C3-22D2-3FE7-AEB56473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7575CCE-8AB7-7F62-6647-54A79E708F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17ABC5D-B6B9-F1AF-A5E6-4E86BF3973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D90BB42-FD51-C2C9-345D-87DED4AC79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0">
                  <a:extLst>
                    <a:ext uri="{FF2B5EF4-FFF2-40B4-BE49-F238E27FC236}">
                      <a16:creationId xmlns:a16="http://schemas.microsoft.com/office/drawing/2014/main" id="{385D3C2A-6509-6882-27B6-96C8742214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 30">
                  <a:extLst>
                    <a:ext uri="{FF2B5EF4-FFF2-40B4-BE49-F238E27FC236}">
                      <a16:creationId xmlns:a16="http://schemas.microsoft.com/office/drawing/2014/main" id="{4BF0830E-092E-8582-FD37-25EBB95D93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380A303-EA12-90C6-733E-C85628E6E9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641257D7-35B4-17E4-164F-621D979A03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6F3910AB-8CA8-F456-4738-9F48854BD06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86CB42-F5B6-83EC-94BC-143860A11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35060AB-ED2F-208F-81B5-BEB45F802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6E687AEB-A199-BAD0-2E9A-3ACBFE2841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DAFE85D5-581E-A320-6774-95E0233C56C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7270347A-DB8B-CFEA-D5B1-DBC3659BBE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1965131-3F3E-E213-B710-81D71722A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A3D07104-0A30-F679-34AF-C21FD6FACE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B13E5798-2DCB-9131-C54F-6F0D08D86F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2F125324-9871-5BDF-13D3-6E4113AFD0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E0CCD1F-2B54-D361-E053-5FF87DD59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2855" y="716800"/>
            <a:ext cx="3838575" cy="5583025"/>
            <a:chOff x="199766" y="716800"/>
            <a:chExt cx="3838575" cy="558302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3F3EEBC-EBC4-0038-38A9-A494FED7A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80" name="Freeform 64">
                <a:extLst>
                  <a:ext uri="{FF2B5EF4-FFF2-40B4-BE49-F238E27FC236}">
                    <a16:creationId xmlns:a16="http://schemas.microsoft.com/office/drawing/2014/main" id="{581DA3CF-C0A0-8E1A-B2CA-B465ACA6C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1">
                <a:extLst>
                  <a:ext uri="{FF2B5EF4-FFF2-40B4-BE49-F238E27FC236}">
                    <a16:creationId xmlns:a16="http://schemas.microsoft.com/office/drawing/2014/main" id="{DB32943F-D66E-F068-1ECE-FF375616F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1">
                <a:extLst>
                  <a:ext uri="{FF2B5EF4-FFF2-40B4-BE49-F238E27FC236}">
                    <a16:creationId xmlns:a16="http://schemas.microsoft.com/office/drawing/2014/main" id="{3B13BE8F-A9CD-C462-43E9-D182FCF05E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78">
                <a:extLst>
                  <a:ext uri="{FF2B5EF4-FFF2-40B4-BE49-F238E27FC236}">
                    <a16:creationId xmlns:a16="http://schemas.microsoft.com/office/drawing/2014/main" id="{F75852E9-400B-CA0A-4A1A-0B754AE00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84">
                <a:extLst>
                  <a:ext uri="{FF2B5EF4-FFF2-40B4-BE49-F238E27FC236}">
                    <a16:creationId xmlns:a16="http://schemas.microsoft.com/office/drawing/2014/main" id="{1D8ECB49-B6E6-DA8C-61EE-CB6BB20FF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87">
                <a:extLst>
                  <a:ext uri="{FF2B5EF4-FFF2-40B4-BE49-F238E27FC236}">
                    <a16:creationId xmlns:a16="http://schemas.microsoft.com/office/drawing/2014/main" id="{53A3DB70-240A-ADEB-E7B2-84B3837F4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60">
                <a:extLst>
                  <a:ext uri="{FF2B5EF4-FFF2-40B4-BE49-F238E27FC236}">
                    <a16:creationId xmlns:a16="http://schemas.microsoft.com/office/drawing/2014/main" id="{9B713D37-E240-145B-9C3E-F8D262CF7B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17B81BF5-2C3A-46BE-E721-022FD3C1F4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2885C111-E5DD-8443-FE17-0569B46EC8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65">
                <a:extLst>
                  <a:ext uri="{FF2B5EF4-FFF2-40B4-BE49-F238E27FC236}">
                    <a16:creationId xmlns:a16="http://schemas.microsoft.com/office/drawing/2014/main" id="{029DD684-1B88-2889-DA3A-5870D67614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79">
                <a:extLst>
                  <a:ext uri="{FF2B5EF4-FFF2-40B4-BE49-F238E27FC236}">
                    <a16:creationId xmlns:a16="http://schemas.microsoft.com/office/drawing/2014/main" id="{3C566D20-0174-75CC-D855-AB274699D8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82">
                <a:extLst>
                  <a:ext uri="{FF2B5EF4-FFF2-40B4-BE49-F238E27FC236}">
                    <a16:creationId xmlns:a16="http://schemas.microsoft.com/office/drawing/2014/main" id="{36A8E32A-151B-A3D3-49DE-6008D6C45F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85">
                <a:extLst>
                  <a:ext uri="{FF2B5EF4-FFF2-40B4-BE49-F238E27FC236}">
                    <a16:creationId xmlns:a16="http://schemas.microsoft.com/office/drawing/2014/main" id="{76E7A491-283C-6A17-EB8C-B02383E9A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88">
                <a:extLst>
                  <a:ext uri="{FF2B5EF4-FFF2-40B4-BE49-F238E27FC236}">
                    <a16:creationId xmlns:a16="http://schemas.microsoft.com/office/drawing/2014/main" id="{E91E0A05-94DE-D7F7-3A60-DEA330713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FF3DE174-682A-6361-8639-CDA2D81AA0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5" name="Line 63">
                  <a:extLst>
                    <a:ext uri="{FF2B5EF4-FFF2-40B4-BE49-F238E27FC236}">
                      <a16:creationId xmlns:a16="http://schemas.microsoft.com/office/drawing/2014/main" id="{2234DE9F-CB30-6186-5B72-493836DF1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Line 66">
                  <a:extLst>
                    <a:ext uri="{FF2B5EF4-FFF2-40B4-BE49-F238E27FC236}">
                      <a16:creationId xmlns:a16="http://schemas.microsoft.com/office/drawing/2014/main" id="{DAF283E5-22FA-93DD-FB58-AA9A0424C93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7" name="Line 67">
                  <a:extLst>
                    <a:ext uri="{FF2B5EF4-FFF2-40B4-BE49-F238E27FC236}">
                      <a16:creationId xmlns:a16="http://schemas.microsoft.com/office/drawing/2014/main" id="{CE496269-4163-B3BB-A9E1-56F00C65A0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8" name="Line 80">
                  <a:extLst>
                    <a:ext uri="{FF2B5EF4-FFF2-40B4-BE49-F238E27FC236}">
                      <a16:creationId xmlns:a16="http://schemas.microsoft.com/office/drawing/2014/main" id="{90179A3F-210B-6566-A4A2-F50DAB4E89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Line 83">
                  <a:extLst>
                    <a:ext uri="{FF2B5EF4-FFF2-40B4-BE49-F238E27FC236}">
                      <a16:creationId xmlns:a16="http://schemas.microsoft.com/office/drawing/2014/main" id="{772AEF66-4E36-6C46-BEE9-2E18CDC2AE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0" name="Line 86">
                  <a:extLst>
                    <a:ext uri="{FF2B5EF4-FFF2-40B4-BE49-F238E27FC236}">
                      <a16:creationId xmlns:a16="http://schemas.microsoft.com/office/drawing/2014/main" id="{258703F6-E13A-5C69-B4D3-DE791D24F1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Line 89">
                  <a:extLst>
                    <a:ext uri="{FF2B5EF4-FFF2-40B4-BE49-F238E27FC236}">
                      <a16:creationId xmlns:a16="http://schemas.microsoft.com/office/drawing/2014/main" id="{EEC221A3-F3A0-F165-B37C-BF65A34237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1BE042E-E49B-4A5F-357E-8DB2C56DD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166BC29-F4E6-A651-BD21-70A8B85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6002A7A7-B4BB-9C4C-3948-E72F7F44D1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CF73A36C-4216-A151-D845-77BCCDC9E71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30">
                  <a:extLst>
                    <a:ext uri="{FF2B5EF4-FFF2-40B4-BE49-F238E27FC236}">
                      <a16:creationId xmlns:a16="http://schemas.microsoft.com/office/drawing/2014/main" id="{5BBF4110-E046-056F-4D58-8896610108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30">
                  <a:extLst>
                    <a:ext uri="{FF2B5EF4-FFF2-40B4-BE49-F238E27FC236}">
                      <a16:creationId xmlns:a16="http://schemas.microsoft.com/office/drawing/2014/main" id="{809EE42A-5648-154F-432A-D9F3570862D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783DC31-F0EF-CF42-ED90-75B1ABD16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798C938D-4846-6187-1846-8DF73B4DD1D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52F3A13-6583-B19D-8326-EDCA4E9994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AC02D64-2157-DCA3-9D5E-57703AAB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EDD009B-AFCE-7C90-EDC0-4823F23EA1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8DCD1D20-6F7B-2005-233C-448F727696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C701A3C9-3B53-4238-2638-1B8BA0EC5F5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Line 70">
                  <a:extLst>
                    <a:ext uri="{FF2B5EF4-FFF2-40B4-BE49-F238E27FC236}">
                      <a16:creationId xmlns:a16="http://schemas.microsoft.com/office/drawing/2014/main" id="{36AC7693-785F-3C83-9A64-E6039FA0E0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F359D63-C81D-206A-44F3-F1273C070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6" name="Freeform 68">
                  <a:extLst>
                    <a:ext uri="{FF2B5EF4-FFF2-40B4-BE49-F238E27FC236}">
                      <a16:creationId xmlns:a16="http://schemas.microsoft.com/office/drawing/2014/main" id="{220AC73E-818C-B36C-CBD0-B0B5802981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69">
                  <a:extLst>
                    <a:ext uri="{FF2B5EF4-FFF2-40B4-BE49-F238E27FC236}">
                      <a16:creationId xmlns:a16="http://schemas.microsoft.com/office/drawing/2014/main" id="{E5255418-4DCC-DA3A-8A94-1E4253DD4C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Line 70">
                  <a:extLst>
                    <a:ext uri="{FF2B5EF4-FFF2-40B4-BE49-F238E27FC236}">
                      <a16:creationId xmlns:a16="http://schemas.microsoft.com/office/drawing/2014/main" id="{81D8F951-4C97-BFA4-4434-DCEC72D59E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784D93E-84DF-A671-0102-F4445B9DB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4377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303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:a16="http://schemas.microsoft.com/office/drawing/2014/main" id="{6F8AB8B9-9DB5-3592-13B2-C6EAC9964C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104724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6B6B9D5-CD1B-A940-279D-F71F01ADB00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68164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269BDF9-7C8E-6E41-2B0A-E6156A56F0E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74202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B8ED33-4EE7-7B50-3C8D-2D43FCEE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C8F833A-02FB-E36B-45C9-0645070F68F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7BDAEEC9-E6ED-C61A-85C7-C1E0B67B1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71492A7-053E-DE52-D433-9715A1632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26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507" y="395289"/>
            <a:ext cx="7733329" cy="1189806"/>
          </a:xfrm>
        </p:spPr>
        <p:txBody>
          <a:bodyPr lIns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90507" y="1997132"/>
            <a:ext cx="2765356" cy="4465579"/>
          </a:xfrm>
        </p:spPr>
        <p:txBody>
          <a:bodyPr lIns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8C1FBAB-005F-F0AD-1BEA-D659045F89F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815634" y="1997132"/>
            <a:ext cx="4808202" cy="4232218"/>
          </a:xfrm>
        </p:spPr>
        <p:txBody>
          <a:bodyPr lIns="9144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CF0BDF-4C70-3A21-D896-DAC13562A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90509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735428F-DCEA-E8DB-1A53-7A9E8B6BD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883418" y="-158956"/>
            <a:ext cx="2457450" cy="3838575"/>
            <a:chOff x="587376" y="280988"/>
            <a:chExt cx="2457450" cy="3838575"/>
          </a:xfrm>
        </p:grpSpPr>
        <p:sp>
          <p:nvSpPr>
            <p:cNvPr id="76" name="Freeform 64">
              <a:extLst>
                <a:ext uri="{FF2B5EF4-FFF2-40B4-BE49-F238E27FC236}">
                  <a16:creationId xmlns:a16="http://schemas.microsoft.com/office/drawing/2014/main" id="{B08950FF-1512-B7DF-BED3-12DAB240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81">
              <a:extLst>
                <a:ext uri="{FF2B5EF4-FFF2-40B4-BE49-F238E27FC236}">
                  <a16:creationId xmlns:a16="http://schemas.microsoft.com/office/drawing/2014/main" id="{FED46019-50FE-56DC-07AE-3140B62D9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F8344F6F-7BFF-A0C1-6A5C-7C26859CE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351AD35-F328-430C-AC8C-9C2FCC751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84">
              <a:extLst>
                <a:ext uri="{FF2B5EF4-FFF2-40B4-BE49-F238E27FC236}">
                  <a16:creationId xmlns:a16="http://schemas.microsoft.com/office/drawing/2014/main" id="{26C9E2DF-5528-DC17-0E3E-5CAB02313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C6D0E3D9-FDBB-F24B-58B3-5D64BA3AD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7CEB91EF-B50A-86E9-6E90-5306CC452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9">
              <a:extLst>
                <a:ext uri="{FF2B5EF4-FFF2-40B4-BE49-F238E27FC236}">
                  <a16:creationId xmlns:a16="http://schemas.microsoft.com/office/drawing/2014/main" id="{9F658E30-2295-292A-732D-35D6A2A3A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62">
              <a:extLst>
                <a:ext uri="{FF2B5EF4-FFF2-40B4-BE49-F238E27FC236}">
                  <a16:creationId xmlns:a16="http://schemas.microsoft.com/office/drawing/2014/main" id="{46653527-5E94-B1BE-2530-38683A6E5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5">
              <a:extLst>
                <a:ext uri="{FF2B5EF4-FFF2-40B4-BE49-F238E27FC236}">
                  <a16:creationId xmlns:a16="http://schemas.microsoft.com/office/drawing/2014/main" id="{746ECD9D-C4C1-ABBF-B385-62CE70917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79">
              <a:extLst>
                <a:ext uri="{FF2B5EF4-FFF2-40B4-BE49-F238E27FC236}">
                  <a16:creationId xmlns:a16="http://schemas.microsoft.com/office/drawing/2014/main" id="{F12FD0B4-D775-8778-B4AB-281288125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2">
              <a:extLst>
                <a:ext uri="{FF2B5EF4-FFF2-40B4-BE49-F238E27FC236}">
                  <a16:creationId xmlns:a16="http://schemas.microsoft.com/office/drawing/2014/main" id="{9060E759-708B-81DA-7D61-A5E4FD15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C1BC18FF-D435-8372-8D36-F0A2E2FF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7BE903D-C298-1952-7991-8E31C2AF2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607DCA6-6024-D362-9330-8AFFBBB8A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91" name="Line 63">
                <a:extLst>
                  <a:ext uri="{FF2B5EF4-FFF2-40B4-BE49-F238E27FC236}">
                    <a16:creationId xmlns:a16="http://schemas.microsoft.com/office/drawing/2014/main" id="{3B80B578-9153-AA37-CCF4-1C530CE74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Line 66">
                <a:extLst>
                  <a:ext uri="{FF2B5EF4-FFF2-40B4-BE49-F238E27FC236}">
                    <a16:creationId xmlns:a16="http://schemas.microsoft.com/office/drawing/2014/main" id="{70FF2BF6-5E2B-13B9-B292-51297D0F0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Line 67">
                <a:extLst>
                  <a:ext uri="{FF2B5EF4-FFF2-40B4-BE49-F238E27FC236}">
                    <a16:creationId xmlns:a16="http://schemas.microsoft.com/office/drawing/2014/main" id="{10EEC0DE-2FA0-2991-F09B-FDB7F90BCF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Line 80">
                <a:extLst>
                  <a:ext uri="{FF2B5EF4-FFF2-40B4-BE49-F238E27FC236}">
                    <a16:creationId xmlns:a16="http://schemas.microsoft.com/office/drawing/2014/main" id="{FD5727E7-2D7B-1745-2AFE-EE92B123D0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Line 83">
                <a:extLst>
                  <a:ext uri="{FF2B5EF4-FFF2-40B4-BE49-F238E27FC236}">
                    <a16:creationId xmlns:a16="http://schemas.microsoft.com/office/drawing/2014/main" id="{7E599577-4F0E-E46B-8F38-5DE84B9EB3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Line 86">
                <a:extLst>
                  <a:ext uri="{FF2B5EF4-FFF2-40B4-BE49-F238E27FC236}">
                    <a16:creationId xmlns:a16="http://schemas.microsoft.com/office/drawing/2014/main" id="{EBC3501F-ACA9-9716-54B2-308F761A3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Line 89">
                <a:extLst>
                  <a:ext uri="{FF2B5EF4-FFF2-40B4-BE49-F238E27FC236}">
                    <a16:creationId xmlns:a16="http://schemas.microsoft.com/office/drawing/2014/main" id="{8F837063-D92B-EA3A-1299-475B6632C0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1A340BC-A6D3-539D-CB1E-965CF9C5D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V="1">
            <a:off x="917093" y="3213810"/>
            <a:ext cx="2457450" cy="3838575"/>
            <a:chOff x="587376" y="280988"/>
            <a:chExt cx="2457450" cy="3838575"/>
          </a:xfrm>
        </p:grpSpPr>
        <p:sp>
          <p:nvSpPr>
            <p:cNvPr id="99" name="Freeform 64">
              <a:extLst>
                <a:ext uri="{FF2B5EF4-FFF2-40B4-BE49-F238E27FC236}">
                  <a16:creationId xmlns:a16="http://schemas.microsoft.com/office/drawing/2014/main" id="{7AC7CD44-8A4B-F8A7-C900-0DD35E0E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81">
              <a:extLst>
                <a:ext uri="{FF2B5EF4-FFF2-40B4-BE49-F238E27FC236}">
                  <a16:creationId xmlns:a16="http://schemas.microsoft.com/office/drawing/2014/main" id="{11D7F6C7-DB52-EF70-52AC-898829F0A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61">
              <a:extLst>
                <a:ext uri="{FF2B5EF4-FFF2-40B4-BE49-F238E27FC236}">
                  <a16:creationId xmlns:a16="http://schemas.microsoft.com/office/drawing/2014/main" id="{198FB818-8D72-83A8-92A1-DBF959851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78">
              <a:extLst>
                <a:ext uri="{FF2B5EF4-FFF2-40B4-BE49-F238E27FC236}">
                  <a16:creationId xmlns:a16="http://schemas.microsoft.com/office/drawing/2014/main" id="{3D0C3C81-7CE0-2D78-D02F-F9DCF0501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84">
              <a:extLst>
                <a:ext uri="{FF2B5EF4-FFF2-40B4-BE49-F238E27FC236}">
                  <a16:creationId xmlns:a16="http://schemas.microsoft.com/office/drawing/2014/main" id="{0C7ED120-F30B-14AB-5B2F-B022C8668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87">
              <a:extLst>
                <a:ext uri="{FF2B5EF4-FFF2-40B4-BE49-F238E27FC236}">
                  <a16:creationId xmlns:a16="http://schemas.microsoft.com/office/drawing/2014/main" id="{60788874-2352-19A7-D664-0106854D9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60">
              <a:extLst>
                <a:ext uri="{FF2B5EF4-FFF2-40B4-BE49-F238E27FC236}">
                  <a16:creationId xmlns:a16="http://schemas.microsoft.com/office/drawing/2014/main" id="{88B03378-17C4-9F0A-14DE-B0D14C3A5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59">
              <a:extLst>
                <a:ext uri="{FF2B5EF4-FFF2-40B4-BE49-F238E27FC236}">
                  <a16:creationId xmlns:a16="http://schemas.microsoft.com/office/drawing/2014/main" id="{AF0D137B-1827-9F4C-03BB-6D7F26FF5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62">
              <a:extLst>
                <a:ext uri="{FF2B5EF4-FFF2-40B4-BE49-F238E27FC236}">
                  <a16:creationId xmlns:a16="http://schemas.microsoft.com/office/drawing/2014/main" id="{F0D58801-920F-64E9-DD6A-9E41DB9CE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65">
              <a:extLst>
                <a:ext uri="{FF2B5EF4-FFF2-40B4-BE49-F238E27FC236}">
                  <a16:creationId xmlns:a16="http://schemas.microsoft.com/office/drawing/2014/main" id="{1196BF7F-0B7D-24CC-1BF8-28DE94B28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79">
              <a:extLst>
                <a:ext uri="{FF2B5EF4-FFF2-40B4-BE49-F238E27FC236}">
                  <a16:creationId xmlns:a16="http://schemas.microsoft.com/office/drawing/2014/main" id="{0055D8F4-D194-4E40-FA91-94F7A1AE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CBF5427B-8B0F-8276-A243-4B27DA41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:a16="http://schemas.microsoft.com/office/drawing/2014/main" id="{200EE055-2A12-AA92-46E4-2FA8D7BA3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88">
              <a:extLst>
                <a:ext uri="{FF2B5EF4-FFF2-40B4-BE49-F238E27FC236}">
                  <a16:creationId xmlns:a16="http://schemas.microsoft.com/office/drawing/2014/main" id="{3C38B1EC-E4D2-BF06-976B-C14979A12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BCF6A29-31B0-2441-356B-86247D86D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114" name="Line 63">
                <a:extLst>
                  <a:ext uri="{FF2B5EF4-FFF2-40B4-BE49-F238E27FC236}">
                    <a16:creationId xmlns:a16="http://schemas.microsoft.com/office/drawing/2014/main" id="{6EB6905C-ACF6-9AF1-664F-5C0FED8A6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Line 66">
                <a:extLst>
                  <a:ext uri="{FF2B5EF4-FFF2-40B4-BE49-F238E27FC236}">
                    <a16:creationId xmlns:a16="http://schemas.microsoft.com/office/drawing/2014/main" id="{0E262CE0-BAF1-8146-35BB-AC059F729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Line 67">
                <a:extLst>
                  <a:ext uri="{FF2B5EF4-FFF2-40B4-BE49-F238E27FC236}">
                    <a16:creationId xmlns:a16="http://schemas.microsoft.com/office/drawing/2014/main" id="{191EBC3F-760E-86C1-8B21-A117912C6C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Line 80">
                <a:extLst>
                  <a:ext uri="{FF2B5EF4-FFF2-40B4-BE49-F238E27FC236}">
                    <a16:creationId xmlns:a16="http://schemas.microsoft.com/office/drawing/2014/main" id="{53EAD6B4-1599-2782-D593-2D6148973A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Line 83">
                <a:extLst>
                  <a:ext uri="{FF2B5EF4-FFF2-40B4-BE49-F238E27FC236}">
                    <a16:creationId xmlns:a16="http://schemas.microsoft.com/office/drawing/2014/main" id="{809484DC-53A9-6DF0-B3E7-61C4BBC6D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Line 86">
                <a:extLst>
                  <a:ext uri="{FF2B5EF4-FFF2-40B4-BE49-F238E27FC236}">
                    <a16:creationId xmlns:a16="http://schemas.microsoft.com/office/drawing/2014/main" id="{631B2D90-841F-130E-48D8-D77FD39A8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Line 89">
                <a:extLst>
                  <a:ext uri="{FF2B5EF4-FFF2-40B4-BE49-F238E27FC236}">
                    <a16:creationId xmlns:a16="http://schemas.microsoft.com/office/drawing/2014/main" id="{54CE9CB3-DC61-CF9B-41AF-A855A9A7F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B2F52A-503B-3D02-DD9B-CD13E1192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EA1EAF5E-FFB3-BD50-2D80-15B1A519F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86D9679-CDB7-1A17-8236-8B08D90E8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11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>
            <a:extLst>
              <a:ext uri="{FF2B5EF4-FFF2-40B4-BE49-F238E27FC236}">
                <a16:creationId xmlns:a16="http://schemas.microsoft.com/office/drawing/2014/main" id="{08188DE9-5A5D-940E-A9B9-5CFB3A7C1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04704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34A48A-4B33-4D5B-B419-07841EB5890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4" y="1997132"/>
            <a:ext cx="410543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360000" indent="0">
              <a:lnSpc>
                <a:spcPct val="130000"/>
              </a:lnSpc>
              <a:buNone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4167E6-4D04-7A2D-23CD-96BBAF8BB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C648438-1E2A-193E-BB18-7CBA2B49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4BF0ED-9E99-363F-C319-90444F339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5F4DA9D-3116-000E-0A7B-D7B93F324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98CFB27C-609E-49B0-CA37-A6CCB5E9DC5C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833938" y="1997075"/>
            <a:ext cx="6781268" cy="423221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3826740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0301" y="533292"/>
            <a:ext cx="4132469" cy="2213542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98061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E5FA1-697B-6FB5-4F63-346DF5F1703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30067" y="3219450"/>
            <a:ext cx="4128934" cy="3092780"/>
          </a:xfrm>
        </p:spPr>
        <p:txBody>
          <a:bodyPr/>
          <a:lstStyle>
            <a:lvl1pPr marL="0" indent="0" algn="ctr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1pPr>
            <a:lvl2pPr marL="36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72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3pPr>
            <a:lvl4pPr marL="108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4pPr>
            <a:lvl5pPr marL="1440000" indent="0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89466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0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04688-7200-27A0-AED2-FDEA0C50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62AE0E-CD08-E4A3-B4FB-58E3FB60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942343E8-72A7-5457-2C99-D033A36FF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1C19E638-91EB-75DC-9458-EA0229C04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6E02EB3D-A45E-B4B7-9E49-65E6921C6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ED0F2C-33C6-33F8-D25A-653073FA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C992DF-7C76-80E6-220E-5545B437E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532E4B2-6FAE-2363-8842-E08A265B0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D7AE19E9-E19F-29AF-639C-44EB5FB5E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FC6B75DA-401A-8C4D-421A-4A0230030C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3B7B7D8-FAE1-EF25-3177-C597CA2855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D8189C2B-39BF-F3AD-761F-3EC5A41393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9B3C11E0-E220-6347-106F-7361EEF4B7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79AAD932-DEE5-826A-1B8E-BF1B2B2BB3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A9BA9C23-F16A-423E-DB70-2BBBE58B0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237FA726-DD02-A25D-C698-4FB16B377C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A0991B4B-EDB7-1AEE-679D-75A7958333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198D13E0-51CA-CC43-BFAD-752CD4E5ED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979DDC47-298E-AFD7-CE86-9F24018FCB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FDF6497C-C9D8-77C1-9EC1-AA3DC693F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F94954A5-B504-9802-E8A3-D92A434B21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26CA4C70-E5AD-FFC4-4F64-9029A88E1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2F66C97-233E-069E-842E-FC7DD613F3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AA0F3696-6B0D-543A-4D40-8B145249CB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29D21825-8498-CADF-8EB5-D08C5C434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D1EBC7BA-66A7-56E5-19F7-65B9A2BE6E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41A6EA28-930F-EBBA-43EE-6CB627294A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297B34D-B81D-6350-4194-484D7EC282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DD7C599E-910F-8D88-3AA0-B24C9A79E1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E663B789-16D2-7968-1AB9-E036E4D4285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BE4D28C-9D5D-2CDF-4E98-5D046F140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D439ED-096C-BC38-ECCB-78B2B5178F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820AB2-DB7A-A79D-FAE4-35AC3D677C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8E5C4B-5B7B-FDA4-A576-7854A9D159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E3C02BC9-4E4F-3743-8563-808D6A0B43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D0EF96EA-252F-062A-E566-42ABC6B903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8DCE928-965C-EA85-F5C1-24E19E458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5B70EF0-D01D-E5DD-0234-6B93EE439E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A0351E2-397A-7FC9-6BE5-A3018AAB2BD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E4DD70-FCD0-DFFE-52A6-0DE9BC233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6F87F-6F35-E28C-1556-6383A82F7F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D4FD8A8E-2B46-F940-BD0E-086FCF7666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7532BE26-5B7C-EE9E-4191-8A54CDBBD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BFC8ECE6-D59A-9EE4-CB81-D6162F00D8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0BC2-EE72-5D70-6666-DEBC49165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3AA0A3-2A8A-2332-F348-F88D6E1F3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355255-9D4E-147B-DA9E-4FFB14E7C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0C229BCD-A083-BC81-2151-41E4947E04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F138DCEE-5B8D-D5E5-54B6-6B0BA01F6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F00BD61F-0747-E748-6BFB-CB875F4942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07C45B1B-92EA-5E82-24D1-931DB8AF99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11B1265-0119-731D-E758-7C0BAFE4B5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35056C9E-95B1-E743-9A73-5A39803B74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873B7450-9F65-5384-2976-127FD877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3FE1A96-9FB8-DD4B-5EB8-26A91007B6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7C997E7-D2EC-2533-34E1-ADA752DD0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CDFD69D0-D4F6-6990-4E0A-C6FEB0CE4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825CB36E-9726-A54C-5717-F6A428FED5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F8184497-7251-D4E9-F39C-EE556E4B1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835D68A6-6C40-806B-C58A-25B22D6BC6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E36097E1-57E6-7188-7C0D-36C56EF55F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1BAB2A-BA9C-8C5A-13B8-CE9C056AE6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4F8DCA4A-A0D6-514F-47BB-541F133C69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0BEDD737-7AD9-32AF-DA50-AE940D883A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361792E-BF11-44DD-3900-9EE92815F3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EF08723B-66BF-73AE-106A-58DBBBABFA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866A6C7D-739E-6ED2-8DC9-F62F969772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3CAE0274-E38E-54A4-13C4-FFD1A9DDC6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7561DEAF-B810-94D1-71BB-2116BFFFA7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3C31A5-9409-F839-90BA-3883DC532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742EC4-5A1C-631E-398C-F3C5A9C4A2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C0A335-0DBB-9CDA-7CB6-64689BB782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1B6FD8-0F3F-70F9-2457-87BB8AAB793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44ACA065-23B9-0399-85C9-8821480A7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360F78FE-550E-F182-27C9-8D0D0411F4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BEC42F-0A94-4DB3-9210-90D9BA7610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639297D-A086-3111-DE35-3ADFC63EC5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A57F373-E650-007D-EF3A-125835724B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7AA1C2-3BC9-2CC2-246C-891EEAAAA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95730D-9E3D-CB3A-4FF1-D9B51A162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FDC9A03-E7DE-3D3E-74F8-C2990A5082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430687-A11D-CFC5-B7C6-AF9A479146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F9EEDCBB-CCC4-61BB-3480-8D21A3D2F1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03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1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02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08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9" r:id="rId12"/>
    <p:sldLayoutId id="2147483710" r:id="rId13"/>
    <p:sldLayoutId id="2147483711" r:id="rId14"/>
    <p:sldLayoutId id="2147483712" r:id="rId15"/>
    <p:sldLayoutId id="2147483714" r:id="rId16"/>
    <p:sldLayoutId id="2147483717" r:id="rId17"/>
    <p:sldLayoutId id="2147483672" r:id="rId18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br>
              <a:rPr lang="en-US" sz="4800" b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4800" b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MICRO PROJECT REPORT</a:t>
            </a:r>
            <a:br>
              <a:rPr lang="en-US" sz="4800" b="1" dirty="0"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4800" b="1" dirty="0">
                <a:effectLst/>
                <a:ea typeface="Times New Roman" panose="02020603050405020304" pitchFamily="18" charset="0"/>
              </a:rPr>
            </a:b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 PROGRAMMING (22ITC31)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662A67-0E95-C683-7E5B-57CA783D15DB}"/>
              </a:ext>
            </a:extLst>
          </p:cNvPr>
          <p:cNvSpPr txBox="1"/>
          <p:nvPr/>
        </p:nvSpPr>
        <p:spPr>
          <a:xfrm>
            <a:off x="1422937" y="4528111"/>
            <a:ext cx="34758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Submitted by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ARULVENTHAN GM (23EIR007)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ASWIN SAMPATH KUMAR (23EIR008)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ASWINI M (23EIR009)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8408" y="1187451"/>
            <a:ext cx="6255903" cy="70231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C602EC3-0115-4FB6-BAA7-BCA17E6116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66156" y="2048608"/>
            <a:ext cx="7659688" cy="422030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800" kern="1200" spc="50" dirty="0">
                <a:solidFill>
                  <a:srgbClr val="000000">
                    <a:alpha val="60000"/>
                  </a:srgbClr>
                </a:solidFill>
                <a:effectLst/>
                <a:latin typeface="Avenir Next LT Pro" panose="020B0504020202020204" pitchFamily="34" charset="0"/>
                <a:ea typeface="Arial" panose="020B0604020202020204" pitchFamily="34" charset="0"/>
                <a:cs typeface="+mn-cs"/>
              </a:rPr>
              <a:t>Problem Statement</a:t>
            </a:r>
            <a:br>
              <a:rPr lang="en-US" sz="1800" kern="1200" spc="50" dirty="0">
                <a:solidFill>
                  <a:srgbClr val="000000">
                    <a:alpha val="60000"/>
                  </a:srgbClr>
                </a:solidFill>
                <a:effectLst/>
                <a:latin typeface="Avenir Next LT Pro" panose="020B0504020202020204" pitchFamily="34" charset="0"/>
                <a:ea typeface="Arial" panose="020B0604020202020204" pitchFamily="34" charset="0"/>
                <a:cs typeface="+mn-cs"/>
              </a:rPr>
            </a:br>
            <a:r>
              <a:rPr lang="en-US" sz="1800" kern="1200" spc="50" dirty="0">
                <a:solidFill>
                  <a:srgbClr val="000000">
                    <a:alpha val="60000"/>
                  </a:srgbClr>
                </a:solidFill>
                <a:effectLst/>
                <a:latin typeface="Avenir Next LT Pro" panose="020B0504020202020204" pitchFamily="34" charset="0"/>
                <a:ea typeface="Arial" panose="020B0604020202020204" pitchFamily="34" charset="0"/>
                <a:cs typeface="+mn-cs"/>
              </a:rPr>
              <a:t>Problem Scope</a:t>
            </a:r>
            <a:br>
              <a:rPr lang="en-US" sz="1800" kern="1200" spc="50" dirty="0">
                <a:solidFill>
                  <a:srgbClr val="000000">
                    <a:alpha val="60000"/>
                  </a:srgbClr>
                </a:solidFill>
                <a:effectLst/>
                <a:latin typeface="Avenir Next LT Pro" panose="020B0504020202020204" pitchFamily="34" charset="0"/>
                <a:ea typeface="Arial" panose="020B0604020202020204" pitchFamily="34" charset="0"/>
                <a:cs typeface="+mn-cs"/>
              </a:rPr>
            </a:br>
            <a:r>
              <a:rPr lang="en-US" sz="1800" kern="1200" spc="50" dirty="0">
                <a:solidFill>
                  <a:srgbClr val="000000">
                    <a:alpha val="60000"/>
                  </a:srgbClr>
                </a:solidFill>
                <a:effectLst/>
                <a:latin typeface="Avenir Next LT Pro" panose="020B0504020202020204" pitchFamily="34" charset="0"/>
                <a:ea typeface="Arial" panose="020B0604020202020204" pitchFamily="34" charset="0"/>
                <a:cs typeface="+mn-cs"/>
              </a:rPr>
              <a:t>Methodology</a:t>
            </a:r>
            <a:br>
              <a:rPr lang="en-US" sz="1800" kern="1200" spc="50" dirty="0">
                <a:solidFill>
                  <a:srgbClr val="000000">
                    <a:alpha val="60000"/>
                  </a:srgbClr>
                </a:solidFill>
                <a:effectLst/>
                <a:latin typeface="Avenir Next LT Pro" panose="020B0504020202020204" pitchFamily="34" charset="0"/>
                <a:ea typeface="Arial" panose="020B0604020202020204" pitchFamily="34" charset="0"/>
                <a:cs typeface="+mn-cs"/>
              </a:rPr>
            </a:br>
            <a:r>
              <a:rPr lang="en-US" sz="1800" kern="1200" spc="50" dirty="0">
                <a:solidFill>
                  <a:srgbClr val="000000">
                    <a:alpha val="60000"/>
                  </a:srgbClr>
                </a:solidFill>
                <a:effectLst/>
                <a:latin typeface="Avenir Next LT Pro" panose="020B0504020202020204" pitchFamily="34" charset="0"/>
                <a:ea typeface="Arial" panose="020B0604020202020204" pitchFamily="34" charset="0"/>
                <a:cs typeface="+mn-cs"/>
              </a:rPr>
              <a:t>Implementation</a:t>
            </a:r>
            <a:br>
              <a:rPr lang="en-US" sz="1800" kern="1200" spc="50" dirty="0">
                <a:solidFill>
                  <a:srgbClr val="000000">
                    <a:alpha val="60000"/>
                  </a:srgbClr>
                </a:solidFill>
                <a:effectLst/>
                <a:latin typeface="Avenir Next LT Pro" panose="020B0504020202020204" pitchFamily="34" charset="0"/>
                <a:ea typeface="Arial" panose="020B0604020202020204" pitchFamily="34" charset="0"/>
                <a:cs typeface="+mn-cs"/>
              </a:rPr>
            </a:br>
            <a:r>
              <a:rPr lang="en-US" sz="1800" kern="1200" spc="50" dirty="0">
                <a:solidFill>
                  <a:srgbClr val="000000">
                    <a:alpha val="60000"/>
                  </a:srgbClr>
                </a:solidFill>
                <a:effectLst/>
                <a:latin typeface="Avenir Next LT Pro" panose="020B0504020202020204" pitchFamily="34" charset="0"/>
                <a:ea typeface="Arial" panose="020B0604020202020204" pitchFamily="34" charset="0"/>
                <a:cs typeface="+mn-cs"/>
              </a:rPr>
              <a:t> Results</a:t>
            </a:r>
            <a:br>
              <a:rPr lang="en-US" sz="1800" kern="1200" spc="50" dirty="0">
                <a:solidFill>
                  <a:srgbClr val="000000">
                    <a:alpha val="60000"/>
                  </a:srgbClr>
                </a:solidFill>
                <a:effectLst/>
                <a:latin typeface="Avenir Next LT Pro" panose="020B0504020202020204" pitchFamily="34" charset="0"/>
                <a:ea typeface="Arial" panose="020B0604020202020204" pitchFamily="34" charset="0"/>
                <a:cs typeface="+mn-cs"/>
              </a:rPr>
            </a:br>
            <a:r>
              <a:rPr lang="en-US" sz="1800" kern="1200" spc="50" dirty="0">
                <a:solidFill>
                  <a:srgbClr val="000000">
                    <a:alpha val="60000"/>
                  </a:srgbClr>
                </a:solidFill>
                <a:effectLst/>
                <a:latin typeface="Avenir Next LT Pro" panose="020B0504020202020204" pitchFamily="34" charset="0"/>
                <a:ea typeface="Arial" panose="020B0604020202020204" pitchFamily="34" charset="0"/>
                <a:cs typeface="+mn-cs"/>
              </a:rPr>
              <a:t> Conclusion</a:t>
            </a:r>
            <a:endParaRPr lang="en-IN" sz="1800" dirty="0">
              <a:effectLst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280E00-D5ED-7D47-C804-69270AE99837}"/>
              </a:ext>
            </a:extLst>
          </p:cNvPr>
          <p:cNvSpPr/>
          <p:nvPr/>
        </p:nvSpPr>
        <p:spPr>
          <a:xfrm>
            <a:off x="5741670" y="4280535"/>
            <a:ext cx="758190" cy="1962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918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kern="1200" spc="50" dirty="0">
                <a:solidFill>
                  <a:srgbClr val="000000">
                    <a:alpha val="60000"/>
                  </a:srgbClr>
                </a:solidFill>
                <a:effectLst/>
                <a:ea typeface="Arial" panose="020B0604020202020204" pitchFamily="34" charset="0"/>
                <a:cs typeface="+mn-cs"/>
              </a:rPr>
              <a:t>Problem Statement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57EAB-1A32-A2FE-6656-37F9DA322CC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923763" y="1946331"/>
            <a:ext cx="8652793" cy="451161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Develop a Basic ATM System:</a:t>
            </a:r>
            <a:r>
              <a:rPr lang="en-US" dirty="0"/>
              <a:t> Create a functional ATM system that can simulate real-world banking operations like those found in physical ATMs.</a:t>
            </a:r>
            <a:br>
              <a:rPr lang="en-US" dirty="0"/>
            </a:br>
            <a:r>
              <a:rPr lang="en-US" b="1" dirty="0"/>
              <a:t>User Authentication: </a:t>
            </a:r>
            <a:r>
              <a:rPr lang="en-US" dirty="0"/>
              <a:t>Implement a robust authentication mechanism that allows users to access their accounts securely using either their account number or phone number.</a:t>
            </a:r>
            <a:br>
              <a:rPr lang="en-US" dirty="0"/>
            </a:br>
            <a:r>
              <a:rPr lang="en-US" b="1" dirty="0"/>
              <a:t>Core Banking Operations: </a:t>
            </a:r>
            <a:r>
              <a:rPr lang="en-US" dirty="0"/>
              <a:t>Provide essential banking services such as depositing funds, withdrawing money, checking account balances, and calculating interest accrued on the account.</a:t>
            </a:r>
            <a:br>
              <a:rPr lang="en-US" dirty="0"/>
            </a:br>
            <a:r>
              <a:rPr lang="en-US" b="1" dirty="0"/>
              <a:t>Interest Rate Comparison: </a:t>
            </a:r>
            <a:r>
              <a:rPr lang="en-US" dirty="0"/>
              <a:t>Incorporate a feature that allows users to compare interest rates offered by different banks, enabling them to make informed financial decisions.</a:t>
            </a:r>
          </a:p>
        </p:txBody>
      </p:sp>
    </p:spTree>
    <p:extLst>
      <p:ext uri="{BB962C8B-B14F-4D97-AF65-F5344CB8AC3E}">
        <p14:creationId xmlns:p14="http://schemas.microsoft.com/office/powerpoint/2010/main" val="194486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5A52-EB72-8381-9004-15EFA08A1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507" y="395289"/>
            <a:ext cx="7687131" cy="722311"/>
          </a:xfrm>
        </p:spPr>
        <p:txBody>
          <a:bodyPr/>
          <a:lstStyle/>
          <a:p>
            <a:r>
              <a:rPr lang="en-US" kern="1200" spc="50" dirty="0">
                <a:solidFill>
                  <a:srgbClr val="000000">
                    <a:alpha val="60000"/>
                  </a:srgbClr>
                </a:solidFill>
                <a:effectLst/>
                <a:ea typeface="Arial" panose="020B0604020202020204" pitchFamily="34" charset="0"/>
                <a:cs typeface="+mn-cs"/>
              </a:rPr>
              <a:t>Problem Scope</a:t>
            </a: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DF724ED9-EB29-4369-2B02-D512FC072B7F}"/>
              </a:ext>
            </a:extLst>
          </p:cNvPr>
          <p:cNvSpPr txBox="1">
            <a:spLocks/>
          </p:cNvSpPr>
          <p:nvPr/>
        </p:nvSpPr>
        <p:spPr>
          <a:xfrm>
            <a:off x="3539207" y="1117600"/>
            <a:ext cx="8652793" cy="5648960"/>
          </a:xfrm>
          <a:prstGeom prst="rect">
            <a:avLst/>
          </a:prstGeom>
        </p:spPr>
        <p:txBody>
          <a:bodyPr>
            <a:no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dirty="0">
                <a:latin typeface="Arial" panose="020B0604020202020204" pitchFamily="34" charset="0"/>
                <a:ea typeface="Arial" panose="020B0604020202020204" pitchFamily="34" charset="0"/>
              </a:rPr>
              <a:t>Account Validation</a:t>
            </a: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: The ATM system should validate user input by verifying the entered account number or phone number against a predefined list of accounts. This ensures that only authorized users can perform operations.</a:t>
            </a:r>
            <a:endParaRPr lang="en-I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dirty="0">
                <a:latin typeface="Arial" panose="020B0604020202020204" pitchFamily="34" charset="0"/>
                <a:ea typeface="Arial" panose="020B0604020202020204" pitchFamily="34" charset="0"/>
              </a:rPr>
              <a:t>Basic Banking Operations</a:t>
            </a: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: Users should be able to:</a:t>
            </a:r>
            <a:endParaRPr lang="en-I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b="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Deposit Funds</a:t>
            </a: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Add money to their account balance.</a:t>
            </a:r>
            <a:endParaRPr lang="en-IN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b="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Withdraw Funds</a:t>
            </a: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Withdraw money from their account, with validation to prevent withdrawals if there are insufficient funds.</a:t>
            </a:r>
            <a:endParaRPr lang="en-IN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b="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Check Balance</a:t>
            </a: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View the current balance of their account.</a:t>
            </a:r>
            <a:endParaRPr lang="en-IN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b="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Interest Calculation</a:t>
            </a: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Calculate simple interest based on a given rate and period.</a:t>
            </a:r>
            <a:endParaRPr lang="en-IN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b="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Interest Comparison</a:t>
            </a: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Compare interest rates offered by different banks.</a:t>
            </a:r>
            <a:endParaRPr lang="en-IN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dirty="0">
                <a:latin typeface="Arial" panose="020B0604020202020204" pitchFamily="34" charset="0"/>
                <a:ea typeface="Arial" panose="020B0604020202020204" pitchFamily="34" charset="0"/>
              </a:rPr>
              <a:t>Account Management</a:t>
            </a: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: The system should store account data, such as account numbers, balances, phone numbers, and birth dates, to allow users to manage their finances efficiently.</a:t>
            </a:r>
            <a:endParaRPr lang="en-I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dirty="0">
                <a:latin typeface="Arial" panose="020B0604020202020204" pitchFamily="34" charset="0"/>
                <a:ea typeface="Arial" panose="020B0604020202020204" pitchFamily="34" charset="0"/>
              </a:rPr>
              <a:t>Security</a:t>
            </a: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: While this is a simulation, the system should ensure that only valid transactions are processed, and it should prevent users from performing actions that would lead to errors (e.g., withdrawing more than the available balance).</a:t>
            </a:r>
            <a:endParaRPr lang="en-I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61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F9A0-D364-C129-711E-DB39F65E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ATM System Development Methodology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9A860AE-836A-6B3C-D663-F6B253827540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 Gathering: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Authentication (account number or phone number)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Deposit and </a:t>
            </a:r>
            <a:r>
              <a:rPr lang="en-US" dirty="0" err="1"/>
              <a:t>Withdrawl</a:t>
            </a:r>
            <a:r>
              <a:rPr lang="en-US" dirty="0"/>
              <a:t> Operations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Balance Inquiry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Simple Interest Calculation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Interest rate </a:t>
            </a:r>
            <a:r>
              <a:rPr lang="en-US" dirty="0" err="1"/>
              <a:t>Comparision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BFE84A7-25EF-3EAC-827F-0F82AD57DF5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Design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Oriented Approach.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Account class: Stores the account </a:t>
            </a:r>
            <a:r>
              <a:rPr lang="en-US" dirty="0" err="1"/>
              <a:t>informations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ATMTransactionSystem</a:t>
            </a:r>
            <a:r>
              <a:rPr lang="en-US" dirty="0"/>
              <a:t> </a:t>
            </a:r>
            <a:r>
              <a:rPr lang="en-US" dirty="0" err="1"/>
              <a:t>class:Manages</a:t>
            </a:r>
            <a:r>
              <a:rPr lang="en-US" dirty="0"/>
              <a:t> ATM operations, and calculations.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Exception Handling: Handles more errors like Insufficient Balance.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86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64" y="400050"/>
            <a:ext cx="11047042" cy="712314"/>
          </a:xfrm>
        </p:spPr>
        <p:txBody>
          <a:bodyPr/>
          <a:lstStyle/>
          <a:p>
            <a:r>
              <a:rPr lang="en-US" dirty="0"/>
              <a:t>Output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51B87A-DE54-3DDE-B386-C200B2F58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07" y="1245728"/>
            <a:ext cx="9747316" cy="546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301" y="533292"/>
            <a:ext cx="4132469" cy="3953867"/>
          </a:xfrm>
        </p:spPr>
        <p:txBody>
          <a:bodyPr wrap="square" anchor="b">
            <a:normAutofit/>
          </a:bodyPr>
          <a:lstStyle/>
          <a:p>
            <a:r>
              <a:rPr lang="en-US" sz="10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Frosty design</Template>
  <TotalTime>384</TotalTime>
  <Words>418</Words>
  <Application>Microsoft Office PowerPoint</Application>
  <PresentationFormat>Widescreen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Avenir Next LT Pro</vt:lpstr>
      <vt:lpstr>Calibri</vt:lpstr>
      <vt:lpstr>Courier New</vt:lpstr>
      <vt:lpstr>Goudy Old Style</vt:lpstr>
      <vt:lpstr>Times New Roman</vt:lpstr>
      <vt:lpstr>Wingdings</vt:lpstr>
      <vt:lpstr>FrostyVTI</vt:lpstr>
      <vt:lpstr> MICRO PROJECT REPORT  JAVA PROGRAMMING (22ITC31)</vt:lpstr>
      <vt:lpstr>Index</vt:lpstr>
      <vt:lpstr>Problem Statement</vt:lpstr>
      <vt:lpstr>Problem Scope</vt:lpstr>
      <vt:lpstr>ATM System Development Methodology</vt:lpstr>
      <vt:lpstr>Output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Arulventhan G.M</dc:creator>
  <cp:lastModifiedBy>Arulventhan G.M</cp:lastModifiedBy>
  <cp:revision>3</cp:revision>
  <dcterms:created xsi:type="dcterms:W3CDTF">2024-11-18T01:41:00Z</dcterms:created>
  <dcterms:modified xsi:type="dcterms:W3CDTF">2024-11-18T17:29:20Z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