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1" r:id="rId4"/>
    <p:sldId id="268" r:id="rId5"/>
    <p:sldId id="267" r:id="rId6"/>
    <p:sldId id="269" r:id="rId7"/>
    <p:sldId id="270" r:id="rId8"/>
    <p:sldId id="273" r:id="rId9"/>
    <p:sldId id="274" r:id="rId10"/>
    <p:sldId id="27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0AF476-1781-4CA7-B981-CAD510670481}" type="datetimeFigureOut">
              <a:rPr lang="en-IN" smtClean="0"/>
              <a:t>31-03-2023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4" y="2060848"/>
            <a:ext cx="9144000" cy="1512168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 Rounded MT Bold" pitchFamily="34" charset="0"/>
              </a:rPr>
              <a:t>UCEN-OFFFICE AUTOMATION SYSTEM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 Rounded MT Bold" pitchFamily="34" charset="0"/>
              </a:rPr>
              <a:t>USING  CLOUD COMPUTING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7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rial Rounded MT Bold" pitchFamily="34" charset="0"/>
              </a:rPr>
              <a:t>UNIVERSITY COLLEGE OF ENGINEERING NAGERCOIL</a:t>
            </a:r>
          </a:p>
          <a:p>
            <a:pPr algn="ctr"/>
            <a:r>
              <a:rPr lang="en-US" dirty="0" smtClean="0">
                <a:latin typeface="Rockwell Extra Bold" pitchFamily="18" charset="0"/>
              </a:rPr>
              <a:t>(Anna University Constituent College)</a:t>
            </a:r>
            <a:endParaRPr lang="en-IN" dirty="0">
              <a:latin typeface="Rockwell Extra Bol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144" y="5229199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Presented By</a:t>
            </a:r>
            <a:r>
              <a:rPr lang="en-US" sz="28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Aswin Raja A,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720" y="3630304"/>
            <a:ext cx="345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Guided by,</a:t>
            </a:r>
          </a:p>
          <a:p>
            <a:r>
              <a:rPr lang="en-US" sz="2000" b="1" dirty="0" smtClean="0"/>
              <a:t>Dr.J.Banumathi AP/IT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522920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Team Members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b="1" dirty="0" smtClean="0"/>
              <a:t>Aakif Muhsin  J,</a:t>
            </a:r>
          </a:p>
          <a:p>
            <a:r>
              <a:rPr lang="en-US" b="1" dirty="0" smtClean="0"/>
              <a:t>Vibunesh 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29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NON-CONSUMABLE STOCKS - VIEW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2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77281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681"/>
            <a:ext cx="705678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5" y="741404"/>
            <a:ext cx="50405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OBJECTIVE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800" b="1" dirty="0"/>
              <a:t>To reduce the time spent on manual work and human error in managing </a:t>
            </a:r>
            <a:r>
              <a:rPr lang="en-US" sz="2800" b="1" dirty="0" smtClean="0"/>
              <a:t> </a:t>
            </a:r>
            <a:r>
              <a:rPr lang="en-US" sz="2800" b="1" dirty="0"/>
              <a:t>data at college office</a:t>
            </a:r>
            <a:r>
              <a:rPr lang="en-US" sz="2800" b="1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b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To improve the process of student data handling 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b="1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Enhance the students to view their academic profile.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9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5" y="741404"/>
            <a:ext cx="50405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SCOPE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56" y="1628800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800" b="1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It helps the admin to enhance and keep, manage and control the entire data of the students in our institution.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b="1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It helps to access the data easily.</a:t>
            </a:r>
          </a:p>
        </p:txBody>
      </p:sp>
    </p:spTree>
    <p:extLst>
      <p:ext uri="{BB962C8B-B14F-4D97-AF65-F5344CB8AC3E}">
        <p14:creationId xmlns:p14="http://schemas.microsoft.com/office/powerpoint/2010/main" val="8949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SYSTEM ARCHITECTURE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64281"/>
            <a:ext cx="7848872" cy="49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MODULES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857" y="1410355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endParaRPr lang="en-US" sz="2800" b="1" dirty="0" smtClean="0"/>
          </a:p>
          <a:p>
            <a:r>
              <a:rPr lang="en-US" sz="2800" dirty="0" smtClean="0"/>
              <a:t>SCHOLARSHIP MANAGEMENT</a:t>
            </a:r>
          </a:p>
          <a:p>
            <a:endParaRPr lang="en-US" sz="2800" dirty="0"/>
          </a:p>
          <a:p>
            <a:r>
              <a:rPr lang="en-US" sz="2800" dirty="0" smtClean="0"/>
              <a:t>STOCK MANAGEMENT</a:t>
            </a:r>
          </a:p>
          <a:p>
            <a:endParaRPr lang="en-US" sz="2800" dirty="0" smtClean="0"/>
          </a:p>
          <a:p>
            <a:r>
              <a:rPr lang="en-US" sz="2800" dirty="0"/>
              <a:t>STUDENT PROFILE MANAGEMENT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91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684" y="741404"/>
            <a:ext cx="84967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STOCK MANAGEMENT SUB-MODULES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857" y="1410355"/>
            <a:ext cx="79928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endParaRPr lang="en-US" sz="2800" b="1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LOGIN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600" b="1" dirty="0" smtClean="0"/>
              <a:t>SEPARATE DATABASE – CONSUMABLE &amp; NON-CONSUMABLE STOCKS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STOCK ADDITION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STOCK UPDATE, DELETE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STOCK TRANSFER HISTORY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10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LOGIN PAGE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4" cy="45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ADMIN PANEL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3" cy="45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CONSUMABLE STOCKS - VIEW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3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378</TotalTime>
  <Words>148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tamilselvan@agilecyber.solutions</dc:creator>
  <cp:lastModifiedBy>tamilselvan@agilecyber.solutions</cp:lastModifiedBy>
  <cp:revision>31</cp:revision>
  <dcterms:created xsi:type="dcterms:W3CDTF">2023-02-24T04:38:23Z</dcterms:created>
  <dcterms:modified xsi:type="dcterms:W3CDTF">2023-03-31T08:35:25Z</dcterms:modified>
</cp:coreProperties>
</file>