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9" r:id="rId3"/>
    <p:sldId id="261" r:id="rId4"/>
    <p:sldId id="268" r:id="rId5"/>
    <p:sldId id="267" r:id="rId6"/>
    <p:sldId id="269" r:id="rId7"/>
    <p:sldId id="270" r:id="rId8"/>
    <p:sldId id="277" r:id="rId9"/>
    <p:sldId id="273" r:id="rId10"/>
    <p:sldId id="274" r:id="rId11"/>
    <p:sldId id="276" r:id="rId12"/>
    <p:sldId id="27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20AF476-1781-4CA7-B981-CAD510670481}" type="datetimeFigureOut">
              <a:rPr lang="en-IN" smtClean="0"/>
              <a:t>21-04-2023</a:t>
            </a:fld>
            <a:endParaRPr lang="en-IN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0F377F-82D8-47C1-AD71-15837297D03F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F476-1781-4CA7-B981-CAD510670481}" type="datetimeFigureOut">
              <a:rPr lang="en-IN" smtClean="0"/>
              <a:t>21-04-2023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377F-82D8-47C1-AD71-15837297D03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F476-1781-4CA7-B981-CAD510670481}" type="datetimeFigureOut">
              <a:rPr lang="en-IN" smtClean="0"/>
              <a:t>21-04-2023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377F-82D8-47C1-AD71-15837297D03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20AF476-1781-4CA7-B981-CAD510670481}" type="datetimeFigureOut">
              <a:rPr lang="en-IN" smtClean="0"/>
              <a:t>21-04-2023</a:t>
            </a:fld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0F377F-82D8-47C1-AD71-15837297D03F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20AF476-1781-4CA7-B981-CAD510670481}" type="datetimeFigureOut">
              <a:rPr lang="en-IN" smtClean="0"/>
              <a:t>21-04-2023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0F377F-82D8-47C1-AD71-15837297D03F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F476-1781-4CA7-B981-CAD510670481}" type="datetimeFigureOut">
              <a:rPr lang="en-IN" smtClean="0"/>
              <a:t>21-04-2023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377F-82D8-47C1-AD71-15837297D03F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F476-1781-4CA7-B981-CAD510670481}" type="datetimeFigureOut">
              <a:rPr lang="en-IN" smtClean="0"/>
              <a:t>21-04-2023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377F-82D8-47C1-AD71-15837297D03F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20AF476-1781-4CA7-B981-CAD510670481}" type="datetimeFigureOut">
              <a:rPr lang="en-IN" smtClean="0"/>
              <a:t>21-04-2023</a:t>
            </a:fld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0F377F-82D8-47C1-AD71-15837297D03F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F476-1781-4CA7-B981-CAD510670481}" type="datetimeFigureOut">
              <a:rPr lang="en-IN" smtClean="0"/>
              <a:t>21-04-2023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F377F-82D8-47C1-AD71-15837297D03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20AF476-1781-4CA7-B981-CAD510670481}" type="datetimeFigureOut">
              <a:rPr lang="en-IN" smtClean="0"/>
              <a:t>21-04-2023</a:t>
            </a:fld>
            <a:endParaRPr lang="en-IN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0F377F-82D8-47C1-AD71-15837297D03F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20AF476-1781-4CA7-B981-CAD510670481}" type="datetimeFigureOut">
              <a:rPr lang="en-IN" smtClean="0"/>
              <a:t>21-04-2023</a:t>
            </a:fld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0F377F-82D8-47C1-AD71-15837297D03F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20AF476-1781-4CA7-B981-CAD510670481}" type="datetimeFigureOut">
              <a:rPr lang="en-IN" smtClean="0"/>
              <a:t>21-04-2023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0F377F-82D8-47C1-AD71-15837297D03F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14" y="2060848"/>
            <a:ext cx="9144000" cy="1512168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 Rounded MT Bold" pitchFamily="34" charset="0"/>
              </a:rPr>
              <a:t>UCEN-OFFFICE AUTOMATION SYSTEM</a:t>
            </a:r>
          </a:p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 Rounded MT Bold" pitchFamily="34" charset="0"/>
              </a:rPr>
              <a:t>USING  CLOUD COMPUTING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07" y="18864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Arial Rounded MT Bold" pitchFamily="34" charset="0"/>
              </a:rPr>
              <a:t>UNIVERSITY COLLEGE OF ENGINEERING NAGERCOIL</a:t>
            </a:r>
          </a:p>
          <a:p>
            <a:pPr algn="ctr"/>
            <a:r>
              <a:rPr lang="en-US" dirty="0" smtClean="0">
                <a:latin typeface="Rockwell Extra Bold" pitchFamily="18" charset="0"/>
              </a:rPr>
              <a:t>(Anna University Constituent College)</a:t>
            </a:r>
            <a:endParaRPr lang="en-IN" dirty="0">
              <a:latin typeface="Rockwell Extra Bold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99144" y="5229199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Presented By</a:t>
            </a:r>
            <a:r>
              <a:rPr lang="en-US" sz="28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Aswin Raja A,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51720" y="3630304"/>
            <a:ext cx="3458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Guided by,</a:t>
            </a:r>
          </a:p>
          <a:p>
            <a:r>
              <a:rPr lang="en-US" sz="2000" b="1" dirty="0" smtClean="0"/>
              <a:t>Dr.J.Banumathi AP/IT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95736" y="5229200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Team Members</a:t>
            </a:r>
            <a:r>
              <a:rPr lang="en-US" sz="2400" dirty="0" smtClean="0"/>
              <a:t>,</a:t>
            </a:r>
            <a:endParaRPr lang="en-US" sz="2400" dirty="0"/>
          </a:p>
          <a:p>
            <a:r>
              <a:rPr lang="en-US" b="1" dirty="0" smtClean="0"/>
              <a:t>Aakif Muhsin  J,</a:t>
            </a:r>
          </a:p>
          <a:p>
            <a:r>
              <a:rPr lang="en-US" b="1" dirty="0" smtClean="0"/>
              <a:t>Vibunesh 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5293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133" y="741404"/>
            <a:ext cx="861033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STOCK </a:t>
            </a:r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DATABASE</a:t>
            </a:r>
            <a:endParaRPr lang="en-I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85430"/>
            <a:ext cx="8145972" cy="457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3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133" y="741404"/>
            <a:ext cx="861033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STOCK </a:t>
            </a:r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DATABASE</a:t>
            </a:r>
            <a:endParaRPr lang="en-I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85430"/>
            <a:ext cx="8145972" cy="457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6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133" y="741404"/>
            <a:ext cx="861033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STOCKS </a:t>
            </a:r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- VIEW</a:t>
            </a:r>
            <a:endParaRPr lang="en-I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85430"/>
            <a:ext cx="8145972" cy="457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2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1772816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836681"/>
            <a:ext cx="7056784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9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135" y="741404"/>
            <a:ext cx="504056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OBJECTIVE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772816"/>
            <a:ext cx="79928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2800" b="1" dirty="0"/>
              <a:t>To reduce the time spent on manual work and human error in managing </a:t>
            </a:r>
            <a:r>
              <a:rPr lang="en-US" sz="2800" b="1" dirty="0" smtClean="0"/>
              <a:t> </a:t>
            </a:r>
            <a:r>
              <a:rPr lang="en-US" sz="2800" b="1" dirty="0"/>
              <a:t>data at college office</a:t>
            </a:r>
            <a:r>
              <a:rPr lang="en-US" sz="2800" b="1" dirty="0" smtClean="0"/>
              <a:t>.</a:t>
            </a:r>
          </a:p>
          <a:p>
            <a:pPr marL="514350" indent="-514350" fontAlgn="base">
              <a:buFont typeface="+mj-lt"/>
              <a:buAutoNum type="arabicPeriod"/>
            </a:pPr>
            <a:endParaRPr lang="en-US" sz="2800" b="1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US" sz="2800" b="1" dirty="0" smtClean="0"/>
              <a:t>To improve the process of student data handling .</a:t>
            </a:r>
          </a:p>
          <a:p>
            <a:pPr marL="514350" indent="-514350" fontAlgn="base">
              <a:buFont typeface="+mj-lt"/>
              <a:buAutoNum type="arabicPeriod"/>
            </a:pPr>
            <a:endParaRPr lang="en-US" sz="2800" b="1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2800" b="1" dirty="0" smtClean="0"/>
              <a:t>Enhance the students to view their academic profile.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190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135" y="741404"/>
            <a:ext cx="504056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SCOPE</a:t>
            </a:r>
            <a:endParaRPr lang="en-I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7156" y="1628800"/>
            <a:ext cx="79928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US" sz="2800" b="1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2800" b="1" dirty="0" smtClean="0"/>
              <a:t>It helps the admin to enhance and keep, manage and control the entire data of the students in our institution.</a:t>
            </a:r>
          </a:p>
          <a:p>
            <a:pPr marL="514350" indent="-514350" fontAlgn="base">
              <a:buFont typeface="+mj-lt"/>
              <a:buAutoNum type="arabicPeriod"/>
            </a:pPr>
            <a:endParaRPr lang="en-US" sz="2800" b="1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2800" b="1" dirty="0" smtClean="0"/>
              <a:t>It helps to access the data easily.</a:t>
            </a:r>
          </a:p>
        </p:txBody>
      </p:sp>
    </p:spTree>
    <p:extLst>
      <p:ext uri="{BB962C8B-B14F-4D97-AF65-F5344CB8AC3E}">
        <p14:creationId xmlns:p14="http://schemas.microsoft.com/office/powerpoint/2010/main" val="89490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133" y="741404"/>
            <a:ext cx="861033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SYSTEM ARCHITECTURE</a:t>
            </a:r>
            <a:endParaRPr lang="en-I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64281"/>
            <a:ext cx="7848872" cy="495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3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133" y="741404"/>
            <a:ext cx="861033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MODULES</a:t>
            </a:r>
            <a:endParaRPr lang="en-I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857" y="1410355"/>
            <a:ext cx="79928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fontAlgn="base">
              <a:buFont typeface="+mj-lt"/>
              <a:buAutoNum type="arabicPeriod"/>
            </a:pPr>
            <a:endParaRPr lang="en-US" sz="2800" b="1" dirty="0" smtClean="0"/>
          </a:p>
          <a:p>
            <a:r>
              <a:rPr lang="en-US" sz="2800" dirty="0" smtClean="0"/>
              <a:t>SCHOLARSHIP MANAGEMENT</a:t>
            </a:r>
          </a:p>
          <a:p>
            <a:endParaRPr lang="en-US" sz="2800" dirty="0"/>
          </a:p>
          <a:p>
            <a:r>
              <a:rPr lang="en-US" sz="2800" dirty="0" smtClean="0"/>
              <a:t>STOCK MANAGEMENT</a:t>
            </a:r>
          </a:p>
          <a:p>
            <a:endParaRPr lang="en-US" sz="2800" dirty="0" smtClean="0"/>
          </a:p>
          <a:p>
            <a:r>
              <a:rPr lang="en-US" sz="2800" dirty="0"/>
              <a:t>STUDENT PROFILE MANAGEMENT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6911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684" y="741404"/>
            <a:ext cx="849677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STOCK MANAGEMENT SUB-MODULES</a:t>
            </a:r>
            <a:endParaRPr lang="en-IN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857" y="1410355"/>
            <a:ext cx="79928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fontAlgn="base">
              <a:buFont typeface="+mj-lt"/>
              <a:buAutoNum type="arabicPeriod"/>
            </a:pPr>
            <a:endParaRPr lang="en-US" sz="2800" b="1" dirty="0" smtClean="0"/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dirty="0" smtClean="0"/>
              <a:t>LOGIN 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8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dirty="0" smtClean="0"/>
              <a:t>VIEW CONSUMABLE  STOCKS &amp; NONCONSUMABLE STOCKS</a:t>
            </a:r>
          </a:p>
          <a:p>
            <a:endParaRPr lang="en-US" sz="28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dirty="0" smtClean="0"/>
              <a:t>STOCK ADDITION 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8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dirty="0" smtClean="0"/>
              <a:t>STOCK UPDATE, DELETE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8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dirty="0" smtClean="0"/>
              <a:t>STOCK TRANSFER HISTORY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6103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741404"/>
            <a:ext cx="861033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STOCK ADMIN PANEL</a:t>
            </a:r>
            <a:endParaRPr lang="en-I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85430"/>
            <a:ext cx="8145973" cy="457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4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741404"/>
            <a:ext cx="861033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NEW STOCK ADDITION</a:t>
            </a:r>
            <a:endParaRPr lang="en-I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85430"/>
            <a:ext cx="8145973" cy="457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5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133" y="741404"/>
            <a:ext cx="861033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STOCK </a:t>
            </a:r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ADDITION</a:t>
            </a:r>
            <a:endParaRPr lang="en-I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85430"/>
            <a:ext cx="8145973" cy="457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389</TotalTime>
  <Words>150</Words>
  <Application>Microsoft Office PowerPoint</Application>
  <PresentationFormat>On-screen Show (4:3)</PresentationFormat>
  <Paragraphs>48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tamilselvan@agilecyber.solutions</dc:creator>
  <cp:lastModifiedBy>tamilselvan@agilecyber.solutions</cp:lastModifiedBy>
  <cp:revision>33</cp:revision>
  <dcterms:created xsi:type="dcterms:W3CDTF">2023-02-24T04:38:23Z</dcterms:created>
  <dcterms:modified xsi:type="dcterms:W3CDTF">2023-04-21T08:28:15Z</dcterms:modified>
</cp:coreProperties>
</file>