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SWIN1974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88486" y="2628900"/>
            <a:ext cx="6746113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err="1" smtClean="0">
                <a:latin typeface="Arial" pitchFamily="34" charset="0"/>
                <a:cs typeface="Arial" pitchFamily="34" charset="0"/>
              </a:rPr>
              <a:t>B.Aswin</a:t>
            </a: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>813821205004</a:t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endParaRPr sz="40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75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4"/>
              </a:rPr>
              <a:t>https://github.com/ASWIN1974/TNSDC-Generative-AI.git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588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B.Aswin 813821205004 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Slide 9</vt:lpstr>
      <vt:lpstr>RESULTS:</vt:lpstr>
      <vt:lpstr>RESULTS 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Aswin</cp:lastModifiedBy>
  <cp:revision>15</cp:revision>
  <dcterms:created xsi:type="dcterms:W3CDTF">2024-04-01T15:34:00Z</dcterms:created>
  <dcterms:modified xsi:type="dcterms:W3CDTF">2024-04-05T04:37:04Z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