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B9C3A-DEC1-4455-9AC4-5B95A9811DE1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2891E-22E5-468A-B27A-9649F1AA9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496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WIN1974/TNSDC-Generative-AI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948426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US" spc="15" dirty="0" err="1" smtClean="0"/>
              <a:t>B.Aswin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2" name="TextBox 11"/>
          <p:cNvSpPr txBox="1"/>
          <p:nvPr/>
        </p:nvSpPr>
        <p:spPr>
          <a:xfrm flipH="1">
            <a:off x="4510520" y="2971800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Generative AI poem generator</a:t>
            </a:r>
            <a:endParaRPr lang="en-IN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>
            <a:hlinkClick r:id="rId3"/>
          </p:cNvPr>
          <p:cNvSpPr txBox="1"/>
          <p:nvPr/>
        </p:nvSpPr>
        <p:spPr>
          <a:xfrm>
            <a:off x="738620" y="5914726"/>
            <a:ext cx="6625908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2000" dirty="0">
                <a:latin typeface="Trebuchet MS"/>
                <a:cs typeface="Trebuchet MS"/>
              </a:rPr>
              <a:t>https://</a:t>
            </a:r>
            <a:r>
              <a:rPr lang="en-IN" sz="2000" dirty="0">
                <a:latin typeface="Trebuchet MS"/>
                <a:cs typeface="Trebuchet MS"/>
                <a:hlinkClick r:id="rId3"/>
              </a:rPr>
              <a:t>github.com/ASWIN1974/TNSDC-Generative-AI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0" y="1688523"/>
            <a:ext cx="8077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*Ability </a:t>
            </a:r>
            <a:r>
              <a:rPr lang="en-US" sz="2000" dirty="0"/>
              <a:t>of the poetry generation system to produce high-quality poems based on user-defined prompts showcases the potential of AI in augmenting human creativity and expression.</a:t>
            </a:r>
          </a:p>
          <a:p>
            <a:r>
              <a:rPr lang="en-US" sz="2000" dirty="0" smtClean="0"/>
              <a:t>*User-friendly </a:t>
            </a:r>
            <a:r>
              <a:rPr lang="en-US" sz="2000" dirty="0"/>
              <a:t>interface enhances accessibility, democratizing the creative process and fostering broader appreciation for literature.</a:t>
            </a:r>
          </a:p>
          <a:p>
            <a:r>
              <a:rPr lang="en-US" sz="2000" dirty="0" smtClean="0"/>
              <a:t>*Valuable </a:t>
            </a:r>
            <a:r>
              <a:rPr lang="en-US" sz="2000" dirty="0"/>
              <a:t>tool for language learning and education, providing authentic examples of poetry in the target language to aid language learners in improving language skills, vocabulary, and cultural understanding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*Exemplifies </a:t>
            </a:r>
            <a:r>
              <a:rPr lang="en-US" sz="2000" dirty="0"/>
              <a:t>the fusion of art and technology, pushing the boundaries of creative expression and computational creativity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*Continues </a:t>
            </a:r>
            <a:r>
              <a:rPr lang="en-US" sz="2000" dirty="0"/>
              <a:t>to inspire future endeavors and has a profound impact on poetry, language learning, and AI-driven creative applications</a:t>
            </a:r>
            <a:endParaRPr lang="en-IN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009650" y="2019300"/>
            <a:ext cx="55435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Generative AI poem generator</a:t>
            </a:r>
            <a:endParaRPr lang="en-IN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8993" y="1268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087655" y="1456521"/>
            <a:ext cx="75564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/>
              <a:t>*Project </a:t>
            </a:r>
            <a:r>
              <a:rPr lang="en-IN" sz="3600" b="1" dirty="0"/>
              <a:t>Definition and </a:t>
            </a:r>
            <a:r>
              <a:rPr lang="en-IN" sz="3600" b="1" dirty="0" smtClean="0"/>
              <a:t>Scope</a:t>
            </a:r>
          </a:p>
          <a:p>
            <a:r>
              <a:rPr lang="en-IN" sz="3600" b="1" dirty="0" smtClean="0"/>
              <a:t>*Research </a:t>
            </a:r>
            <a:r>
              <a:rPr lang="en-IN" sz="3600" b="1" dirty="0"/>
              <a:t>and </a:t>
            </a:r>
            <a:r>
              <a:rPr lang="en-IN" sz="3600" b="1" dirty="0" smtClean="0"/>
              <a:t>Background</a:t>
            </a:r>
          </a:p>
          <a:p>
            <a:r>
              <a:rPr lang="en-IN" sz="3600" b="1" dirty="0" smtClean="0"/>
              <a:t>*Data </a:t>
            </a:r>
            <a:r>
              <a:rPr lang="en-IN" sz="3600" b="1" dirty="0"/>
              <a:t>Collection and </a:t>
            </a:r>
            <a:r>
              <a:rPr lang="en-IN" sz="3600" b="1" dirty="0" err="1" smtClean="0"/>
              <a:t>Preprocessing</a:t>
            </a:r>
            <a:endParaRPr lang="en-IN" sz="3600" b="1" dirty="0" smtClean="0"/>
          </a:p>
          <a:p>
            <a:r>
              <a:rPr lang="en-IN" sz="3600" b="1" dirty="0" smtClean="0"/>
              <a:t>*Model </a:t>
            </a:r>
            <a:r>
              <a:rPr lang="en-IN" sz="3600" b="1" dirty="0"/>
              <a:t>Training and </a:t>
            </a:r>
            <a:r>
              <a:rPr lang="en-IN" sz="3600" b="1" dirty="0" smtClean="0"/>
              <a:t>Fine-Tuning</a:t>
            </a:r>
          </a:p>
          <a:p>
            <a:r>
              <a:rPr lang="en-IN" sz="3600" b="1" dirty="0" smtClean="0"/>
              <a:t>*Development</a:t>
            </a:r>
          </a:p>
          <a:p>
            <a:r>
              <a:rPr lang="en-IN" sz="3600" b="1" dirty="0" smtClean="0"/>
              <a:t>*Testing </a:t>
            </a:r>
            <a:r>
              <a:rPr lang="en-IN" sz="3600" b="1" dirty="0"/>
              <a:t>and </a:t>
            </a:r>
            <a:r>
              <a:rPr lang="en-IN" sz="3600" b="1" dirty="0" smtClean="0"/>
              <a:t>Evaluation</a:t>
            </a:r>
          </a:p>
          <a:p>
            <a:r>
              <a:rPr lang="en-IN" sz="3600" b="1" dirty="0" smtClean="0"/>
              <a:t>*Optimization </a:t>
            </a:r>
            <a:r>
              <a:rPr lang="en-IN" sz="3600" b="1" dirty="0"/>
              <a:t>and </a:t>
            </a:r>
            <a:r>
              <a:rPr lang="en-IN" sz="3600" b="1" dirty="0" smtClean="0"/>
              <a:t>Refinement</a:t>
            </a:r>
            <a:endParaRPr lang="en-IN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1447800"/>
            <a:ext cx="54803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Text generation has been an intriguing field in natural language processing, with applications ranging from creative writing to automated content generation. However, generating coherent and aesthetically pleasing poetry remains a challenging task for artificial intelligence models. This project aims to develop a poetry generation system using the GPT-2 language model, capable of producing high-quality poems given starting and ending lines</a:t>
            </a:r>
            <a:r>
              <a:rPr lang="en-US" dirty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1" y="1695450"/>
            <a:ext cx="6629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project aims to develop a poetry generation system using the GPT-2 language model. It involves fine-tuning the model on a poetry dataset and implementing a user-friendly interface for generating poems based on user-defined prompts. The methodology includes data collection, model training, and system design. Evaluation involves assessing the quality of generated poems. The project concludes with findings, implications, and potential future extensions</a:t>
            </a:r>
            <a:endParaRPr lang="en-IN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1880495"/>
            <a:ext cx="7162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*</a:t>
            </a:r>
            <a:r>
              <a:rPr lang="en-IN" sz="3200" b="1" dirty="0"/>
              <a:t>Writers and </a:t>
            </a:r>
            <a:r>
              <a:rPr lang="en-IN" sz="3200" b="1" dirty="0" smtClean="0"/>
              <a:t>Poets</a:t>
            </a:r>
          </a:p>
          <a:p>
            <a:r>
              <a:rPr lang="en-US" sz="3200" b="1" dirty="0" smtClean="0"/>
              <a:t>*</a:t>
            </a:r>
            <a:r>
              <a:rPr lang="en-IN" sz="3200" b="1" dirty="0"/>
              <a:t>Educators and </a:t>
            </a:r>
            <a:r>
              <a:rPr lang="en-IN" sz="3200" b="1" dirty="0" smtClean="0"/>
              <a:t>Students</a:t>
            </a:r>
          </a:p>
          <a:p>
            <a:r>
              <a:rPr lang="en-IN" sz="3200" b="1" dirty="0" smtClean="0"/>
              <a:t>*Creative Professionals</a:t>
            </a:r>
          </a:p>
          <a:p>
            <a:r>
              <a:rPr lang="en-IN" sz="3200" b="1" dirty="0" smtClean="0"/>
              <a:t>*Literature Enthusiasts</a:t>
            </a:r>
          </a:p>
          <a:p>
            <a:r>
              <a:rPr lang="en-IN" sz="3200" b="1" dirty="0" smtClean="0"/>
              <a:t>*Researchers </a:t>
            </a:r>
            <a:r>
              <a:rPr lang="en-IN" sz="3200" b="1" dirty="0"/>
              <a:t>and </a:t>
            </a:r>
            <a:r>
              <a:rPr lang="en-IN" sz="3200" b="1" dirty="0" smtClean="0"/>
              <a:t>Developers</a:t>
            </a:r>
          </a:p>
          <a:p>
            <a:r>
              <a:rPr lang="en-IN" sz="3200" b="1" dirty="0" smtClean="0"/>
              <a:t>*Artists </a:t>
            </a:r>
            <a:r>
              <a:rPr lang="en-IN" sz="3200" b="1" dirty="0"/>
              <a:t>and Musicians</a:t>
            </a:r>
            <a:endParaRPr lang="en-IN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3195"/>
            <a:ext cx="1447800" cy="199580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820227" y="1287093"/>
            <a:ext cx="6942773" cy="56020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latin typeface="Arial" panose="020B0604020202020204" pitchFamily="34" charset="0"/>
              </a:rPr>
              <a:t>1.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Import Libraries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Import necessary libraries including torch  and classes from the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transfromers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library.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en-US" sz="2000" b="1" dirty="0" smtClean="0">
                <a:solidFill>
                  <a:srgbClr val="0D0D0D"/>
                </a:solidFill>
                <a:latin typeface="Söhne"/>
              </a:rPr>
              <a:t>  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2.Load Pre-trained Model and Tokenizer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Load the        pre-trained GPT-2 model 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gpt2-medium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) and its corresponding tokenizer.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Set up Device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Determine and set the device to be used for computation (either GPU if available, otherwise CPU) and move the model to the selected device.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Define Poem Generation Function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Define the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generate_poem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()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function, which takes starting and ending lines as input, generates a poem using the loaded GPT-2 model, and returns the generated poem.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Generate Poem Example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Provide an example usage of the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generate_poem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()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function by specifying starting and ending lines, calling the function, and printing the generated poem.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4"/>
            <a:ext cx="1228725" cy="198120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59975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47800" y="1333117"/>
            <a:ext cx="790575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wow factor in the poetry generation system lies in its remarkable ability to produce high-quality poems based on user-defined prompts, showcasing the potential of advanced AI technology in creative endeavors. Its user-friendly interface, versatility in addressing various user needs, and innovative approach leveraging the GPT-2 language model contribute to its overall impressiveness and impact in the field of computational creativity.</a:t>
            </a:r>
            <a:endParaRPr lang="en-IN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1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Teams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cam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add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wireframes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2475" y="1984664"/>
            <a:ext cx="1676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prompt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3619500" y="1984664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 poem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6781800" y="1965614"/>
            <a:ext cx="1752600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tokenization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6781800" y="3962400"/>
            <a:ext cx="1752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inference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3619500" y="3962400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Decode </a:t>
            </a:r>
            <a:r>
              <a:rPr lang="en-US" dirty="0" err="1" smtClean="0"/>
              <a:t>ouput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739775" y="3962400"/>
            <a:ext cx="16891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poem</a:t>
            </a:r>
            <a:endParaRPr lang="en-IN" dirty="0"/>
          </a:p>
        </p:txBody>
      </p:sp>
      <p:cxnSp>
        <p:nvCxnSpPr>
          <p:cNvPr id="17" name="Straight Arrow Connector 16"/>
          <p:cNvCxnSpPr>
            <a:stCxn id="10" idx="3"/>
            <a:endCxn id="11" idx="1"/>
          </p:cNvCxnSpPr>
          <p:nvPr/>
        </p:nvCxnSpPr>
        <p:spPr>
          <a:xfrm>
            <a:off x="2428875" y="2403764"/>
            <a:ext cx="1190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2" idx="1"/>
          </p:cNvCxnSpPr>
          <p:nvPr/>
        </p:nvCxnSpPr>
        <p:spPr>
          <a:xfrm>
            <a:off x="5448300" y="2403764"/>
            <a:ext cx="1333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2"/>
            <a:endCxn id="13" idx="0"/>
          </p:cNvCxnSpPr>
          <p:nvPr/>
        </p:nvCxnSpPr>
        <p:spPr>
          <a:xfrm>
            <a:off x="7658100" y="2841914"/>
            <a:ext cx="0" cy="1120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1"/>
            <a:endCxn id="14" idx="3"/>
          </p:cNvCxnSpPr>
          <p:nvPr/>
        </p:nvCxnSpPr>
        <p:spPr>
          <a:xfrm flipH="1">
            <a:off x="5448300" y="4381500"/>
            <a:ext cx="1333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1"/>
            <a:endCxn id="15" idx="3"/>
          </p:cNvCxnSpPr>
          <p:nvPr/>
        </p:nvCxnSpPr>
        <p:spPr>
          <a:xfrm flipH="1">
            <a:off x="2428875" y="4381500"/>
            <a:ext cx="1190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594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Söhne</vt:lpstr>
      <vt:lpstr>Söhne Mono</vt:lpstr>
      <vt:lpstr>Trebuchet MS</vt:lpstr>
      <vt:lpstr>Office Theme</vt:lpstr>
      <vt:lpstr>B.Aswin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S.M.Srivignesh</dc:title>
  <dc:creator>dell</dc:creator>
  <cp:lastModifiedBy>dell</cp:lastModifiedBy>
  <cp:revision>7</cp:revision>
  <dcterms:created xsi:type="dcterms:W3CDTF">2024-04-01T15:34:00Z</dcterms:created>
  <dcterms:modified xsi:type="dcterms:W3CDTF">2024-04-04T15:50:59Z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2024-04-01T00:00:00Z</vt:filetime>
  </property>
</Properties>
</file>