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bilan-S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SWIN1974/TNSDC-Generative-AI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388486" y="2628900"/>
            <a:ext cx="6746113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 err="1" smtClean="0">
                <a:latin typeface="Arial" pitchFamily="34" charset="0"/>
                <a:cs typeface="Arial" pitchFamily="34" charset="0"/>
              </a:rPr>
              <a:t>B.Aswin</a:t>
            </a:r>
            <a:r>
              <a:rPr lang="en-US" sz="4000" spc="15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spc="15" dirty="0" smtClean="0">
                <a:latin typeface="Arial" pitchFamily="34" charset="0"/>
                <a:cs typeface="Arial" pitchFamily="34" charset="0"/>
              </a:rPr>
            </a:br>
            <a:r>
              <a:rPr lang="en-US" sz="4000" spc="15" dirty="0" smtClean="0">
                <a:latin typeface="Arial" pitchFamily="34" charset="0"/>
                <a:cs typeface="Arial" pitchFamily="34" charset="0"/>
              </a:rPr>
              <a:t>813821205004</a:t>
            </a:r>
            <a:br>
              <a:rPr lang="en-US" sz="4000" spc="15" dirty="0" smtClean="0">
                <a:latin typeface="Arial" pitchFamily="34" charset="0"/>
                <a:cs typeface="Arial" pitchFamily="34" charset="0"/>
              </a:rPr>
            </a:br>
            <a:endParaRPr sz="4000" spc="15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819400" y="4114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Generative AI : Poem Generator</a:t>
            </a:r>
            <a:endParaRPr lang="en-IN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8" y="152400"/>
            <a:ext cx="10681335" cy="677108"/>
          </a:xfrm>
        </p:spPr>
        <p:txBody>
          <a:bodyPr/>
          <a:lstStyle/>
          <a:p>
            <a:r>
              <a:rPr lang="en-US" sz="4400" dirty="0" smtClean="0"/>
              <a:t>RESULTS: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9522912" cy="5354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569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Arial" pitchFamily="34" charset="0"/>
                <a:cs typeface="Arial" pitchFamily="34" charset="0"/>
              </a:rPr>
              <a:t>R</a:t>
            </a:r>
            <a:r>
              <a:rPr spc="-40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S</a:t>
            </a:r>
            <a:r>
              <a:rPr spc="-30" dirty="0" smtClean="0">
                <a:latin typeface="Arial" pitchFamily="34" charset="0"/>
                <a:cs typeface="Arial" pitchFamily="34" charset="0"/>
              </a:rPr>
              <a:t>U</a:t>
            </a:r>
            <a:r>
              <a:rPr spc="-405" dirty="0" smtClean="0">
                <a:latin typeface="Arial" pitchFamily="34" charset="0"/>
                <a:cs typeface="Arial" pitchFamily="34" charset="0"/>
              </a:rPr>
              <a:t>L</a:t>
            </a:r>
            <a:r>
              <a:rPr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cont..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6032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Ability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poetry generation system to produce high-quality poems based on user-defined prompts showcases the potential of AI in augmenting human creativity and expression.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User-friendly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enhances accessibility, democratizing the creative process and fostering broader appreciation for literature.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Exemplifies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fusion of art and technology, pushing the boundaries of creative expression and computational creativity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Continues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inspire future endeavors and has a profound impact on poetry, language learning, and AI-driven creative applications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1219200" y="5929769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hlinkClick r:id="rId3"/>
              </a:rPr>
              <a:t>Demo Link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5975935"/>
            <a:ext cx="555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github.com/ASWIN1974/TNSDC-Generative-AI.git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3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Arial" pitchFamily="34" charset="0"/>
                <a:cs typeface="Arial" pitchFamily="34" charset="0"/>
              </a:rPr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Generative AI :</a:t>
            </a:r>
          </a:p>
          <a:p>
            <a:r>
              <a:rPr lang="en-US" sz="4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oem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enerator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79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Arial" pitchFamily="34" charset="0"/>
                <a:cs typeface="Arial" pitchFamily="34" charset="0"/>
              </a:rPr>
              <a:t>A</a:t>
            </a:r>
            <a:r>
              <a:rPr spc="-5" dirty="0" smtClean="0">
                <a:latin typeface="Arial" pitchFamily="34" charset="0"/>
                <a:cs typeface="Arial" pitchFamily="34" charset="0"/>
              </a:rPr>
              <a:t>G</a:t>
            </a:r>
            <a:r>
              <a:rPr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N</a:t>
            </a:r>
            <a:r>
              <a:rPr dirty="0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Definition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Scope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Collection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Training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Fine-Tuning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Evaluation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Optimization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Refinement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00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PROBLEM STATEMENT: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09600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PROJECT OVERVIEW: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1447800"/>
            <a:ext cx="7718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" pitchFamily="34" charset="0"/>
                <a:cs typeface="Arial" pitchFamily="34" charset="0"/>
              </a:rPr>
              <a:t>W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H</a:t>
            </a:r>
            <a:r>
              <a:rPr sz="3200" spc="20" dirty="0">
                <a:latin typeface="Arial" pitchFamily="34" charset="0"/>
                <a:cs typeface="Arial" pitchFamily="34" charset="0"/>
              </a:rPr>
              <a:t>O</a:t>
            </a:r>
            <a:r>
              <a:rPr sz="3200" spc="-2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AR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T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H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E</a:t>
            </a:r>
            <a:r>
              <a:rPr sz="3200" spc="30" dirty="0">
                <a:latin typeface="Arial" pitchFamily="34" charset="0"/>
                <a:cs typeface="Arial" pitchFamily="34" charset="0"/>
              </a:rPr>
              <a:t>N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D</a:t>
            </a:r>
            <a:r>
              <a:rPr sz="3200" spc="-45" dirty="0"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latin typeface="Arial" pitchFamily="34" charset="0"/>
                <a:cs typeface="Arial" pitchFamily="34" charset="0"/>
              </a:rPr>
              <a:t>U</a:t>
            </a:r>
            <a:r>
              <a:rPr sz="3200" spc="10" dirty="0">
                <a:latin typeface="Arial" pitchFamily="34" charset="0"/>
                <a:cs typeface="Arial" pitchFamily="34" charset="0"/>
              </a:rPr>
              <a:t>S</a:t>
            </a:r>
            <a:r>
              <a:rPr sz="3200" spc="-2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R</a:t>
            </a:r>
            <a:r>
              <a:rPr sz="3200" spc="5" dirty="0">
                <a:latin typeface="Arial" pitchFamily="34" charset="0"/>
                <a:cs typeface="Arial" pitchFamily="34" charset="0"/>
              </a:rPr>
              <a:t>S?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Writers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Poets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Educators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Students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Creative Professionals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Literature Enthusiasts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Researchers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Artists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Musicians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10948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 smtClean="0">
                <a:latin typeface="Arial" pitchFamily="34" charset="0"/>
                <a:cs typeface="Arial" pitchFamily="34" charset="0"/>
              </a:rPr>
              <a:t>LU</a:t>
            </a:r>
            <a:r>
              <a:rPr sz="3600" spc="-35" dirty="0" smtClean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3600" spc="-34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N</a:t>
            </a:r>
            <a:r>
              <a:rPr sz="3600" dirty="0">
                <a:latin typeface="Arial" pitchFamily="34" charset="0"/>
                <a:cs typeface="Arial" pitchFamily="34" charset="0"/>
              </a:rPr>
              <a:t>D</a:t>
            </a:r>
            <a:r>
              <a:rPr sz="3600" spc="3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dirty="0">
                <a:latin typeface="Arial" pitchFamily="34" charset="0"/>
                <a:cs typeface="Arial" pitchFamily="34" charset="0"/>
              </a:rPr>
              <a:t>S</a:t>
            </a:r>
            <a:r>
              <a:rPr sz="3600" spc="6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295" dirty="0">
                <a:latin typeface="Arial" pitchFamily="34" charset="0"/>
                <a:cs typeface="Arial" pitchFamily="34" charset="0"/>
              </a:rPr>
              <a:t>V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LU</a:t>
            </a:r>
            <a:r>
              <a:rPr sz="3600" dirty="0">
                <a:latin typeface="Arial" pitchFamily="34" charset="0"/>
                <a:cs typeface="Arial" pitchFamily="34" charset="0"/>
              </a:rPr>
              <a:t>E</a:t>
            </a:r>
            <a:r>
              <a:rPr sz="3600" spc="-6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R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S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dirty="0">
                <a:latin typeface="Arial" pitchFamily="34" charset="0"/>
                <a:cs typeface="Arial" pitchFamily="34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47800" y="1948812"/>
            <a:ext cx="7905749" cy="427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Import </a:t>
            </a:r>
            <a:r>
              <a:rPr lang="en-US" altLang="en-US" b="1" dirty="0">
                <a:latin typeface="Arial" panose="020B0604020202020204" pitchFamily="34" charset="0"/>
              </a:rPr>
              <a:t>Libraries:</a:t>
            </a:r>
            <a:r>
              <a:rPr lang="en-US" altLang="en-US" dirty="0">
                <a:latin typeface="Arial" panose="020B0604020202020204" pitchFamily="34" charset="0"/>
              </a:rPr>
              <a:t> Import necessary libraries including torch  and classes from the </a:t>
            </a:r>
            <a:r>
              <a:rPr lang="en-US" altLang="en-US" dirty="0" err="1">
                <a:latin typeface="Arial" panose="020B0604020202020204" pitchFamily="34" charset="0"/>
              </a:rPr>
              <a:t>transfromers</a:t>
            </a:r>
            <a:r>
              <a:rPr lang="en-US" altLang="en-US" dirty="0">
                <a:latin typeface="Arial" panose="020B0604020202020204" pitchFamily="34" charset="0"/>
              </a:rPr>
              <a:t> library.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Load </a:t>
            </a:r>
            <a:r>
              <a:rPr lang="en-US" altLang="en-US" b="1" dirty="0">
                <a:latin typeface="Arial" panose="020B0604020202020204" pitchFamily="34" charset="0"/>
              </a:rPr>
              <a:t>Pre-trained Model and </a:t>
            </a:r>
            <a:r>
              <a:rPr lang="en-US" altLang="en-US" b="1" dirty="0" err="1">
                <a:latin typeface="Arial" panose="020B0604020202020204" pitchFamily="34" charset="0"/>
              </a:rPr>
              <a:t>Tokenizer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Load the pre-trained GPT-2 model (gpt2-medium) and its corresponding </a:t>
            </a:r>
            <a:r>
              <a:rPr lang="en-US" altLang="en-US" dirty="0" err="1">
                <a:latin typeface="Arial" panose="020B0604020202020204" pitchFamily="34" charset="0"/>
              </a:rPr>
              <a:t>tokenizer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Set </a:t>
            </a:r>
            <a:r>
              <a:rPr lang="en-US" altLang="en-US" b="1" dirty="0">
                <a:latin typeface="Arial" panose="020B0604020202020204" pitchFamily="34" charset="0"/>
              </a:rPr>
              <a:t>up Device:</a:t>
            </a:r>
            <a:r>
              <a:rPr lang="en-US" altLang="en-US" dirty="0">
                <a:latin typeface="Arial" panose="020B0604020202020204" pitchFamily="34" charset="0"/>
              </a:rPr>
              <a:t> Determine and set the device to be used for computation (either GPU if available, otherwise CPU) and move the model to the selected device.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Define </a:t>
            </a:r>
            <a:r>
              <a:rPr lang="en-US" altLang="en-US" b="1" dirty="0">
                <a:latin typeface="Arial" panose="020B0604020202020204" pitchFamily="34" charset="0"/>
              </a:rPr>
              <a:t>Poem Generation Function:</a:t>
            </a:r>
            <a:r>
              <a:rPr lang="en-US" altLang="en-US" dirty="0">
                <a:latin typeface="Arial" panose="020B0604020202020204" pitchFamily="34" charset="0"/>
              </a:rPr>
              <a:t> Define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function, which takes starting and ending lines as input, generates a poem using the loaded GPT-2 model, and returns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Generate </a:t>
            </a:r>
            <a:r>
              <a:rPr lang="en-US" altLang="en-US" b="1" dirty="0">
                <a:latin typeface="Arial" panose="020B0604020202020204" pitchFamily="34" charset="0"/>
              </a:rPr>
              <a:t>Poem Example:</a:t>
            </a:r>
            <a:r>
              <a:rPr lang="en-US" altLang="en-US" dirty="0">
                <a:latin typeface="Arial" panose="020B0604020202020204" pitchFamily="34" charset="0"/>
              </a:rPr>
              <a:t> Provide an example usage of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 by specifying starting and ending lines, calling the function, and printing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rial" pitchFamily="34" charset="0"/>
                <a:cs typeface="Arial" pitchFamily="34" charset="0"/>
              </a:rPr>
              <a:t>THE</a:t>
            </a:r>
            <a:r>
              <a:rPr sz="4250" spc="2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WOW</a:t>
            </a:r>
            <a:r>
              <a:rPr sz="4250" spc="8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IN</a:t>
            </a:r>
            <a:r>
              <a:rPr sz="4250" spc="-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5" dirty="0">
                <a:latin typeface="Arial" pitchFamily="34" charset="0"/>
                <a:cs typeface="Arial" pitchFamily="34" charset="0"/>
              </a:rPr>
              <a:t>YOUR</a:t>
            </a:r>
            <a:r>
              <a:rPr sz="4250" spc="-1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20" dirty="0" smtClean="0">
                <a:latin typeface="Arial" pitchFamily="34" charset="0"/>
                <a:cs typeface="Arial" pitchFamily="34" charset="0"/>
              </a:rPr>
              <a:t>SOLUTION</a:t>
            </a:r>
            <a:r>
              <a:rPr lang="en-US" sz="4250" spc="20" dirty="0" smtClean="0">
                <a:latin typeface="Arial" pitchFamily="34" charset="0"/>
                <a:cs typeface="Arial" pitchFamily="34" charset="0"/>
              </a:rPr>
              <a:t>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019300"/>
            <a:ext cx="7905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itchFamily="34" charset="0"/>
                <a:cs typeface="Arial" pitchFamily="34" charset="0"/>
              </a:rPr>
              <a:t>Teams</a:t>
            </a:r>
            <a:r>
              <a:rPr sz="18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cam</a:t>
            </a:r>
            <a:r>
              <a:rPr sz="18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add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wireframes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7085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Arial" pitchFamily="34" charset="0"/>
                <a:cs typeface="Arial" pitchFamily="34" charset="0"/>
              </a:rPr>
              <a:t>M</a:t>
            </a:r>
            <a:r>
              <a:rPr sz="4800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4800" b="1" spc="-15" dirty="0" smtClean="0">
                <a:latin typeface="Arial" pitchFamily="34" charset="0"/>
                <a:cs typeface="Arial" pitchFamily="34" charset="0"/>
              </a:rPr>
              <a:t>D</a:t>
            </a:r>
            <a:r>
              <a:rPr sz="4800" b="1"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z="4800" b="1" spc="-30" dirty="0" smtClean="0">
                <a:latin typeface="Arial" pitchFamily="34" charset="0"/>
                <a:cs typeface="Arial" pitchFamily="34" charset="0"/>
              </a:rPr>
              <a:t>LL</a:t>
            </a:r>
            <a:r>
              <a:rPr sz="4800" b="1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4800" b="1" spc="3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4800" b="1" spc="5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b="1" spc="5" dirty="0" smtClean="0">
                <a:latin typeface="Arial" pitchFamily="34" charset="0"/>
                <a:cs typeface="Arial" pitchFamily="34" charset="0"/>
              </a:rPr>
              <a:t>: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 prompt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Generate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Model inference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ouput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Display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590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B.Aswin 813821205004 </vt:lpstr>
      <vt:lpstr>PROJECT TITLE:</vt:lpstr>
      <vt:lpstr>AGENDA:</vt:lpstr>
      <vt:lpstr>PROBLEM STATEMENT:</vt:lpstr>
      <vt:lpstr>PROJECT OVERVIEW:</vt:lpstr>
      <vt:lpstr>WHO ARE THE END USERS?</vt:lpstr>
      <vt:lpstr>SOLUTION AND ITS VALUE PROPOSITION</vt:lpstr>
      <vt:lpstr>THE WOW IN YOUR SOLUTION:</vt:lpstr>
      <vt:lpstr>PowerPoint Presentation</vt:lpstr>
      <vt:lpstr>RESULTS:</vt:lpstr>
      <vt:lpstr>RESULTS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dell</cp:lastModifiedBy>
  <cp:revision>13</cp:revision>
  <dcterms:created xsi:type="dcterms:W3CDTF">2024-04-01T15:34:00Z</dcterms:created>
  <dcterms:modified xsi:type="dcterms:W3CDTF">2024-04-05T03:54:46Z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