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2" r:id="rId4"/>
    <p:sldId id="271" r:id="rId5"/>
    <p:sldId id="259" r:id="rId6"/>
    <p:sldId id="260" r:id="rId7"/>
    <p:sldId id="261" r:id="rId8"/>
    <p:sldId id="262" r:id="rId9"/>
    <p:sldId id="263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5179"/>
  </p:normalViewPr>
  <p:slideViewPr>
    <p:cSldViewPr snapToGrid="0" snapToObjects="1">
      <p:cViewPr varScale="1">
        <p:scale>
          <a:sx n="96" d="100"/>
          <a:sy n="96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0A412-802D-EC44-88BC-C903320BA2B5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32CE6-8269-AD47-8A91-6539E9428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43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32CE6-8269-AD47-8A91-6539E9428C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32CE6-8269-AD47-8A91-6539E9428C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32CE6-8269-AD47-8A91-6539E9428C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8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32CE6-8269-AD47-8A91-6539E9428C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73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32CE6-8269-AD47-8A91-6539E9428C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0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32CE6-8269-AD47-8A91-6539E9428C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5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ublic.tableau.com/profile/sunil.kumar.mano#!/vizhome/ProductSalesAnalyticsProject/ExecutiveSalesAnalyticsDashboar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 smtClean="0"/>
              <a:t>Executive Product </a:t>
            </a:r>
            <a:r>
              <a:rPr lang="en-US" sz="3000" b="1" dirty="0"/>
              <a:t>Sales </a:t>
            </a:r>
            <a:r>
              <a:rPr lang="en-US" sz="3000" b="1" dirty="0" smtClean="0"/>
              <a:t>Analytics 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Data visualization with </a:t>
            </a:r>
            <a:r>
              <a:rPr lang="en-US" sz="2800" b="1" dirty="0" smtClean="0"/>
              <a:t>Tableau </a:t>
            </a:r>
            <a:r>
              <a:rPr lang="en-US" sz="2800" dirty="0" smtClean="0"/>
              <a:t>project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98034"/>
          </a:xfrm>
        </p:spPr>
        <p:txBody>
          <a:bodyPr>
            <a:normAutofit lnSpcReduction="10000"/>
          </a:bodyPr>
          <a:lstStyle/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Sunil </a:t>
            </a:r>
            <a:r>
              <a:rPr lang="en-US" b="1" dirty="0"/>
              <a:t>Kumar Mano</a:t>
            </a:r>
          </a:p>
          <a:p>
            <a:pPr algn="r"/>
            <a:r>
              <a:rPr lang="en-US" b="1" dirty="0"/>
              <a:t>GCD - June '08 </a:t>
            </a:r>
            <a:r>
              <a:rPr lang="en-US" b="1" dirty="0" smtClean="0"/>
              <a:t>batch, INSAID</a:t>
            </a:r>
            <a:endParaRPr lang="en-US" b="1" dirty="0"/>
          </a:p>
          <a:p>
            <a:pPr algn="r"/>
            <a:r>
              <a:rPr lang="en-US" b="1" dirty="0"/>
              <a:t>Email : sunilkumarm.182@gmail.com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0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9603274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Based on Visualizations, we have solved the organizations problem by providing a solution with a centralized dashboard.</a:t>
            </a:r>
          </a:p>
          <a:p>
            <a:r>
              <a:rPr lang="en-US" dirty="0" smtClean="0"/>
              <a:t>With this dashboard organization can get the overall picture of Key performance indicators at Year to Date and make necessary decisions without any extra efforts or </a:t>
            </a:r>
            <a:r>
              <a:rPr lang="en-US" dirty="0" err="1" smtClean="0"/>
              <a:t>softwares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Mainly as the dashboard is hosted in the distributed environment, decision makers can access it </a:t>
            </a:r>
            <a:r>
              <a:rPr lang="en-US" b="1" dirty="0" smtClean="0"/>
              <a:t>by clicking on the below URL </a:t>
            </a:r>
            <a:r>
              <a:rPr lang="en-US" dirty="0" smtClean="0"/>
              <a:t>in a browser with an internet connection in any of the hand held digital devices like mobile, laptops, iPads etc..</a:t>
            </a:r>
          </a:p>
          <a:p>
            <a:r>
              <a:rPr lang="en-US" b="1" dirty="0">
                <a:hlinkClick r:id="rId2"/>
              </a:rPr>
              <a:t>https://public.tableau.com/profile/sunil.kumar.mano#!/</a:t>
            </a:r>
            <a:r>
              <a:rPr lang="en-US" b="1" dirty="0" smtClean="0">
                <a:hlinkClick r:id="rId2"/>
              </a:rPr>
              <a:t>vizhome/ProductSalesAnalyticsProject/ExecutiveSalesAnalyticsDashboard</a:t>
            </a:r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A sales organization need to build </a:t>
            </a:r>
            <a:r>
              <a:rPr lang="en-US" sz="1800" dirty="0"/>
              <a:t>competitive advantage by understanding the big picture. Sales KPIs, including sales performance, cost-to-revenue </a:t>
            </a:r>
            <a:r>
              <a:rPr lang="en-US" sz="1800" dirty="0" smtClean="0"/>
              <a:t>ratios </a:t>
            </a:r>
            <a:r>
              <a:rPr lang="en-US" sz="1800" dirty="0"/>
              <a:t>and quota attainment are </a:t>
            </a:r>
            <a:r>
              <a:rPr lang="en-US" sz="1800" dirty="0" smtClean="0"/>
              <a:t>the key metrics </a:t>
            </a:r>
            <a:r>
              <a:rPr lang="en-US" sz="1800" dirty="0"/>
              <a:t>needed to create that big picture. With a powerful business intelligence and analytics </a:t>
            </a:r>
            <a:r>
              <a:rPr lang="en-US" sz="1800" dirty="0" smtClean="0"/>
              <a:t>platform like Tableau, the company </a:t>
            </a:r>
            <a:r>
              <a:rPr lang="en-US" sz="1800" dirty="0"/>
              <a:t>can leverage all of </a:t>
            </a:r>
            <a:r>
              <a:rPr lang="en-US" sz="1800" dirty="0" smtClean="0"/>
              <a:t>its </a:t>
            </a:r>
            <a:r>
              <a:rPr lang="en-US" sz="1800" dirty="0"/>
              <a:t>data </a:t>
            </a:r>
            <a:r>
              <a:rPr lang="en-US" sz="1800" dirty="0" smtClean="0"/>
              <a:t>from distributed databases and build </a:t>
            </a:r>
            <a:r>
              <a:rPr lang="en-US" sz="1800" dirty="0"/>
              <a:t>actionable insights quickly and </a:t>
            </a:r>
            <a:r>
              <a:rPr lang="en-US" sz="1800" dirty="0" smtClean="0"/>
              <a:t>consistently.</a:t>
            </a:r>
          </a:p>
          <a:p>
            <a:pPr marL="0" indent="0">
              <a:buNone/>
            </a:pPr>
            <a:r>
              <a:rPr lang="en-US" sz="1800" dirty="0" smtClean="0"/>
              <a:t>In </a:t>
            </a:r>
            <a:r>
              <a:rPr lang="en-US" sz="1800" dirty="0"/>
              <a:t>this </a:t>
            </a:r>
            <a:r>
              <a:rPr lang="en-US" sz="1800" dirty="0" smtClean="0"/>
              <a:t>project, we will: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Understand the organization </a:t>
            </a:r>
            <a:r>
              <a:rPr lang="en-US" dirty="0"/>
              <a:t>data leads to deeper insights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single source of truth helps to get </a:t>
            </a:r>
            <a:r>
              <a:rPr lang="en-US" dirty="0" smtClean="0"/>
              <a:t>the team </a:t>
            </a:r>
            <a:r>
              <a:rPr lang="en-US" dirty="0"/>
              <a:t>on the same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interactive </a:t>
            </a:r>
            <a:r>
              <a:rPr lang="en-US" dirty="0"/>
              <a:t>visualizations bring </a:t>
            </a:r>
            <a:r>
              <a:rPr lang="en-US" dirty="0" smtClean="0"/>
              <a:t>sales </a:t>
            </a:r>
            <a:r>
              <a:rPr lang="en-US" dirty="0"/>
              <a:t>reporting to </a:t>
            </a:r>
            <a:r>
              <a:rPr lang="en-US" dirty="0" smtClean="0"/>
              <a:t>the company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Shared </a:t>
            </a:r>
            <a:r>
              <a:rPr lang="en-US" dirty="0"/>
              <a:t>dashboards support collaboration across </a:t>
            </a:r>
            <a:r>
              <a:rPr lang="en-US" dirty="0" smtClean="0"/>
              <a:t>organization</a:t>
            </a:r>
            <a:endParaRPr lang="en-US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2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677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Retail Organization is facing difficulty to gather information from various departments inside it and making necessary decisions.</a:t>
            </a:r>
          </a:p>
          <a:p>
            <a:r>
              <a:rPr lang="en-US" sz="1800" dirty="0" smtClean="0"/>
              <a:t>The Retail Organization is having below departments.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 smtClean="0"/>
              <a:t>Sales Department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 smtClean="0"/>
              <a:t>Finance Department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800" dirty="0" smtClean="0"/>
              <a:t>Warehouse Department</a:t>
            </a:r>
          </a:p>
          <a:p>
            <a:r>
              <a:rPr lang="en-US" sz="1800" dirty="0" smtClean="0"/>
              <a:t>Decision makers need one centralized dashboard where there can get the updates from all the departments up-to-date at a one stretch which help them in making necessary decisions.</a:t>
            </a:r>
          </a:p>
          <a:p>
            <a:r>
              <a:rPr lang="en-US" sz="1800" dirty="0" smtClean="0"/>
              <a:t>The solution for the problem is to construct a Tableau Dashboard and host it in a centralized server where the stake holders can access it in any of the devices.</a:t>
            </a:r>
          </a:p>
        </p:txBody>
      </p:sp>
    </p:spTree>
    <p:extLst>
      <p:ext uri="{BB962C8B-B14F-4D97-AF65-F5344CB8AC3E}">
        <p14:creationId xmlns:p14="http://schemas.microsoft.com/office/powerpoint/2010/main" val="6795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37" y="1880258"/>
            <a:ext cx="4764879" cy="4198963"/>
          </a:xfr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6253216" y="2015733"/>
            <a:ext cx="4801638" cy="396099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/>
              <a:t>Get the report of Key Performance Indicators(KPIs) for a Country based on a certain year.</a:t>
            </a:r>
            <a:endParaRPr lang="en-US" sz="18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/>
              <a:t>Extract the Revenue, Quantity of sales and Gross Margin report for each quarters for every year based on the type of order received and type of the retailer.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/>
              <a:t>Get the revenue for each quarters based on the product category.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/>
              <a:t>Get the KPI report based on the product type and product line.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/>
              <a:t>Visualize the sales performance in a map for each region based on the country.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3070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KPI</a:t>
            </a:r>
            <a:r>
              <a:rPr lang="en-US" sz="2400" dirty="0" smtClean="0"/>
              <a:t>s</a:t>
            </a:r>
            <a:r>
              <a:rPr lang="en-US" dirty="0" smtClean="0"/>
              <a:t> Report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1948087"/>
            <a:ext cx="9627715" cy="4081652"/>
          </a:xfrm>
        </p:spPr>
      </p:pic>
    </p:spTree>
    <p:extLst>
      <p:ext uri="{BB962C8B-B14F-4D97-AF65-F5344CB8AC3E}">
        <p14:creationId xmlns:p14="http://schemas.microsoft.com/office/powerpoint/2010/main" val="1349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Quantity and Gross Margin Report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13" y="1949864"/>
            <a:ext cx="8706165" cy="4093127"/>
          </a:xfrm>
        </p:spPr>
      </p:pic>
    </p:spTree>
    <p:extLst>
      <p:ext uri="{BB962C8B-B14F-4D97-AF65-F5344CB8AC3E}">
        <p14:creationId xmlns:p14="http://schemas.microsoft.com/office/powerpoint/2010/main" val="14215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wise revenue report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519518"/>
            <a:ext cx="9604375" cy="2442851"/>
          </a:xfrm>
        </p:spPr>
      </p:pic>
    </p:spTree>
    <p:extLst>
      <p:ext uri="{BB962C8B-B14F-4D97-AF65-F5344CB8AC3E}">
        <p14:creationId xmlns:p14="http://schemas.microsoft.com/office/powerpoint/2010/main" val="7230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KPI</a:t>
            </a:r>
            <a:r>
              <a:rPr lang="en-US" sz="2400" dirty="0" smtClean="0"/>
              <a:t>s</a:t>
            </a:r>
            <a:r>
              <a:rPr lang="en-US" dirty="0" smtClean="0"/>
              <a:t> based product type and product stats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943" y="1893510"/>
            <a:ext cx="9631139" cy="4202489"/>
          </a:xfrm>
        </p:spPr>
      </p:pic>
    </p:spTree>
    <p:extLst>
      <p:ext uri="{BB962C8B-B14F-4D97-AF65-F5344CB8AC3E}">
        <p14:creationId xmlns:p14="http://schemas.microsoft.com/office/powerpoint/2010/main" val="8443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with all </a:t>
            </a:r>
            <a:r>
              <a:rPr lang="en-US" dirty="0" err="1" smtClean="0"/>
              <a:t>Kpi</a:t>
            </a:r>
            <a:r>
              <a:rPr lang="en-US" sz="2400" dirty="0" err="1" smtClean="0"/>
              <a:t>s</a:t>
            </a:r>
            <a:r>
              <a:rPr lang="en-US" dirty="0" smtClean="0"/>
              <a:t> on a pointer overlay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25" y="1920015"/>
            <a:ext cx="9453382" cy="4109723"/>
          </a:xfrm>
        </p:spPr>
      </p:pic>
    </p:spTree>
    <p:extLst>
      <p:ext uri="{BB962C8B-B14F-4D97-AF65-F5344CB8AC3E}">
        <p14:creationId xmlns:p14="http://schemas.microsoft.com/office/powerpoint/2010/main" val="93998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869</TotalTime>
  <Words>445</Words>
  <Application>Microsoft Macintosh PowerPoint</Application>
  <PresentationFormat>Widescreen</PresentationFormat>
  <Paragraphs>42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Arial</vt:lpstr>
      <vt:lpstr>Gallery</vt:lpstr>
      <vt:lpstr>Executive Product Sales Analytics  Data visualization with Tableau project</vt:lpstr>
      <vt:lpstr>Introduction</vt:lpstr>
      <vt:lpstr>Business problem statement</vt:lpstr>
      <vt:lpstr>Business Problem Solution</vt:lpstr>
      <vt:lpstr>KPIs Report</vt:lpstr>
      <vt:lpstr>Quantity and Gross Margin Report</vt:lpstr>
      <vt:lpstr>Product wise revenue report</vt:lpstr>
      <vt:lpstr>KPIs based product type and product stats</vt:lpstr>
      <vt:lpstr>Map with all Kpis on a pointer overlay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67</cp:revision>
  <dcterms:created xsi:type="dcterms:W3CDTF">2019-08-20T18:43:30Z</dcterms:created>
  <dcterms:modified xsi:type="dcterms:W3CDTF">2019-12-21T12:19:12Z</dcterms:modified>
</cp:coreProperties>
</file>