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80" r:id="rId1"/>
    <p:sldMasterId id="2147483681" r:id="rId2"/>
    <p:sldMasterId id="2147483682" r:id="rId3"/>
  </p:sldMasterIdLst>
  <p:notesMasterIdLst>
    <p:notesMasterId r:id="rId16"/>
  </p:notesMasterIdLst>
  <p:sldIdLst>
    <p:sldId id="356" r:id="rId4"/>
    <p:sldId id="257" r:id="rId5"/>
    <p:sldId id="258" r:id="rId6"/>
    <p:sldId id="360" r:id="rId7"/>
    <p:sldId id="260" r:id="rId8"/>
    <p:sldId id="262" r:id="rId9"/>
    <p:sldId id="263" r:id="rId10"/>
    <p:sldId id="358" r:id="rId11"/>
    <p:sldId id="309" r:id="rId12"/>
    <p:sldId id="325" r:id="rId13"/>
    <p:sldId id="361" r:id="rId14"/>
    <p:sldId id="359" r:id="rId15"/>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4BC343B-F40D-49F2-9DBA-5F81C3E4F445}">
  <a:tblStyle styleId="{D4BC343B-F40D-49F2-9DBA-5F81C3E4F445}"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6A327F82-AA05-47C9-86E5-A563DBAE3FD4}" styleName="Table_1">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6F0EF"/>
          </a:solidFill>
        </a:fill>
      </a:tcStyle>
    </a:wholeTbl>
    <a:band1H>
      <a:tcTxStyle/>
      <a:tcStyle>
        <a:tcBdr/>
        <a:fill>
          <a:solidFill>
            <a:srgbClr val="CAE0DD"/>
          </a:solidFill>
        </a:fill>
      </a:tcStyle>
    </a:band1H>
    <a:band2H>
      <a:tcTxStyle/>
      <a:tcStyle>
        <a:tcBdr/>
      </a:tcStyle>
    </a:band2H>
    <a:band1V>
      <a:tcTxStyle/>
      <a:tcStyle>
        <a:tcBdr/>
        <a:fill>
          <a:solidFill>
            <a:srgbClr val="CAE0DD"/>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snapToGrid="0">
      <p:cViewPr varScale="1">
        <p:scale>
          <a:sx n="123" d="100"/>
          <a:sy n="123" d="100"/>
        </p:scale>
        <p:origin x="283" y="8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105993bb956_2_336: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57" name="Google Shape;357;g105993bb956_2_33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
        <p:cNvGrpSpPr/>
        <p:nvPr/>
      </p:nvGrpSpPr>
      <p:grpSpPr>
        <a:xfrm>
          <a:off x="0" y="0"/>
          <a:ext cx="0" cy="0"/>
          <a:chOff x="0" y="0"/>
          <a:chExt cx="0" cy="0"/>
        </a:xfrm>
      </p:grpSpPr>
      <p:sp>
        <p:nvSpPr>
          <p:cNvPr id="392" name="Google Shape;392;g105993bb956_2_398: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93" name="Google Shape;393;g105993bb956_2_39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g105993bb956_2_439: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29" name="Google Shape;429;g105993bb956_2_43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4"/>
        <p:cNvGrpSpPr/>
        <p:nvPr/>
      </p:nvGrpSpPr>
      <p:grpSpPr>
        <a:xfrm>
          <a:off x="0" y="0"/>
          <a:ext cx="0" cy="0"/>
          <a:chOff x="0" y="0"/>
          <a:chExt cx="0" cy="0"/>
        </a:xfrm>
      </p:grpSpPr>
      <p:sp>
        <p:nvSpPr>
          <p:cNvPr id="495" name="Google Shape;495;g105993bb956_2_514: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96" name="Google Shape;496;g105993bb956_2_5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6"/>
        <p:cNvGrpSpPr/>
        <p:nvPr/>
      </p:nvGrpSpPr>
      <p:grpSpPr>
        <a:xfrm>
          <a:off x="0" y="0"/>
          <a:ext cx="0" cy="0"/>
          <a:chOff x="0" y="0"/>
          <a:chExt cx="0" cy="0"/>
        </a:xfrm>
      </p:grpSpPr>
      <p:sp>
        <p:nvSpPr>
          <p:cNvPr id="517" name="Google Shape;517;g105993bb956_2_564: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18" name="Google Shape;518;g105993bb956_2_56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6"/>
        <p:cNvGrpSpPr/>
        <p:nvPr/>
      </p:nvGrpSpPr>
      <p:grpSpPr>
        <a:xfrm>
          <a:off x="0" y="0"/>
          <a:ext cx="0" cy="0"/>
          <a:chOff x="0" y="0"/>
          <a:chExt cx="0" cy="0"/>
        </a:xfrm>
      </p:grpSpPr>
      <p:sp>
        <p:nvSpPr>
          <p:cNvPr id="1307" name="Google Shape;1307;g105993bb956_2_1360: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08" name="Google Shape;1308;g105993bb956_2_136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105511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25729071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7"/>
        <p:cNvGrpSpPr/>
        <p:nvPr/>
      </p:nvGrpSpPr>
      <p:grpSpPr>
        <a:xfrm>
          <a:off x="0" y="0"/>
          <a:ext cx="0" cy="0"/>
          <a:chOff x="0" y="0"/>
          <a:chExt cx="0" cy="0"/>
        </a:xfrm>
      </p:grpSpPr>
      <p:sp>
        <p:nvSpPr>
          <p:cNvPr id="808" name="Google Shape;808;g105993bb956_2_875: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09" name="Google Shape;809;g105993bb956_2_87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248462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End slide layout">
  <p:cSld name="End slide layout">
    <p:bg>
      <p:bgPr>
        <a:solidFill>
          <a:srgbClr val="262626"/>
        </a:solidFill>
        <a:effectLst/>
      </p:bgPr>
    </p:bg>
    <p:spTree>
      <p:nvGrpSpPr>
        <p:cNvPr id="1" name="Shape 52"/>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3_Agenda slide layout">
  <p:cSld name="3_Agenda slide layout">
    <p:bg>
      <p:bgPr>
        <a:solidFill>
          <a:srgbClr val="262626"/>
        </a:solidFill>
        <a:effectLst/>
      </p:bgPr>
    </p:bg>
    <p:spTree>
      <p:nvGrpSpPr>
        <p:cNvPr id="1" name="Shape 54"/>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17_Contents slide layout">
  <p:cSld name="17_Contents slide layout">
    <p:bg>
      <p:bgPr>
        <a:solidFill>
          <a:srgbClr val="262626"/>
        </a:solidFill>
        <a:effectLst/>
      </p:bgPr>
    </p:bg>
    <p:spTree>
      <p:nvGrpSpPr>
        <p:cNvPr id="1" name="Shape 55"/>
        <p:cNvGrpSpPr/>
        <p:nvPr/>
      </p:nvGrpSpPr>
      <p:grpSpPr>
        <a:xfrm>
          <a:off x="0" y="0"/>
          <a:ext cx="0" cy="0"/>
          <a:chOff x="0" y="0"/>
          <a:chExt cx="0" cy="0"/>
        </a:xfrm>
      </p:grpSpPr>
      <p:grpSp>
        <p:nvGrpSpPr>
          <p:cNvPr id="56" name="Google Shape;56;p18"/>
          <p:cNvGrpSpPr/>
          <p:nvPr/>
        </p:nvGrpSpPr>
        <p:grpSpPr>
          <a:xfrm>
            <a:off x="965266" y="845313"/>
            <a:ext cx="7213467" cy="4233360"/>
            <a:chOff x="2687161" y="3731096"/>
            <a:chExt cx="5158677" cy="3027467"/>
          </a:xfrm>
        </p:grpSpPr>
        <p:sp>
          <p:nvSpPr>
            <p:cNvPr id="57" name="Google Shape;57;p18"/>
            <p:cNvSpPr/>
            <p:nvPr/>
          </p:nvSpPr>
          <p:spPr>
            <a:xfrm>
              <a:off x="4877977" y="3996527"/>
              <a:ext cx="2967861" cy="2340761"/>
            </a:xfrm>
            <a:custGeom>
              <a:avLst/>
              <a:gdLst/>
              <a:ahLst/>
              <a:cxnLst/>
              <a:rect l="l" t="t" r="r" b="b"/>
              <a:pathLst>
                <a:path w="2967861" h="2340761" extrusionOk="0">
                  <a:moveTo>
                    <a:pt x="2965999" y="516271"/>
                  </a:moveTo>
                  <a:lnTo>
                    <a:pt x="2956685" y="502612"/>
                  </a:lnTo>
                  <a:lnTo>
                    <a:pt x="2945199" y="489883"/>
                  </a:lnTo>
                  <a:lnTo>
                    <a:pt x="2934644" y="477155"/>
                  </a:lnTo>
                  <a:lnTo>
                    <a:pt x="2930608" y="477155"/>
                  </a:lnTo>
                  <a:lnTo>
                    <a:pt x="2929677" y="477155"/>
                  </a:lnTo>
                  <a:lnTo>
                    <a:pt x="2927503" y="479328"/>
                  </a:lnTo>
                  <a:lnTo>
                    <a:pt x="2925330" y="479328"/>
                  </a:lnTo>
                  <a:lnTo>
                    <a:pt x="2923158" y="480260"/>
                  </a:lnTo>
                  <a:lnTo>
                    <a:pt x="2905462" y="477155"/>
                  </a:lnTo>
                  <a:lnTo>
                    <a:pt x="2896149" y="469705"/>
                  </a:lnTo>
                  <a:lnTo>
                    <a:pt x="2889008" y="460081"/>
                  </a:lnTo>
                  <a:lnTo>
                    <a:pt x="2881868" y="449526"/>
                  </a:lnTo>
                  <a:lnTo>
                    <a:pt x="2871313" y="439902"/>
                  </a:lnTo>
                  <a:lnTo>
                    <a:pt x="2866035" y="435555"/>
                  </a:lnTo>
                  <a:lnTo>
                    <a:pt x="2859827" y="435555"/>
                  </a:lnTo>
                  <a:lnTo>
                    <a:pt x="2854549" y="434624"/>
                  </a:lnTo>
                  <a:lnTo>
                    <a:pt x="2849271" y="434624"/>
                  </a:lnTo>
                  <a:lnTo>
                    <a:pt x="2843994" y="430278"/>
                  </a:lnTo>
                  <a:lnTo>
                    <a:pt x="2810776" y="395508"/>
                  </a:lnTo>
                  <a:lnTo>
                    <a:pt x="2751481" y="370051"/>
                  </a:lnTo>
                  <a:lnTo>
                    <a:pt x="2747445" y="370983"/>
                  </a:lnTo>
                  <a:lnTo>
                    <a:pt x="2744340" y="373156"/>
                  </a:lnTo>
                  <a:lnTo>
                    <a:pt x="2740305" y="377502"/>
                  </a:lnTo>
                  <a:lnTo>
                    <a:pt x="2735027" y="378433"/>
                  </a:lnTo>
                  <a:lnTo>
                    <a:pt x="2729750" y="378433"/>
                  </a:lnTo>
                  <a:lnTo>
                    <a:pt x="2723541" y="378433"/>
                  </a:lnTo>
                  <a:lnTo>
                    <a:pt x="2708950" y="373156"/>
                  </a:lnTo>
                  <a:lnTo>
                    <a:pt x="2696532" y="365705"/>
                  </a:lnTo>
                  <a:lnTo>
                    <a:pt x="2678836" y="362601"/>
                  </a:lnTo>
                  <a:lnTo>
                    <a:pt x="2678836" y="367878"/>
                  </a:lnTo>
                  <a:lnTo>
                    <a:pt x="2678836" y="373156"/>
                  </a:lnTo>
                  <a:lnTo>
                    <a:pt x="2676664" y="377502"/>
                  </a:lnTo>
                  <a:lnTo>
                    <a:pt x="2676664" y="380607"/>
                  </a:lnTo>
                  <a:lnTo>
                    <a:pt x="2678836" y="382780"/>
                  </a:lnTo>
                  <a:lnTo>
                    <a:pt x="2681010" y="385884"/>
                  </a:lnTo>
                  <a:lnTo>
                    <a:pt x="2684114" y="392093"/>
                  </a:lnTo>
                  <a:lnTo>
                    <a:pt x="2681941" y="397371"/>
                  </a:lnTo>
                  <a:lnTo>
                    <a:pt x="2681941" y="400475"/>
                  </a:lnTo>
                  <a:lnTo>
                    <a:pt x="2681010" y="404821"/>
                  </a:lnTo>
                  <a:lnTo>
                    <a:pt x="2678836" y="406994"/>
                  </a:lnTo>
                  <a:lnTo>
                    <a:pt x="2678836" y="412272"/>
                  </a:lnTo>
                  <a:lnTo>
                    <a:pt x="2671696" y="406994"/>
                  </a:lnTo>
                  <a:lnTo>
                    <a:pt x="2666419" y="402648"/>
                  </a:lnTo>
                  <a:lnTo>
                    <a:pt x="2660210" y="395198"/>
                  </a:lnTo>
                  <a:lnTo>
                    <a:pt x="2654932" y="389920"/>
                  </a:lnTo>
                  <a:lnTo>
                    <a:pt x="2651828" y="382469"/>
                  </a:lnTo>
                  <a:lnTo>
                    <a:pt x="2616437" y="382469"/>
                  </a:lnTo>
                  <a:lnTo>
                    <a:pt x="2581978" y="382469"/>
                  </a:lnTo>
                  <a:lnTo>
                    <a:pt x="2547518" y="385574"/>
                  </a:lnTo>
                  <a:lnTo>
                    <a:pt x="2544414" y="384642"/>
                  </a:lnTo>
                  <a:lnTo>
                    <a:pt x="2542240" y="380296"/>
                  </a:lnTo>
                  <a:lnTo>
                    <a:pt x="2538205" y="378123"/>
                  </a:lnTo>
                  <a:lnTo>
                    <a:pt x="2535100" y="365395"/>
                  </a:lnTo>
                  <a:lnTo>
                    <a:pt x="2532927" y="350493"/>
                  </a:lnTo>
                  <a:lnTo>
                    <a:pt x="2527650" y="333419"/>
                  </a:lnTo>
                  <a:lnTo>
                    <a:pt x="2515232" y="330314"/>
                  </a:lnTo>
                  <a:lnTo>
                    <a:pt x="2498468" y="327210"/>
                  </a:lnTo>
                  <a:lnTo>
                    <a:pt x="2481703" y="325037"/>
                  </a:lnTo>
                  <a:lnTo>
                    <a:pt x="2464008" y="325037"/>
                  </a:lnTo>
                  <a:lnTo>
                    <a:pt x="2451590" y="330314"/>
                  </a:lnTo>
                  <a:lnTo>
                    <a:pt x="2437931" y="325037"/>
                  </a:lnTo>
                  <a:lnTo>
                    <a:pt x="2427375" y="315413"/>
                  </a:lnTo>
                  <a:lnTo>
                    <a:pt x="2420235" y="304858"/>
                  </a:lnTo>
                  <a:lnTo>
                    <a:pt x="2414958" y="293371"/>
                  </a:lnTo>
                  <a:lnTo>
                    <a:pt x="2401298" y="293371"/>
                  </a:lnTo>
                  <a:lnTo>
                    <a:pt x="2388880" y="293371"/>
                  </a:lnTo>
                  <a:lnTo>
                    <a:pt x="2378325" y="297718"/>
                  </a:lnTo>
                  <a:lnTo>
                    <a:pt x="2373047" y="295544"/>
                  </a:lnTo>
                  <a:lnTo>
                    <a:pt x="2369012" y="293371"/>
                  </a:lnTo>
                  <a:lnTo>
                    <a:pt x="2365907" y="291198"/>
                  </a:lnTo>
                  <a:lnTo>
                    <a:pt x="2365907" y="288094"/>
                  </a:lnTo>
                  <a:lnTo>
                    <a:pt x="2363734" y="285921"/>
                  </a:lnTo>
                  <a:lnTo>
                    <a:pt x="2363734" y="282816"/>
                  </a:lnTo>
                  <a:lnTo>
                    <a:pt x="2361561" y="276607"/>
                  </a:lnTo>
                  <a:lnTo>
                    <a:pt x="2358457" y="273503"/>
                  </a:lnTo>
                  <a:lnTo>
                    <a:pt x="2351316" y="268225"/>
                  </a:lnTo>
                  <a:lnTo>
                    <a:pt x="2334552" y="262016"/>
                  </a:lnTo>
                  <a:lnTo>
                    <a:pt x="2315925" y="256739"/>
                  </a:lnTo>
                  <a:lnTo>
                    <a:pt x="2296057" y="251461"/>
                  </a:lnTo>
                  <a:lnTo>
                    <a:pt x="2276188" y="249288"/>
                  </a:lnTo>
                  <a:lnTo>
                    <a:pt x="2258493" y="249288"/>
                  </a:lnTo>
                  <a:lnTo>
                    <a:pt x="2247007" y="253634"/>
                  </a:lnTo>
                  <a:lnTo>
                    <a:pt x="2234589" y="256739"/>
                  </a:lnTo>
                  <a:lnTo>
                    <a:pt x="2237693" y="273813"/>
                  </a:lnTo>
                  <a:lnTo>
                    <a:pt x="2241729" y="286541"/>
                  </a:lnTo>
                  <a:lnTo>
                    <a:pt x="2243902" y="305479"/>
                  </a:lnTo>
                  <a:lnTo>
                    <a:pt x="2236762" y="305479"/>
                  </a:lnTo>
                  <a:lnTo>
                    <a:pt x="2232726" y="303306"/>
                  </a:lnTo>
                  <a:lnTo>
                    <a:pt x="2227448" y="303306"/>
                  </a:lnTo>
                  <a:lnTo>
                    <a:pt x="2225275" y="303306"/>
                  </a:lnTo>
                  <a:lnTo>
                    <a:pt x="2222171" y="303306"/>
                  </a:lnTo>
                  <a:lnTo>
                    <a:pt x="2218135" y="306410"/>
                  </a:lnTo>
                  <a:lnTo>
                    <a:pt x="2215030" y="310756"/>
                  </a:lnTo>
                  <a:lnTo>
                    <a:pt x="2207890" y="306410"/>
                  </a:lnTo>
                  <a:lnTo>
                    <a:pt x="2201681" y="303306"/>
                  </a:lnTo>
                  <a:lnTo>
                    <a:pt x="2198577" y="298028"/>
                  </a:lnTo>
                  <a:lnTo>
                    <a:pt x="2193299" y="293682"/>
                  </a:lnTo>
                  <a:lnTo>
                    <a:pt x="2188022" y="288404"/>
                  </a:lnTo>
                  <a:lnTo>
                    <a:pt x="2174362" y="310756"/>
                  </a:lnTo>
                  <a:lnTo>
                    <a:pt x="2165980" y="308583"/>
                  </a:lnTo>
                  <a:lnTo>
                    <a:pt x="2158840" y="306410"/>
                  </a:lnTo>
                  <a:lnTo>
                    <a:pt x="2152631" y="303306"/>
                  </a:lnTo>
                  <a:lnTo>
                    <a:pt x="2149526" y="298028"/>
                  </a:lnTo>
                  <a:lnTo>
                    <a:pt x="2147353" y="290577"/>
                  </a:lnTo>
                  <a:lnTo>
                    <a:pt x="2147353" y="280953"/>
                  </a:lnTo>
                  <a:lnTo>
                    <a:pt x="2140213" y="290577"/>
                  </a:lnTo>
                  <a:lnTo>
                    <a:pt x="2137109" y="301132"/>
                  </a:lnTo>
                  <a:lnTo>
                    <a:pt x="2133073" y="312619"/>
                  </a:lnTo>
                  <a:lnTo>
                    <a:pt x="2127795" y="321001"/>
                  </a:lnTo>
                  <a:lnTo>
                    <a:pt x="2125622" y="323174"/>
                  </a:lnTo>
                  <a:lnTo>
                    <a:pt x="2123449" y="325347"/>
                  </a:lnTo>
                  <a:lnTo>
                    <a:pt x="2112894" y="317896"/>
                  </a:lnTo>
                  <a:lnTo>
                    <a:pt x="2100476" y="310446"/>
                  </a:lnTo>
                  <a:lnTo>
                    <a:pt x="2091163" y="300822"/>
                  </a:lnTo>
                  <a:lnTo>
                    <a:pt x="2088989" y="295544"/>
                  </a:lnTo>
                  <a:lnTo>
                    <a:pt x="2088058" y="291198"/>
                  </a:lnTo>
                  <a:lnTo>
                    <a:pt x="2088058" y="288094"/>
                  </a:lnTo>
                  <a:lnTo>
                    <a:pt x="2085885" y="283747"/>
                  </a:lnTo>
                  <a:lnTo>
                    <a:pt x="2083712" y="280643"/>
                  </a:lnTo>
                  <a:lnTo>
                    <a:pt x="2090852" y="261706"/>
                  </a:lnTo>
                  <a:lnTo>
                    <a:pt x="2103270" y="248978"/>
                  </a:lnTo>
                  <a:lnTo>
                    <a:pt x="2093957" y="212034"/>
                  </a:lnTo>
                  <a:lnTo>
                    <a:pt x="2090852" y="212034"/>
                  </a:lnTo>
                  <a:lnTo>
                    <a:pt x="2090852" y="206757"/>
                  </a:lnTo>
                  <a:lnTo>
                    <a:pt x="2070984" y="208930"/>
                  </a:lnTo>
                  <a:lnTo>
                    <a:pt x="2058566" y="214208"/>
                  </a:lnTo>
                  <a:lnTo>
                    <a:pt x="2047079" y="223831"/>
                  </a:lnTo>
                  <a:lnTo>
                    <a:pt x="2036524" y="218554"/>
                  </a:lnTo>
                  <a:lnTo>
                    <a:pt x="2025038" y="212345"/>
                  </a:lnTo>
                  <a:lnTo>
                    <a:pt x="2014482" y="207067"/>
                  </a:lnTo>
                  <a:lnTo>
                    <a:pt x="2012310" y="209240"/>
                  </a:lnTo>
                  <a:lnTo>
                    <a:pt x="2012310" y="211414"/>
                  </a:lnTo>
                  <a:lnTo>
                    <a:pt x="2010136" y="211414"/>
                  </a:lnTo>
                  <a:lnTo>
                    <a:pt x="2007032" y="212345"/>
                  </a:lnTo>
                  <a:lnTo>
                    <a:pt x="2007032" y="218554"/>
                  </a:lnTo>
                  <a:lnTo>
                    <a:pt x="2007032" y="223831"/>
                  </a:lnTo>
                  <a:lnTo>
                    <a:pt x="2007032" y="226936"/>
                  </a:lnTo>
                  <a:lnTo>
                    <a:pt x="2007032" y="229109"/>
                  </a:lnTo>
                  <a:lnTo>
                    <a:pt x="2007032" y="232213"/>
                  </a:lnTo>
                  <a:lnTo>
                    <a:pt x="2002996" y="243700"/>
                  </a:lnTo>
                  <a:lnTo>
                    <a:pt x="1950841" y="239354"/>
                  </a:lnTo>
                  <a:lnTo>
                    <a:pt x="1948668" y="234076"/>
                  </a:lnTo>
                  <a:lnTo>
                    <a:pt x="1948668" y="228799"/>
                  </a:lnTo>
                  <a:lnTo>
                    <a:pt x="1946495" y="223521"/>
                  </a:lnTo>
                  <a:lnTo>
                    <a:pt x="1946495" y="218243"/>
                  </a:lnTo>
                  <a:lnTo>
                    <a:pt x="1946495" y="216070"/>
                  </a:lnTo>
                  <a:lnTo>
                    <a:pt x="1934077" y="206446"/>
                  </a:lnTo>
                  <a:lnTo>
                    <a:pt x="1921659" y="204273"/>
                  </a:lnTo>
                  <a:lnTo>
                    <a:pt x="1904895" y="204273"/>
                  </a:lnTo>
                  <a:lnTo>
                    <a:pt x="1887200" y="206446"/>
                  </a:lnTo>
                  <a:lnTo>
                    <a:pt x="1887200" y="219175"/>
                  </a:lnTo>
                  <a:lnTo>
                    <a:pt x="1877886" y="219175"/>
                  </a:lnTo>
                  <a:lnTo>
                    <a:pt x="1877886" y="218243"/>
                  </a:lnTo>
                  <a:lnTo>
                    <a:pt x="1875713" y="218243"/>
                  </a:lnTo>
                  <a:lnTo>
                    <a:pt x="1873540" y="216070"/>
                  </a:lnTo>
                  <a:lnTo>
                    <a:pt x="1875713" y="206446"/>
                  </a:lnTo>
                  <a:lnTo>
                    <a:pt x="1877886" y="198996"/>
                  </a:lnTo>
                  <a:lnTo>
                    <a:pt x="1880060" y="193718"/>
                  </a:lnTo>
                  <a:lnTo>
                    <a:pt x="1883164" y="188441"/>
                  </a:lnTo>
                  <a:lnTo>
                    <a:pt x="1883164" y="182232"/>
                  </a:lnTo>
                  <a:lnTo>
                    <a:pt x="1873851" y="186578"/>
                  </a:lnTo>
                  <a:lnTo>
                    <a:pt x="1866710" y="191856"/>
                  </a:lnTo>
                  <a:lnTo>
                    <a:pt x="1859570" y="197133"/>
                  </a:lnTo>
                  <a:lnTo>
                    <a:pt x="1854293" y="203342"/>
                  </a:lnTo>
                  <a:lnTo>
                    <a:pt x="1851188" y="201169"/>
                  </a:lnTo>
                  <a:lnTo>
                    <a:pt x="1849015" y="201169"/>
                  </a:lnTo>
                  <a:lnTo>
                    <a:pt x="1849015" y="198996"/>
                  </a:lnTo>
                  <a:lnTo>
                    <a:pt x="1849015" y="196823"/>
                  </a:lnTo>
                  <a:lnTo>
                    <a:pt x="1849015" y="195891"/>
                  </a:lnTo>
                  <a:lnTo>
                    <a:pt x="1851188" y="191545"/>
                  </a:lnTo>
                  <a:lnTo>
                    <a:pt x="1851188" y="188441"/>
                  </a:lnTo>
                  <a:lnTo>
                    <a:pt x="1834424" y="186267"/>
                  </a:lnTo>
                  <a:lnTo>
                    <a:pt x="1819833" y="188441"/>
                  </a:lnTo>
                  <a:lnTo>
                    <a:pt x="1807415" y="195891"/>
                  </a:lnTo>
                  <a:lnTo>
                    <a:pt x="1803379" y="195891"/>
                  </a:lnTo>
                  <a:lnTo>
                    <a:pt x="1815797" y="180990"/>
                  </a:lnTo>
                  <a:lnTo>
                    <a:pt x="1832561" y="169503"/>
                  </a:lnTo>
                  <a:lnTo>
                    <a:pt x="1849325" y="159880"/>
                  </a:lnTo>
                  <a:lnTo>
                    <a:pt x="1863916" y="151498"/>
                  </a:lnTo>
                  <a:lnTo>
                    <a:pt x="1869194" y="141874"/>
                  </a:lnTo>
                  <a:lnTo>
                    <a:pt x="1873230" y="132250"/>
                  </a:lnTo>
                  <a:lnTo>
                    <a:pt x="1878507" y="123868"/>
                  </a:lnTo>
                  <a:lnTo>
                    <a:pt x="1890925" y="114244"/>
                  </a:lnTo>
                  <a:lnTo>
                    <a:pt x="1890925" y="90029"/>
                  </a:lnTo>
                  <a:lnTo>
                    <a:pt x="1881612" y="77301"/>
                  </a:lnTo>
                  <a:lnTo>
                    <a:pt x="1873230" y="65815"/>
                  </a:lnTo>
                  <a:lnTo>
                    <a:pt x="1861743" y="57432"/>
                  </a:lnTo>
                  <a:lnTo>
                    <a:pt x="1847152" y="49982"/>
                  </a:lnTo>
                  <a:lnTo>
                    <a:pt x="1847152" y="47809"/>
                  </a:lnTo>
                  <a:lnTo>
                    <a:pt x="1847152" y="45636"/>
                  </a:lnTo>
                  <a:lnTo>
                    <a:pt x="1844979" y="43462"/>
                  </a:lnTo>
                  <a:lnTo>
                    <a:pt x="1844048" y="45636"/>
                  </a:lnTo>
                  <a:lnTo>
                    <a:pt x="1827284" y="50913"/>
                  </a:lnTo>
                  <a:lnTo>
                    <a:pt x="1812693" y="53086"/>
                  </a:lnTo>
                  <a:lnTo>
                    <a:pt x="1800275" y="55259"/>
                  </a:lnTo>
                  <a:lnTo>
                    <a:pt x="1787857" y="60537"/>
                  </a:lnTo>
                  <a:lnTo>
                    <a:pt x="1780717" y="50913"/>
                  </a:lnTo>
                  <a:lnTo>
                    <a:pt x="1773577" y="43462"/>
                  </a:lnTo>
                  <a:lnTo>
                    <a:pt x="1766436" y="40358"/>
                  </a:lnTo>
                  <a:lnTo>
                    <a:pt x="1751845" y="36012"/>
                  </a:lnTo>
                  <a:lnTo>
                    <a:pt x="1752777" y="30734"/>
                  </a:lnTo>
                  <a:lnTo>
                    <a:pt x="1754950" y="28561"/>
                  </a:lnTo>
                  <a:lnTo>
                    <a:pt x="1757123" y="25457"/>
                  </a:lnTo>
                  <a:lnTo>
                    <a:pt x="1760227" y="23283"/>
                  </a:lnTo>
                  <a:lnTo>
                    <a:pt x="1762401" y="22352"/>
                  </a:lnTo>
                  <a:lnTo>
                    <a:pt x="1767678" y="20179"/>
                  </a:lnTo>
                  <a:lnTo>
                    <a:pt x="1766747" y="14901"/>
                  </a:lnTo>
                  <a:lnTo>
                    <a:pt x="1762711" y="10555"/>
                  </a:lnTo>
                  <a:lnTo>
                    <a:pt x="1760538" y="7451"/>
                  </a:lnTo>
                  <a:lnTo>
                    <a:pt x="1759607" y="5278"/>
                  </a:lnTo>
                  <a:lnTo>
                    <a:pt x="1755571" y="0"/>
                  </a:lnTo>
                  <a:lnTo>
                    <a:pt x="1735702" y="0"/>
                  </a:lnTo>
                  <a:lnTo>
                    <a:pt x="1731666" y="18006"/>
                  </a:lnTo>
                  <a:lnTo>
                    <a:pt x="1721111" y="28561"/>
                  </a:lnTo>
                  <a:lnTo>
                    <a:pt x="1708693" y="38185"/>
                  </a:lnTo>
                  <a:lnTo>
                    <a:pt x="1695034" y="45636"/>
                  </a:lnTo>
                  <a:lnTo>
                    <a:pt x="1679511" y="53086"/>
                  </a:lnTo>
                  <a:lnTo>
                    <a:pt x="1679511" y="73265"/>
                  </a:lnTo>
                  <a:lnTo>
                    <a:pt x="1674234" y="73265"/>
                  </a:lnTo>
                  <a:lnTo>
                    <a:pt x="1668025" y="72334"/>
                  </a:lnTo>
                  <a:lnTo>
                    <a:pt x="1664921" y="72334"/>
                  </a:lnTo>
                  <a:lnTo>
                    <a:pt x="1659643" y="70161"/>
                  </a:lnTo>
                  <a:lnTo>
                    <a:pt x="1653434" y="75438"/>
                  </a:lnTo>
                  <a:lnTo>
                    <a:pt x="1646294" y="82889"/>
                  </a:lnTo>
                  <a:lnTo>
                    <a:pt x="1639153" y="88167"/>
                  </a:lnTo>
                  <a:lnTo>
                    <a:pt x="1632013" y="94376"/>
                  </a:lnTo>
                  <a:lnTo>
                    <a:pt x="1626736" y="94376"/>
                  </a:lnTo>
                  <a:lnTo>
                    <a:pt x="1616181" y="94376"/>
                  </a:lnTo>
                  <a:lnTo>
                    <a:pt x="1601590" y="94376"/>
                  </a:lnTo>
                  <a:lnTo>
                    <a:pt x="1586999" y="94376"/>
                  </a:lnTo>
                  <a:lnTo>
                    <a:pt x="1575512" y="94376"/>
                  </a:lnTo>
                  <a:lnTo>
                    <a:pt x="1572408" y="99653"/>
                  </a:lnTo>
                  <a:lnTo>
                    <a:pt x="1570235" y="104931"/>
                  </a:lnTo>
                  <a:lnTo>
                    <a:pt x="1567130" y="110208"/>
                  </a:lnTo>
                  <a:lnTo>
                    <a:pt x="1564957" y="117659"/>
                  </a:lnTo>
                  <a:lnTo>
                    <a:pt x="1543226" y="117659"/>
                  </a:lnTo>
                  <a:lnTo>
                    <a:pt x="1526462" y="123868"/>
                  </a:lnTo>
                  <a:lnTo>
                    <a:pt x="1511871" y="130077"/>
                  </a:lnTo>
                  <a:lnTo>
                    <a:pt x="1497280" y="141563"/>
                  </a:lnTo>
                  <a:lnTo>
                    <a:pt x="1484862" y="152118"/>
                  </a:lnTo>
                  <a:lnTo>
                    <a:pt x="1468098" y="161742"/>
                  </a:lnTo>
                  <a:lnTo>
                    <a:pt x="1462821" y="180679"/>
                  </a:lnTo>
                  <a:lnTo>
                    <a:pt x="1459716" y="198685"/>
                  </a:lnTo>
                  <a:lnTo>
                    <a:pt x="1455680" y="215760"/>
                  </a:lnTo>
                  <a:lnTo>
                    <a:pt x="1452576" y="215760"/>
                  </a:lnTo>
                  <a:lnTo>
                    <a:pt x="1445436" y="198685"/>
                  </a:lnTo>
                  <a:lnTo>
                    <a:pt x="1419358" y="203963"/>
                  </a:lnTo>
                  <a:lnTo>
                    <a:pt x="1395454" y="211414"/>
                  </a:lnTo>
                  <a:lnTo>
                    <a:pt x="1399490" y="233766"/>
                  </a:lnTo>
                  <a:lnTo>
                    <a:pt x="1404767" y="253945"/>
                  </a:lnTo>
                  <a:lnTo>
                    <a:pt x="1410045" y="275055"/>
                  </a:lnTo>
                  <a:lnTo>
                    <a:pt x="1419358" y="290888"/>
                  </a:lnTo>
                  <a:lnTo>
                    <a:pt x="1431776" y="304547"/>
                  </a:lnTo>
                  <a:lnTo>
                    <a:pt x="1431776" y="312929"/>
                  </a:lnTo>
                  <a:lnTo>
                    <a:pt x="1416254" y="302374"/>
                  </a:lnTo>
                  <a:lnTo>
                    <a:pt x="1399490" y="287473"/>
                  </a:lnTo>
                  <a:lnTo>
                    <a:pt x="1388934" y="272571"/>
                  </a:lnTo>
                  <a:lnTo>
                    <a:pt x="1368135" y="272571"/>
                  </a:lnTo>
                  <a:lnTo>
                    <a:pt x="1352612" y="275676"/>
                  </a:lnTo>
                  <a:lnTo>
                    <a:pt x="1338953" y="283127"/>
                  </a:lnTo>
                  <a:lnTo>
                    <a:pt x="1331812" y="274745"/>
                  </a:lnTo>
                  <a:lnTo>
                    <a:pt x="1328708" y="263258"/>
                  </a:lnTo>
                  <a:lnTo>
                    <a:pt x="1324672" y="252703"/>
                  </a:lnTo>
                  <a:lnTo>
                    <a:pt x="1321568" y="250530"/>
                  </a:lnTo>
                  <a:lnTo>
                    <a:pt x="1321568" y="249909"/>
                  </a:lnTo>
                  <a:lnTo>
                    <a:pt x="1319394" y="249909"/>
                  </a:lnTo>
                  <a:lnTo>
                    <a:pt x="1316290" y="249909"/>
                  </a:lnTo>
                  <a:lnTo>
                    <a:pt x="1312254" y="249909"/>
                  </a:lnTo>
                  <a:lnTo>
                    <a:pt x="1312254" y="284679"/>
                  </a:lnTo>
                  <a:lnTo>
                    <a:pt x="1289281" y="305789"/>
                  </a:lnTo>
                  <a:lnTo>
                    <a:pt x="1294559" y="320691"/>
                  </a:lnTo>
                  <a:lnTo>
                    <a:pt x="1299837" y="331246"/>
                  </a:lnTo>
                  <a:lnTo>
                    <a:pt x="1305114" y="343974"/>
                  </a:lnTo>
                  <a:lnTo>
                    <a:pt x="1309150" y="362911"/>
                  </a:lnTo>
                  <a:lnTo>
                    <a:pt x="1329018" y="370362"/>
                  </a:lnTo>
                  <a:lnTo>
                    <a:pt x="1350750" y="378744"/>
                  </a:lnTo>
                  <a:lnTo>
                    <a:pt x="1368445" y="386195"/>
                  </a:lnTo>
                  <a:lnTo>
                    <a:pt x="1368445" y="392403"/>
                  </a:lnTo>
                  <a:lnTo>
                    <a:pt x="1350750" y="386195"/>
                  </a:lnTo>
                  <a:lnTo>
                    <a:pt x="1332123" y="386195"/>
                  </a:lnTo>
                  <a:lnTo>
                    <a:pt x="1312254" y="386195"/>
                  </a:lnTo>
                  <a:lnTo>
                    <a:pt x="1314427" y="401096"/>
                  </a:lnTo>
                  <a:lnTo>
                    <a:pt x="1316601" y="418170"/>
                  </a:lnTo>
                  <a:lnTo>
                    <a:pt x="1319705" y="435245"/>
                  </a:lnTo>
                  <a:lnTo>
                    <a:pt x="1316601" y="453251"/>
                  </a:lnTo>
                  <a:lnTo>
                    <a:pt x="1310392" y="464737"/>
                  </a:lnTo>
                  <a:lnTo>
                    <a:pt x="1303251" y="479639"/>
                  </a:lnTo>
                  <a:lnTo>
                    <a:pt x="1296111" y="492367"/>
                  </a:lnTo>
                  <a:lnTo>
                    <a:pt x="1293006" y="494540"/>
                  </a:lnTo>
                  <a:lnTo>
                    <a:pt x="1290833" y="495472"/>
                  </a:lnTo>
                  <a:lnTo>
                    <a:pt x="1289902" y="497645"/>
                  </a:lnTo>
                  <a:lnTo>
                    <a:pt x="1269102" y="497645"/>
                  </a:lnTo>
                  <a:lnTo>
                    <a:pt x="1269102" y="492057"/>
                  </a:lnTo>
                  <a:lnTo>
                    <a:pt x="1276243" y="489883"/>
                  </a:lnTo>
                  <a:lnTo>
                    <a:pt x="1282452" y="486779"/>
                  </a:lnTo>
                  <a:lnTo>
                    <a:pt x="1287729" y="484606"/>
                  </a:lnTo>
                  <a:lnTo>
                    <a:pt x="1290833" y="480260"/>
                  </a:lnTo>
                  <a:lnTo>
                    <a:pt x="1296111" y="477155"/>
                  </a:lnTo>
                  <a:lnTo>
                    <a:pt x="1296111" y="460081"/>
                  </a:lnTo>
                  <a:lnTo>
                    <a:pt x="1300147" y="447352"/>
                  </a:lnTo>
                  <a:lnTo>
                    <a:pt x="1305424" y="435866"/>
                  </a:lnTo>
                  <a:lnTo>
                    <a:pt x="1302320" y="429657"/>
                  </a:lnTo>
                  <a:lnTo>
                    <a:pt x="1300147" y="423448"/>
                  </a:lnTo>
                  <a:lnTo>
                    <a:pt x="1296111" y="420344"/>
                  </a:lnTo>
                  <a:lnTo>
                    <a:pt x="1293006" y="415997"/>
                  </a:lnTo>
                  <a:lnTo>
                    <a:pt x="1290833" y="412893"/>
                  </a:lnTo>
                  <a:lnTo>
                    <a:pt x="1289902" y="407615"/>
                  </a:lnTo>
                  <a:lnTo>
                    <a:pt x="1289902" y="400165"/>
                  </a:lnTo>
                  <a:lnTo>
                    <a:pt x="1293006" y="390541"/>
                  </a:lnTo>
                  <a:lnTo>
                    <a:pt x="1296111" y="379054"/>
                  </a:lnTo>
                  <a:lnTo>
                    <a:pt x="1296111" y="366326"/>
                  </a:lnTo>
                  <a:lnTo>
                    <a:pt x="1293006" y="355771"/>
                  </a:lnTo>
                  <a:lnTo>
                    <a:pt x="1289902" y="340870"/>
                  </a:lnTo>
                  <a:lnTo>
                    <a:pt x="1283693" y="328141"/>
                  </a:lnTo>
                  <a:lnTo>
                    <a:pt x="1280589" y="318517"/>
                  </a:lnTo>
                  <a:lnTo>
                    <a:pt x="1282762" y="311067"/>
                  </a:lnTo>
                  <a:lnTo>
                    <a:pt x="1283693" y="299580"/>
                  </a:lnTo>
                  <a:lnTo>
                    <a:pt x="1287729" y="286852"/>
                  </a:lnTo>
                  <a:lnTo>
                    <a:pt x="1290833" y="271951"/>
                  </a:lnTo>
                  <a:lnTo>
                    <a:pt x="1293006" y="257049"/>
                  </a:lnTo>
                  <a:lnTo>
                    <a:pt x="1285866" y="249598"/>
                  </a:lnTo>
                  <a:lnTo>
                    <a:pt x="1280589" y="239975"/>
                  </a:lnTo>
                  <a:lnTo>
                    <a:pt x="1260720" y="239043"/>
                  </a:lnTo>
                  <a:lnTo>
                    <a:pt x="1243956" y="239975"/>
                  </a:lnTo>
                  <a:lnTo>
                    <a:pt x="1234643" y="246184"/>
                  </a:lnTo>
                  <a:lnTo>
                    <a:pt x="1227502" y="254566"/>
                  </a:lnTo>
                  <a:lnTo>
                    <a:pt x="1222225" y="266052"/>
                  </a:lnTo>
                  <a:lnTo>
                    <a:pt x="1218189" y="276607"/>
                  </a:lnTo>
                  <a:lnTo>
                    <a:pt x="1215085" y="290267"/>
                  </a:lnTo>
                  <a:lnTo>
                    <a:pt x="1211049" y="300822"/>
                  </a:lnTo>
                  <a:lnTo>
                    <a:pt x="1203909" y="310446"/>
                  </a:lnTo>
                  <a:lnTo>
                    <a:pt x="1193353" y="317896"/>
                  </a:lnTo>
                  <a:lnTo>
                    <a:pt x="1196458" y="338075"/>
                  </a:lnTo>
                  <a:lnTo>
                    <a:pt x="1198631" y="352977"/>
                  </a:lnTo>
                  <a:lnTo>
                    <a:pt x="1202667" y="370051"/>
                  </a:lnTo>
                  <a:lnTo>
                    <a:pt x="1200494" y="392403"/>
                  </a:lnTo>
                  <a:lnTo>
                    <a:pt x="1217258" y="392403"/>
                  </a:lnTo>
                  <a:lnTo>
                    <a:pt x="1218189" y="399854"/>
                  </a:lnTo>
                  <a:lnTo>
                    <a:pt x="1222225" y="405132"/>
                  </a:lnTo>
                  <a:lnTo>
                    <a:pt x="1224398" y="410409"/>
                  </a:lnTo>
                  <a:lnTo>
                    <a:pt x="1227502" y="414756"/>
                  </a:lnTo>
                  <a:lnTo>
                    <a:pt x="1232780" y="420033"/>
                  </a:lnTo>
                  <a:lnTo>
                    <a:pt x="1231849" y="423138"/>
                  </a:lnTo>
                  <a:lnTo>
                    <a:pt x="1231849" y="425311"/>
                  </a:lnTo>
                  <a:lnTo>
                    <a:pt x="1229676" y="427484"/>
                  </a:lnTo>
                  <a:lnTo>
                    <a:pt x="1220362" y="423138"/>
                  </a:lnTo>
                  <a:lnTo>
                    <a:pt x="1205771" y="415687"/>
                  </a:lnTo>
                  <a:lnTo>
                    <a:pt x="1190249" y="402959"/>
                  </a:lnTo>
                  <a:lnTo>
                    <a:pt x="1171622" y="390230"/>
                  </a:lnTo>
                  <a:lnTo>
                    <a:pt x="1159204" y="377502"/>
                  </a:lnTo>
                  <a:lnTo>
                    <a:pt x="1149891" y="366016"/>
                  </a:lnTo>
                  <a:lnTo>
                    <a:pt x="1142751" y="366016"/>
                  </a:lnTo>
                  <a:lnTo>
                    <a:pt x="1135611" y="366016"/>
                  </a:lnTo>
                  <a:lnTo>
                    <a:pt x="1130333" y="363842"/>
                  </a:lnTo>
                  <a:lnTo>
                    <a:pt x="1126297" y="362911"/>
                  </a:lnTo>
                  <a:lnTo>
                    <a:pt x="1119157" y="366016"/>
                  </a:lnTo>
                  <a:lnTo>
                    <a:pt x="1116052" y="368189"/>
                  </a:lnTo>
                  <a:lnTo>
                    <a:pt x="1112017" y="371293"/>
                  </a:lnTo>
                  <a:lnTo>
                    <a:pt x="1106739" y="375639"/>
                  </a:lnTo>
                  <a:lnTo>
                    <a:pt x="1106739" y="383090"/>
                  </a:lnTo>
                  <a:lnTo>
                    <a:pt x="1106739" y="388368"/>
                  </a:lnTo>
                  <a:lnTo>
                    <a:pt x="1108912" y="392714"/>
                  </a:lnTo>
                  <a:lnTo>
                    <a:pt x="1111085" y="395818"/>
                  </a:lnTo>
                  <a:lnTo>
                    <a:pt x="1114190" y="400165"/>
                  </a:lnTo>
                  <a:lnTo>
                    <a:pt x="1114190" y="405442"/>
                  </a:lnTo>
                  <a:lnTo>
                    <a:pt x="1112017" y="410720"/>
                  </a:lnTo>
                  <a:lnTo>
                    <a:pt x="1112017" y="415066"/>
                  </a:lnTo>
                  <a:lnTo>
                    <a:pt x="1111085" y="415997"/>
                  </a:lnTo>
                  <a:lnTo>
                    <a:pt x="1108912" y="420344"/>
                  </a:lnTo>
                  <a:lnTo>
                    <a:pt x="1106739" y="423448"/>
                  </a:lnTo>
                  <a:lnTo>
                    <a:pt x="1099599" y="422517"/>
                  </a:lnTo>
                  <a:lnTo>
                    <a:pt x="1096495" y="422517"/>
                  </a:lnTo>
                  <a:lnTo>
                    <a:pt x="1094321" y="420344"/>
                  </a:lnTo>
                  <a:lnTo>
                    <a:pt x="1092148" y="418170"/>
                  </a:lnTo>
                  <a:lnTo>
                    <a:pt x="1089044" y="415066"/>
                  </a:lnTo>
                  <a:lnTo>
                    <a:pt x="1086871" y="412893"/>
                  </a:lnTo>
                  <a:lnTo>
                    <a:pt x="1083766" y="412893"/>
                  </a:lnTo>
                  <a:lnTo>
                    <a:pt x="1072280" y="415997"/>
                  </a:lnTo>
                  <a:lnTo>
                    <a:pt x="1061724" y="420344"/>
                  </a:lnTo>
                  <a:lnTo>
                    <a:pt x="1048065" y="425621"/>
                  </a:lnTo>
                  <a:lnTo>
                    <a:pt x="1035647" y="430899"/>
                  </a:lnTo>
                  <a:lnTo>
                    <a:pt x="1030369" y="436176"/>
                  </a:lnTo>
                  <a:lnTo>
                    <a:pt x="1021056" y="436176"/>
                  </a:lnTo>
                  <a:lnTo>
                    <a:pt x="1028196" y="425621"/>
                  </a:lnTo>
                  <a:lnTo>
                    <a:pt x="1035336" y="420344"/>
                  </a:lnTo>
                  <a:lnTo>
                    <a:pt x="1044650" y="415066"/>
                  </a:lnTo>
                  <a:lnTo>
                    <a:pt x="1053963" y="407615"/>
                  </a:lnTo>
                  <a:lnTo>
                    <a:pt x="1040304" y="403269"/>
                  </a:lnTo>
                  <a:lnTo>
                    <a:pt x="1025713" y="400165"/>
                  </a:lnTo>
                  <a:lnTo>
                    <a:pt x="1010190" y="400165"/>
                  </a:lnTo>
                  <a:lnTo>
                    <a:pt x="1008017" y="407615"/>
                  </a:lnTo>
                  <a:lnTo>
                    <a:pt x="1008017" y="412893"/>
                  </a:lnTo>
                  <a:lnTo>
                    <a:pt x="1005844" y="415997"/>
                  </a:lnTo>
                  <a:lnTo>
                    <a:pt x="1003671" y="420344"/>
                  </a:lnTo>
                  <a:lnTo>
                    <a:pt x="1000567" y="423448"/>
                  </a:lnTo>
                  <a:lnTo>
                    <a:pt x="1000567" y="427794"/>
                  </a:lnTo>
                  <a:lnTo>
                    <a:pt x="996531" y="425621"/>
                  </a:lnTo>
                  <a:lnTo>
                    <a:pt x="995600" y="422517"/>
                  </a:lnTo>
                  <a:lnTo>
                    <a:pt x="993426" y="420344"/>
                  </a:lnTo>
                  <a:lnTo>
                    <a:pt x="991253" y="415997"/>
                  </a:lnTo>
                  <a:lnTo>
                    <a:pt x="990322" y="412893"/>
                  </a:lnTo>
                  <a:lnTo>
                    <a:pt x="986286" y="410720"/>
                  </a:lnTo>
                  <a:lnTo>
                    <a:pt x="983182" y="408547"/>
                  </a:lnTo>
                  <a:lnTo>
                    <a:pt x="981009" y="410720"/>
                  </a:lnTo>
                  <a:lnTo>
                    <a:pt x="975731" y="410720"/>
                  </a:lnTo>
                  <a:lnTo>
                    <a:pt x="969522" y="412893"/>
                  </a:lnTo>
                  <a:lnTo>
                    <a:pt x="957104" y="429967"/>
                  </a:lnTo>
                  <a:lnTo>
                    <a:pt x="942513" y="443627"/>
                  </a:lnTo>
                  <a:lnTo>
                    <a:pt x="930095" y="460702"/>
                  </a:lnTo>
                  <a:lnTo>
                    <a:pt x="932269" y="465979"/>
                  </a:lnTo>
                  <a:lnTo>
                    <a:pt x="932269" y="470325"/>
                  </a:lnTo>
                  <a:lnTo>
                    <a:pt x="932269" y="475603"/>
                  </a:lnTo>
                  <a:lnTo>
                    <a:pt x="932269" y="479949"/>
                  </a:lnTo>
                  <a:lnTo>
                    <a:pt x="930095" y="485227"/>
                  </a:lnTo>
                  <a:lnTo>
                    <a:pt x="926060" y="487400"/>
                  </a:lnTo>
                  <a:lnTo>
                    <a:pt x="925128" y="487400"/>
                  </a:lnTo>
                  <a:lnTo>
                    <a:pt x="922955" y="488331"/>
                  </a:lnTo>
                  <a:lnTo>
                    <a:pt x="920782" y="488331"/>
                  </a:lnTo>
                  <a:lnTo>
                    <a:pt x="915504" y="488331"/>
                  </a:lnTo>
                  <a:lnTo>
                    <a:pt x="911469" y="487400"/>
                  </a:lnTo>
                  <a:lnTo>
                    <a:pt x="908364" y="485227"/>
                  </a:lnTo>
                  <a:lnTo>
                    <a:pt x="906191" y="483054"/>
                  </a:lnTo>
                  <a:lnTo>
                    <a:pt x="900914" y="480881"/>
                  </a:lnTo>
                  <a:lnTo>
                    <a:pt x="900914" y="460702"/>
                  </a:lnTo>
                  <a:lnTo>
                    <a:pt x="908054" y="460702"/>
                  </a:lnTo>
                  <a:lnTo>
                    <a:pt x="911158" y="458528"/>
                  </a:lnTo>
                  <a:lnTo>
                    <a:pt x="913331" y="458528"/>
                  </a:lnTo>
                  <a:lnTo>
                    <a:pt x="917367" y="457597"/>
                  </a:lnTo>
                  <a:lnTo>
                    <a:pt x="917367" y="447973"/>
                  </a:lnTo>
                  <a:lnTo>
                    <a:pt x="911158" y="438349"/>
                  </a:lnTo>
                  <a:lnTo>
                    <a:pt x="904018" y="427794"/>
                  </a:lnTo>
                  <a:lnTo>
                    <a:pt x="896878" y="420344"/>
                  </a:lnTo>
                  <a:lnTo>
                    <a:pt x="866765" y="420344"/>
                  </a:lnTo>
                  <a:lnTo>
                    <a:pt x="873905" y="464737"/>
                  </a:lnTo>
                  <a:lnTo>
                    <a:pt x="877009" y="504785"/>
                  </a:lnTo>
                  <a:lnTo>
                    <a:pt x="869869" y="502612"/>
                  </a:lnTo>
                  <a:lnTo>
                    <a:pt x="862729" y="501680"/>
                  </a:lnTo>
                  <a:lnTo>
                    <a:pt x="855588" y="499507"/>
                  </a:lnTo>
                  <a:lnTo>
                    <a:pt x="850311" y="497334"/>
                  </a:lnTo>
                  <a:lnTo>
                    <a:pt x="840997" y="510062"/>
                  </a:lnTo>
                  <a:lnTo>
                    <a:pt x="830442" y="521549"/>
                  </a:lnTo>
                  <a:lnTo>
                    <a:pt x="813678" y="529000"/>
                  </a:lnTo>
                  <a:lnTo>
                    <a:pt x="815851" y="534277"/>
                  </a:lnTo>
                  <a:lnTo>
                    <a:pt x="815851" y="537382"/>
                  </a:lnTo>
                  <a:lnTo>
                    <a:pt x="815851" y="539555"/>
                  </a:lnTo>
                  <a:lnTo>
                    <a:pt x="818025" y="541728"/>
                  </a:lnTo>
                  <a:lnTo>
                    <a:pt x="818956" y="543901"/>
                  </a:lnTo>
                  <a:lnTo>
                    <a:pt x="821129" y="544832"/>
                  </a:lnTo>
                  <a:lnTo>
                    <a:pt x="821129" y="551041"/>
                  </a:lnTo>
                  <a:lnTo>
                    <a:pt x="818956" y="556319"/>
                  </a:lnTo>
                  <a:lnTo>
                    <a:pt x="818025" y="558492"/>
                  </a:lnTo>
                  <a:lnTo>
                    <a:pt x="815851" y="561596"/>
                  </a:lnTo>
                  <a:lnTo>
                    <a:pt x="813678" y="565943"/>
                  </a:lnTo>
                  <a:lnTo>
                    <a:pt x="799087" y="559734"/>
                  </a:lnTo>
                  <a:lnTo>
                    <a:pt x="786669" y="552283"/>
                  </a:lnTo>
                  <a:lnTo>
                    <a:pt x="774252" y="544832"/>
                  </a:lnTo>
                  <a:lnTo>
                    <a:pt x="774252" y="549179"/>
                  </a:lnTo>
                  <a:lnTo>
                    <a:pt x="767732" y="549179"/>
                  </a:lnTo>
                  <a:lnTo>
                    <a:pt x="767732" y="559734"/>
                  </a:lnTo>
                  <a:lnTo>
                    <a:pt x="769906" y="569358"/>
                  </a:lnTo>
                  <a:lnTo>
                    <a:pt x="772079" y="582086"/>
                  </a:lnTo>
                  <a:lnTo>
                    <a:pt x="764938" y="581155"/>
                  </a:lnTo>
                  <a:lnTo>
                    <a:pt x="760903" y="576808"/>
                  </a:lnTo>
                  <a:lnTo>
                    <a:pt x="755625" y="574635"/>
                  </a:lnTo>
                  <a:lnTo>
                    <a:pt x="752520" y="569358"/>
                  </a:lnTo>
                  <a:lnTo>
                    <a:pt x="748485" y="559734"/>
                  </a:lnTo>
                  <a:lnTo>
                    <a:pt x="745380" y="544832"/>
                  </a:lnTo>
                  <a:lnTo>
                    <a:pt x="743207" y="526827"/>
                  </a:lnTo>
                  <a:lnTo>
                    <a:pt x="741034" y="509752"/>
                  </a:lnTo>
                  <a:lnTo>
                    <a:pt x="738861" y="497024"/>
                  </a:lnTo>
                  <a:lnTo>
                    <a:pt x="753452" y="502301"/>
                  </a:lnTo>
                  <a:lnTo>
                    <a:pt x="768043" y="509752"/>
                  </a:lnTo>
                  <a:lnTo>
                    <a:pt x="784807" y="517203"/>
                  </a:lnTo>
                  <a:lnTo>
                    <a:pt x="802502" y="517203"/>
                  </a:lnTo>
                  <a:lnTo>
                    <a:pt x="819266" y="508821"/>
                  </a:lnTo>
                  <a:lnTo>
                    <a:pt x="831684" y="495161"/>
                  </a:lnTo>
                  <a:lnTo>
                    <a:pt x="833857" y="479328"/>
                  </a:lnTo>
                  <a:lnTo>
                    <a:pt x="830753" y="462254"/>
                  </a:lnTo>
                  <a:lnTo>
                    <a:pt x="819266" y="445179"/>
                  </a:lnTo>
                  <a:lnTo>
                    <a:pt x="806848" y="429347"/>
                  </a:lnTo>
                  <a:lnTo>
                    <a:pt x="792258" y="414445"/>
                  </a:lnTo>
                  <a:lnTo>
                    <a:pt x="777667" y="402959"/>
                  </a:lnTo>
                  <a:lnTo>
                    <a:pt x="765249" y="395508"/>
                  </a:lnTo>
                  <a:lnTo>
                    <a:pt x="732031" y="392403"/>
                  </a:lnTo>
                  <a:lnTo>
                    <a:pt x="726753" y="386195"/>
                  </a:lnTo>
                  <a:lnTo>
                    <a:pt x="721476" y="380917"/>
                  </a:lnTo>
                  <a:lnTo>
                    <a:pt x="719303" y="375639"/>
                  </a:lnTo>
                  <a:lnTo>
                    <a:pt x="717130" y="371293"/>
                  </a:lnTo>
                  <a:lnTo>
                    <a:pt x="711852" y="371293"/>
                  </a:lnTo>
                  <a:lnTo>
                    <a:pt x="704712" y="373466"/>
                  </a:lnTo>
                  <a:lnTo>
                    <a:pt x="692294" y="378744"/>
                  </a:lnTo>
                  <a:lnTo>
                    <a:pt x="690121" y="375639"/>
                  </a:lnTo>
                  <a:lnTo>
                    <a:pt x="689190" y="373466"/>
                  </a:lnTo>
                  <a:lnTo>
                    <a:pt x="687016" y="373466"/>
                  </a:lnTo>
                  <a:lnTo>
                    <a:pt x="684843" y="370362"/>
                  </a:lnTo>
                  <a:lnTo>
                    <a:pt x="684843" y="366016"/>
                  </a:lnTo>
                  <a:lnTo>
                    <a:pt x="687016" y="363842"/>
                  </a:lnTo>
                  <a:lnTo>
                    <a:pt x="687016" y="362911"/>
                  </a:lnTo>
                  <a:lnTo>
                    <a:pt x="689190" y="362911"/>
                  </a:lnTo>
                  <a:lnTo>
                    <a:pt x="690121" y="360738"/>
                  </a:lnTo>
                  <a:lnTo>
                    <a:pt x="692294" y="358565"/>
                  </a:lnTo>
                  <a:lnTo>
                    <a:pt x="689190" y="343664"/>
                  </a:lnTo>
                  <a:lnTo>
                    <a:pt x="682981" y="336213"/>
                  </a:lnTo>
                  <a:lnTo>
                    <a:pt x="675840" y="334040"/>
                  </a:lnTo>
                  <a:lnTo>
                    <a:pt x="668700" y="333108"/>
                  </a:lnTo>
                  <a:lnTo>
                    <a:pt x="660318" y="328762"/>
                  </a:lnTo>
                  <a:lnTo>
                    <a:pt x="653178" y="321311"/>
                  </a:lnTo>
                  <a:lnTo>
                    <a:pt x="636414" y="323485"/>
                  </a:lnTo>
                  <a:lnTo>
                    <a:pt x="619650" y="327831"/>
                  </a:lnTo>
                  <a:lnTo>
                    <a:pt x="607232" y="330935"/>
                  </a:lnTo>
                  <a:lnTo>
                    <a:pt x="595745" y="340559"/>
                  </a:lnTo>
                  <a:lnTo>
                    <a:pt x="589536" y="355460"/>
                  </a:lnTo>
                  <a:lnTo>
                    <a:pt x="583328" y="351114"/>
                  </a:lnTo>
                  <a:lnTo>
                    <a:pt x="581465" y="351114"/>
                  </a:lnTo>
                  <a:lnTo>
                    <a:pt x="579292" y="348941"/>
                  </a:lnTo>
                  <a:lnTo>
                    <a:pt x="577119" y="348941"/>
                  </a:lnTo>
                  <a:lnTo>
                    <a:pt x="574014" y="348941"/>
                  </a:lnTo>
                  <a:lnTo>
                    <a:pt x="569978" y="348941"/>
                  </a:lnTo>
                  <a:lnTo>
                    <a:pt x="564701" y="348941"/>
                  </a:lnTo>
                  <a:lnTo>
                    <a:pt x="564701" y="362601"/>
                  </a:lnTo>
                  <a:lnTo>
                    <a:pt x="560665" y="360428"/>
                  </a:lnTo>
                  <a:lnTo>
                    <a:pt x="559734" y="360428"/>
                  </a:lnTo>
                  <a:lnTo>
                    <a:pt x="557561" y="360428"/>
                  </a:lnTo>
                  <a:lnTo>
                    <a:pt x="555387" y="358254"/>
                  </a:lnTo>
                  <a:lnTo>
                    <a:pt x="535519" y="363532"/>
                  </a:lnTo>
                  <a:lnTo>
                    <a:pt x="520928" y="375019"/>
                  </a:lnTo>
                  <a:lnTo>
                    <a:pt x="511615" y="392093"/>
                  </a:lnTo>
                  <a:lnTo>
                    <a:pt x="494850" y="392093"/>
                  </a:lnTo>
                  <a:lnTo>
                    <a:pt x="494850" y="406994"/>
                  </a:lnTo>
                  <a:lnTo>
                    <a:pt x="479328" y="415377"/>
                  </a:lnTo>
                  <a:lnTo>
                    <a:pt x="466910" y="430278"/>
                  </a:lnTo>
                  <a:lnTo>
                    <a:pt x="453251" y="452630"/>
                  </a:lnTo>
                  <a:lnTo>
                    <a:pt x="442696" y="476845"/>
                  </a:lnTo>
                  <a:lnTo>
                    <a:pt x="431209" y="501060"/>
                  </a:lnTo>
                  <a:lnTo>
                    <a:pt x="420654" y="524343"/>
                  </a:lnTo>
                  <a:lnTo>
                    <a:pt x="408236" y="544522"/>
                  </a:lnTo>
                  <a:lnTo>
                    <a:pt x="394577" y="561596"/>
                  </a:lnTo>
                  <a:lnTo>
                    <a:pt x="396750" y="565943"/>
                  </a:lnTo>
                  <a:lnTo>
                    <a:pt x="396750" y="569047"/>
                  </a:lnTo>
                  <a:lnTo>
                    <a:pt x="396750" y="571220"/>
                  </a:lnTo>
                  <a:lnTo>
                    <a:pt x="398923" y="571220"/>
                  </a:lnTo>
                  <a:lnTo>
                    <a:pt x="401096" y="571220"/>
                  </a:lnTo>
                  <a:lnTo>
                    <a:pt x="404200" y="573393"/>
                  </a:lnTo>
                  <a:lnTo>
                    <a:pt x="394887" y="581775"/>
                  </a:lnTo>
                  <a:lnTo>
                    <a:pt x="384332" y="586122"/>
                  </a:lnTo>
                  <a:lnTo>
                    <a:pt x="371914" y="593572"/>
                  </a:lnTo>
                  <a:lnTo>
                    <a:pt x="369741" y="596677"/>
                  </a:lnTo>
                  <a:lnTo>
                    <a:pt x="367568" y="602886"/>
                  </a:lnTo>
                  <a:lnTo>
                    <a:pt x="366636" y="605990"/>
                  </a:lnTo>
                  <a:lnTo>
                    <a:pt x="364463" y="610336"/>
                  </a:lnTo>
                  <a:lnTo>
                    <a:pt x="360427" y="613441"/>
                  </a:lnTo>
                  <a:lnTo>
                    <a:pt x="359496" y="611268"/>
                  </a:lnTo>
                  <a:lnTo>
                    <a:pt x="357323" y="610336"/>
                  </a:lnTo>
                  <a:lnTo>
                    <a:pt x="355150" y="608163"/>
                  </a:lnTo>
                  <a:lnTo>
                    <a:pt x="352045" y="605990"/>
                  </a:lnTo>
                  <a:lnTo>
                    <a:pt x="345836" y="611268"/>
                  </a:lnTo>
                  <a:lnTo>
                    <a:pt x="340559" y="617477"/>
                  </a:lnTo>
                  <a:lnTo>
                    <a:pt x="335281" y="622754"/>
                  </a:lnTo>
                  <a:lnTo>
                    <a:pt x="331246" y="625859"/>
                  </a:lnTo>
                  <a:lnTo>
                    <a:pt x="325968" y="640760"/>
                  </a:lnTo>
                  <a:lnTo>
                    <a:pt x="323795" y="652247"/>
                  </a:lnTo>
                  <a:lnTo>
                    <a:pt x="320690" y="660629"/>
                  </a:lnTo>
                  <a:lnTo>
                    <a:pt x="311377" y="670252"/>
                  </a:lnTo>
                  <a:lnTo>
                    <a:pt x="313550" y="692605"/>
                  </a:lnTo>
                  <a:lnTo>
                    <a:pt x="316655" y="709679"/>
                  </a:lnTo>
                  <a:lnTo>
                    <a:pt x="320690" y="724581"/>
                  </a:lnTo>
                  <a:lnTo>
                    <a:pt x="322864" y="742586"/>
                  </a:lnTo>
                  <a:lnTo>
                    <a:pt x="323795" y="764938"/>
                  </a:lnTo>
                  <a:lnTo>
                    <a:pt x="327831" y="764938"/>
                  </a:lnTo>
                  <a:lnTo>
                    <a:pt x="330004" y="767112"/>
                  </a:lnTo>
                  <a:lnTo>
                    <a:pt x="330935" y="767112"/>
                  </a:lnTo>
                  <a:lnTo>
                    <a:pt x="333108" y="767112"/>
                  </a:lnTo>
                  <a:lnTo>
                    <a:pt x="335281" y="769285"/>
                  </a:lnTo>
                  <a:lnTo>
                    <a:pt x="352977" y="764938"/>
                  </a:lnTo>
                  <a:lnTo>
                    <a:pt x="364463" y="759661"/>
                  </a:lnTo>
                  <a:lnTo>
                    <a:pt x="375018" y="752210"/>
                  </a:lnTo>
                  <a:lnTo>
                    <a:pt x="384332" y="742586"/>
                  </a:lnTo>
                  <a:lnTo>
                    <a:pt x="398923" y="735136"/>
                  </a:lnTo>
                  <a:lnTo>
                    <a:pt x="409478" y="762765"/>
                  </a:lnTo>
                  <a:lnTo>
                    <a:pt x="415687" y="786980"/>
                  </a:lnTo>
                  <a:lnTo>
                    <a:pt x="424069" y="809332"/>
                  </a:lnTo>
                  <a:lnTo>
                    <a:pt x="438660" y="829511"/>
                  </a:lnTo>
                  <a:lnTo>
                    <a:pt x="438660" y="833857"/>
                  </a:lnTo>
                  <a:lnTo>
                    <a:pt x="444869" y="833857"/>
                  </a:lnTo>
                  <a:lnTo>
                    <a:pt x="453251" y="818956"/>
                  </a:lnTo>
                  <a:lnTo>
                    <a:pt x="462564" y="807470"/>
                  </a:lnTo>
                  <a:lnTo>
                    <a:pt x="474051" y="796914"/>
                  </a:lnTo>
                  <a:lnTo>
                    <a:pt x="481191" y="784186"/>
                  </a:lnTo>
                  <a:lnTo>
                    <a:pt x="488331" y="767112"/>
                  </a:lnTo>
                  <a:lnTo>
                    <a:pt x="491436" y="744759"/>
                  </a:lnTo>
                  <a:lnTo>
                    <a:pt x="515340" y="735136"/>
                  </a:lnTo>
                  <a:lnTo>
                    <a:pt x="516271" y="734204"/>
                  </a:lnTo>
                  <a:lnTo>
                    <a:pt x="516271" y="729858"/>
                  </a:lnTo>
                  <a:lnTo>
                    <a:pt x="518444" y="727685"/>
                  </a:lnTo>
                  <a:lnTo>
                    <a:pt x="518444" y="726754"/>
                  </a:lnTo>
                  <a:lnTo>
                    <a:pt x="520618" y="724581"/>
                  </a:lnTo>
                  <a:lnTo>
                    <a:pt x="522791" y="722407"/>
                  </a:lnTo>
                  <a:lnTo>
                    <a:pt x="528068" y="720234"/>
                  </a:lnTo>
                  <a:lnTo>
                    <a:pt x="524032" y="704402"/>
                  </a:lnTo>
                  <a:lnTo>
                    <a:pt x="516892" y="690742"/>
                  </a:lnTo>
                  <a:lnTo>
                    <a:pt x="506337" y="680187"/>
                  </a:lnTo>
                  <a:lnTo>
                    <a:pt x="494850" y="670563"/>
                  </a:lnTo>
                  <a:lnTo>
                    <a:pt x="501059" y="645106"/>
                  </a:lnTo>
                  <a:lnTo>
                    <a:pt x="509441" y="622754"/>
                  </a:lnTo>
                  <a:lnTo>
                    <a:pt x="523101" y="603817"/>
                  </a:lnTo>
                  <a:lnTo>
                    <a:pt x="537692" y="587984"/>
                  </a:lnTo>
                  <a:lnTo>
                    <a:pt x="550110" y="570910"/>
                  </a:lnTo>
                  <a:lnTo>
                    <a:pt x="559423" y="550731"/>
                  </a:lnTo>
                  <a:lnTo>
                    <a:pt x="564701" y="524343"/>
                  </a:lnTo>
                  <a:lnTo>
                    <a:pt x="581465" y="523412"/>
                  </a:lnTo>
                  <a:lnTo>
                    <a:pt x="595125" y="521238"/>
                  </a:lnTo>
                  <a:lnTo>
                    <a:pt x="601334" y="526516"/>
                  </a:lnTo>
                  <a:lnTo>
                    <a:pt x="606611" y="531794"/>
                  </a:lnTo>
                  <a:lnTo>
                    <a:pt x="611889" y="537071"/>
                  </a:lnTo>
                  <a:lnTo>
                    <a:pt x="602575" y="554146"/>
                  </a:lnTo>
                  <a:lnTo>
                    <a:pt x="590157" y="569047"/>
                  </a:lnTo>
                  <a:lnTo>
                    <a:pt x="575566" y="583949"/>
                  </a:lnTo>
                  <a:lnTo>
                    <a:pt x="560976" y="596677"/>
                  </a:lnTo>
                  <a:lnTo>
                    <a:pt x="552593" y="615614"/>
                  </a:lnTo>
                  <a:lnTo>
                    <a:pt x="550420" y="628342"/>
                  </a:lnTo>
                  <a:lnTo>
                    <a:pt x="552593" y="643244"/>
                  </a:lnTo>
                  <a:lnTo>
                    <a:pt x="553525" y="655972"/>
                  </a:lnTo>
                  <a:lnTo>
                    <a:pt x="552593" y="667458"/>
                  </a:lnTo>
                  <a:lnTo>
                    <a:pt x="553525" y="682360"/>
                  </a:lnTo>
                  <a:lnTo>
                    <a:pt x="557561" y="690742"/>
                  </a:lnTo>
                  <a:lnTo>
                    <a:pt x="562838" y="698193"/>
                  </a:lnTo>
                  <a:lnTo>
                    <a:pt x="568116" y="705643"/>
                  </a:lnTo>
                  <a:lnTo>
                    <a:pt x="572152" y="715267"/>
                  </a:lnTo>
                  <a:lnTo>
                    <a:pt x="593883" y="712163"/>
                  </a:lnTo>
                  <a:lnTo>
                    <a:pt x="613751" y="705954"/>
                  </a:lnTo>
                  <a:lnTo>
                    <a:pt x="631447" y="697572"/>
                  </a:lnTo>
                  <a:lnTo>
                    <a:pt x="638587" y="697572"/>
                  </a:lnTo>
                  <a:lnTo>
                    <a:pt x="644796" y="698503"/>
                  </a:lnTo>
                  <a:lnTo>
                    <a:pt x="647900" y="700676"/>
                  </a:lnTo>
                  <a:lnTo>
                    <a:pt x="653178" y="702849"/>
                  </a:lnTo>
                  <a:lnTo>
                    <a:pt x="659387" y="705022"/>
                  </a:lnTo>
                  <a:lnTo>
                    <a:pt x="652246" y="715578"/>
                  </a:lnTo>
                  <a:lnTo>
                    <a:pt x="642933" y="719924"/>
                  </a:lnTo>
                  <a:lnTo>
                    <a:pt x="633620" y="717751"/>
                  </a:lnTo>
                  <a:lnTo>
                    <a:pt x="621202" y="715578"/>
                  </a:lnTo>
                  <a:lnTo>
                    <a:pt x="608784" y="715578"/>
                  </a:lnTo>
                  <a:lnTo>
                    <a:pt x="601644" y="719924"/>
                  </a:lnTo>
                  <a:lnTo>
                    <a:pt x="595435" y="723028"/>
                  </a:lnTo>
                  <a:lnTo>
                    <a:pt x="589226" y="727375"/>
                  </a:lnTo>
                  <a:lnTo>
                    <a:pt x="579913" y="728306"/>
                  </a:lnTo>
                  <a:lnTo>
                    <a:pt x="583017" y="745380"/>
                  </a:lnTo>
                  <a:lnTo>
                    <a:pt x="585190" y="755004"/>
                  </a:lnTo>
                  <a:lnTo>
                    <a:pt x="589226" y="762455"/>
                  </a:lnTo>
                  <a:lnTo>
                    <a:pt x="590157" y="773010"/>
                  </a:lnTo>
                  <a:lnTo>
                    <a:pt x="592331" y="790085"/>
                  </a:lnTo>
                  <a:lnTo>
                    <a:pt x="587053" y="787911"/>
                  </a:lnTo>
                  <a:lnTo>
                    <a:pt x="581775" y="785738"/>
                  </a:lnTo>
                  <a:lnTo>
                    <a:pt x="579602" y="784807"/>
                  </a:lnTo>
                  <a:lnTo>
                    <a:pt x="577429" y="780461"/>
                  </a:lnTo>
                  <a:lnTo>
                    <a:pt x="575256" y="777356"/>
                  </a:lnTo>
                  <a:lnTo>
                    <a:pt x="572152" y="773010"/>
                  </a:lnTo>
                  <a:lnTo>
                    <a:pt x="572152" y="769906"/>
                  </a:lnTo>
                  <a:lnTo>
                    <a:pt x="566874" y="770837"/>
                  </a:lnTo>
                  <a:lnTo>
                    <a:pt x="562838" y="773010"/>
                  </a:lnTo>
                  <a:lnTo>
                    <a:pt x="559734" y="777356"/>
                  </a:lnTo>
                  <a:lnTo>
                    <a:pt x="555698" y="778288"/>
                  </a:lnTo>
                  <a:lnTo>
                    <a:pt x="552593" y="782634"/>
                  </a:lnTo>
                  <a:lnTo>
                    <a:pt x="548558" y="808090"/>
                  </a:lnTo>
                  <a:lnTo>
                    <a:pt x="548558" y="839756"/>
                  </a:lnTo>
                  <a:lnTo>
                    <a:pt x="543280" y="841929"/>
                  </a:lnTo>
                  <a:lnTo>
                    <a:pt x="539244" y="841929"/>
                  </a:lnTo>
                  <a:lnTo>
                    <a:pt x="536140" y="842860"/>
                  </a:lnTo>
                  <a:lnTo>
                    <a:pt x="532104" y="847207"/>
                  </a:lnTo>
                  <a:lnTo>
                    <a:pt x="531173" y="849380"/>
                  </a:lnTo>
                  <a:lnTo>
                    <a:pt x="528999" y="854657"/>
                  </a:lnTo>
                  <a:lnTo>
                    <a:pt x="509131" y="850311"/>
                  </a:lnTo>
                  <a:lnTo>
                    <a:pt x="494540" y="849380"/>
                  </a:lnTo>
                  <a:lnTo>
                    <a:pt x="485227" y="852484"/>
                  </a:lnTo>
                  <a:lnTo>
                    <a:pt x="478086" y="856830"/>
                  </a:lnTo>
                  <a:lnTo>
                    <a:pt x="472809" y="862108"/>
                  </a:lnTo>
                  <a:lnTo>
                    <a:pt x="463495" y="867386"/>
                  </a:lnTo>
                  <a:lnTo>
                    <a:pt x="452940" y="871732"/>
                  </a:lnTo>
                  <a:lnTo>
                    <a:pt x="443627" y="871732"/>
                  </a:lnTo>
                  <a:lnTo>
                    <a:pt x="436487" y="865523"/>
                  </a:lnTo>
                  <a:lnTo>
                    <a:pt x="431209" y="862418"/>
                  </a:lnTo>
                  <a:lnTo>
                    <a:pt x="423138" y="862418"/>
                  </a:lnTo>
                  <a:lnTo>
                    <a:pt x="411651" y="867696"/>
                  </a:lnTo>
                  <a:lnTo>
                    <a:pt x="406373" y="864592"/>
                  </a:lnTo>
                  <a:lnTo>
                    <a:pt x="402338" y="862418"/>
                  </a:lnTo>
                  <a:lnTo>
                    <a:pt x="401406" y="860245"/>
                  </a:lnTo>
                  <a:lnTo>
                    <a:pt x="397371" y="858072"/>
                  </a:lnTo>
                  <a:lnTo>
                    <a:pt x="392093" y="854968"/>
                  </a:lnTo>
                  <a:lnTo>
                    <a:pt x="392093" y="842239"/>
                  </a:lnTo>
                  <a:lnTo>
                    <a:pt x="394266" y="825165"/>
                  </a:lnTo>
                  <a:lnTo>
                    <a:pt x="395197" y="807159"/>
                  </a:lnTo>
                  <a:lnTo>
                    <a:pt x="397371" y="793500"/>
                  </a:lnTo>
                  <a:lnTo>
                    <a:pt x="399544" y="786049"/>
                  </a:lnTo>
                  <a:lnTo>
                    <a:pt x="399544" y="777667"/>
                  </a:lnTo>
                  <a:lnTo>
                    <a:pt x="387126" y="780771"/>
                  </a:lnTo>
                  <a:lnTo>
                    <a:pt x="375639" y="785117"/>
                  </a:lnTo>
                  <a:lnTo>
                    <a:pt x="360117" y="786049"/>
                  </a:lnTo>
                  <a:lnTo>
                    <a:pt x="361048" y="803123"/>
                  </a:lnTo>
                  <a:lnTo>
                    <a:pt x="361048" y="823302"/>
                  </a:lnTo>
                  <a:lnTo>
                    <a:pt x="365084" y="845654"/>
                  </a:lnTo>
                  <a:lnTo>
                    <a:pt x="372224" y="864592"/>
                  </a:lnTo>
                  <a:lnTo>
                    <a:pt x="370051" y="865523"/>
                  </a:lnTo>
                  <a:lnTo>
                    <a:pt x="370051" y="867696"/>
                  </a:lnTo>
                  <a:lnTo>
                    <a:pt x="370051" y="869869"/>
                  </a:lnTo>
                  <a:lnTo>
                    <a:pt x="367878" y="872042"/>
                  </a:lnTo>
                  <a:lnTo>
                    <a:pt x="353287" y="877320"/>
                  </a:lnTo>
                  <a:lnTo>
                    <a:pt x="337765" y="882597"/>
                  </a:lnTo>
                  <a:lnTo>
                    <a:pt x="324105" y="887875"/>
                  </a:lnTo>
                  <a:lnTo>
                    <a:pt x="313550" y="895326"/>
                  </a:lnTo>
                  <a:lnTo>
                    <a:pt x="308273" y="906812"/>
                  </a:lnTo>
                  <a:lnTo>
                    <a:pt x="306099" y="917367"/>
                  </a:lnTo>
                  <a:lnTo>
                    <a:pt x="298959" y="928854"/>
                  </a:lnTo>
                  <a:lnTo>
                    <a:pt x="264500" y="939409"/>
                  </a:lnTo>
                  <a:lnTo>
                    <a:pt x="262327" y="943755"/>
                  </a:lnTo>
                  <a:lnTo>
                    <a:pt x="260154" y="946860"/>
                  </a:lnTo>
                  <a:lnTo>
                    <a:pt x="260154" y="951206"/>
                  </a:lnTo>
                  <a:lnTo>
                    <a:pt x="260154" y="954310"/>
                  </a:lnTo>
                  <a:lnTo>
                    <a:pt x="260154" y="958657"/>
                  </a:lnTo>
                  <a:lnTo>
                    <a:pt x="259222" y="961761"/>
                  </a:lnTo>
                  <a:lnTo>
                    <a:pt x="257049" y="963934"/>
                  </a:lnTo>
                  <a:lnTo>
                    <a:pt x="251771" y="966107"/>
                  </a:lnTo>
                  <a:lnTo>
                    <a:pt x="247736" y="967039"/>
                  </a:lnTo>
                  <a:lnTo>
                    <a:pt x="242458" y="969212"/>
                  </a:lnTo>
                  <a:lnTo>
                    <a:pt x="238422" y="973558"/>
                  </a:lnTo>
                  <a:lnTo>
                    <a:pt x="235318" y="971385"/>
                  </a:lnTo>
                  <a:lnTo>
                    <a:pt x="231282" y="969212"/>
                  </a:lnTo>
                  <a:lnTo>
                    <a:pt x="228178" y="969212"/>
                  </a:lnTo>
                  <a:lnTo>
                    <a:pt x="226004" y="967039"/>
                  </a:lnTo>
                  <a:lnTo>
                    <a:pt x="220727" y="966107"/>
                  </a:lnTo>
                  <a:lnTo>
                    <a:pt x="215449" y="966107"/>
                  </a:lnTo>
                  <a:lnTo>
                    <a:pt x="215449" y="986286"/>
                  </a:lnTo>
                  <a:lnTo>
                    <a:pt x="209240" y="986286"/>
                  </a:lnTo>
                  <a:lnTo>
                    <a:pt x="203963" y="986286"/>
                  </a:lnTo>
                  <a:lnTo>
                    <a:pt x="198685" y="988459"/>
                  </a:lnTo>
                  <a:lnTo>
                    <a:pt x="194650" y="989391"/>
                  </a:lnTo>
                  <a:lnTo>
                    <a:pt x="188441" y="989391"/>
                  </a:lnTo>
                  <a:lnTo>
                    <a:pt x="184405" y="991564"/>
                  </a:lnTo>
                  <a:lnTo>
                    <a:pt x="181300" y="991564"/>
                  </a:lnTo>
                  <a:lnTo>
                    <a:pt x="179127" y="993737"/>
                  </a:lnTo>
                  <a:lnTo>
                    <a:pt x="175091" y="995910"/>
                  </a:lnTo>
                  <a:lnTo>
                    <a:pt x="171987" y="996842"/>
                  </a:lnTo>
                  <a:lnTo>
                    <a:pt x="181300" y="1006465"/>
                  </a:lnTo>
                  <a:lnTo>
                    <a:pt x="193718" y="1013916"/>
                  </a:lnTo>
                  <a:lnTo>
                    <a:pt x="206136" y="1018262"/>
                  </a:lnTo>
                  <a:lnTo>
                    <a:pt x="218554" y="1021367"/>
                  </a:lnTo>
                  <a:lnTo>
                    <a:pt x="220727" y="1040304"/>
                  </a:lnTo>
                  <a:lnTo>
                    <a:pt x="222900" y="1056137"/>
                  </a:lnTo>
                  <a:lnTo>
                    <a:pt x="222900" y="1073211"/>
                  </a:lnTo>
                  <a:lnTo>
                    <a:pt x="218864" y="1088113"/>
                  </a:lnTo>
                  <a:lnTo>
                    <a:pt x="218864" y="1090286"/>
                  </a:lnTo>
                  <a:lnTo>
                    <a:pt x="218864" y="1091217"/>
                  </a:lnTo>
                  <a:lnTo>
                    <a:pt x="216691" y="1091217"/>
                  </a:lnTo>
                  <a:lnTo>
                    <a:pt x="216691" y="1093390"/>
                  </a:lnTo>
                  <a:lnTo>
                    <a:pt x="215760" y="1095563"/>
                  </a:lnTo>
                  <a:lnTo>
                    <a:pt x="202100" y="1100841"/>
                  </a:lnTo>
                  <a:lnTo>
                    <a:pt x="184405" y="1105187"/>
                  </a:lnTo>
                  <a:lnTo>
                    <a:pt x="166709" y="1105187"/>
                  </a:lnTo>
                  <a:lnTo>
                    <a:pt x="149945" y="1100841"/>
                  </a:lnTo>
                  <a:lnTo>
                    <a:pt x="135354" y="1095563"/>
                  </a:lnTo>
                  <a:lnTo>
                    <a:pt x="130077" y="1095563"/>
                  </a:lnTo>
                  <a:lnTo>
                    <a:pt x="126041" y="1097736"/>
                  </a:lnTo>
                  <a:lnTo>
                    <a:pt x="122936" y="1097736"/>
                  </a:lnTo>
                  <a:lnTo>
                    <a:pt x="120763" y="1097736"/>
                  </a:lnTo>
                  <a:lnTo>
                    <a:pt x="118590" y="1098668"/>
                  </a:lnTo>
                  <a:lnTo>
                    <a:pt x="116417" y="1103014"/>
                  </a:lnTo>
                  <a:lnTo>
                    <a:pt x="115796" y="1106739"/>
                  </a:lnTo>
                  <a:lnTo>
                    <a:pt x="111760" y="1119468"/>
                  </a:lnTo>
                  <a:lnTo>
                    <a:pt x="111760" y="1140578"/>
                  </a:lnTo>
                  <a:lnTo>
                    <a:pt x="111760" y="1163861"/>
                  </a:lnTo>
                  <a:lnTo>
                    <a:pt x="113934" y="1188076"/>
                  </a:lnTo>
                  <a:lnTo>
                    <a:pt x="116107" y="1208255"/>
                  </a:lnTo>
                  <a:lnTo>
                    <a:pt x="116107" y="1223157"/>
                  </a:lnTo>
                  <a:lnTo>
                    <a:pt x="119211" y="1223157"/>
                  </a:lnTo>
                  <a:lnTo>
                    <a:pt x="119211" y="1228434"/>
                  </a:lnTo>
                  <a:lnTo>
                    <a:pt x="126351" y="1228434"/>
                  </a:lnTo>
                  <a:lnTo>
                    <a:pt x="131629" y="1227503"/>
                  </a:lnTo>
                  <a:lnTo>
                    <a:pt x="135665" y="1227503"/>
                  </a:lnTo>
                  <a:lnTo>
                    <a:pt x="138769" y="1223157"/>
                  </a:lnTo>
                  <a:lnTo>
                    <a:pt x="144978" y="1225330"/>
                  </a:lnTo>
                  <a:lnTo>
                    <a:pt x="148083" y="1225330"/>
                  </a:lnTo>
                  <a:lnTo>
                    <a:pt x="152118" y="1227503"/>
                  </a:lnTo>
                  <a:lnTo>
                    <a:pt x="155223" y="1228434"/>
                  </a:lnTo>
                  <a:lnTo>
                    <a:pt x="157396" y="1230607"/>
                  </a:lnTo>
                  <a:lnTo>
                    <a:pt x="157396" y="1232780"/>
                  </a:lnTo>
                  <a:lnTo>
                    <a:pt x="157396" y="1234953"/>
                  </a:lnTo>
                  <a:lnTo>
                    <a:pt x="159569" y="1234953"/>
                  </a:lnTo>
                  <a:lnTo>
                    <a:pt x="159569" y="1235885"/>
                  </a:lnTo>
                  <a:lnTo>
                    <a:pt x="153360" y="1252959"/>
                  </a:lnTo>
                  <a:lnTo>
                    <a:pt x="142805" y="1265688"/>
                  </a:lnTo>
                  <a:lnTo>
                    <a:pt x="130387" y="1277174"/>
                  </a:lnTo>
                  <a:lnTo>
                    <a:pt x="116728" y="1287729"/>
                  </a:lnTo>
                  <a:lnTo>
                    <a:pt x="104310" y="1299216"/>
                  </a:lnTo>
                  <a:lnTo>
                    <a:pt x="94996" y="1314117"/>
                  </a:lnTo>
                  <a:lnTo>
                    <a:pt x="94065" y="1324672"/>
                  </a:lnTo>
                  <a:lnTo>
                    <a:pt x="94996" y="1337401"/>
                  </a:lnTo>
                  <a:lnTo>
                    <a:pt x="94996" y="1348887"/>
                  </a:lnTo>
                  <a:lnTo>
                    <a:pt x="91892" y="1357269"/>
                  </a:lnTo>
                  <a:lnTo>
                    <a:pt x="77301" y="1366893"/>
                  </a:lnTo>
                  <a:lnTo>
                    <a:pt x="62710" y="1374344"/>
                  </a:lnTo>
                  <a:lnTo>
                    <a:pt x="48119" y="1383967"/>
                  </a:lnTo>
                  <a:lnTo>
                    <a:pt x="35701" y="1394523"/>
                  </a:lnTo>
                  <a:lnTo>
                    <a:pt x="31666" y="1401973"/>
                  </a:lnTo>
                  <a:lnTo>
                    <a:pt x="24525" y="1415633"/>
                  </a:lnTo>
                  <a:lnTo>
                    <a:pt x="17385" y="1431466"/>
                  </a:lnTo>
                  <a:lnTo>
                    <a:pt x="10245" y="1450403"/>
                  </a:lnTo>
                  <a:lnTo>
                    <a:pt x="3104" y="1466236"/>
                  </a:lnTo>
                  <a:lnTo>
                    <a:pt x="0" y="1481137"/>
                  </a:lnTo>
                  <a:lnTo>
                    <a:pt x="0" y="1492623"/>
                  </a:lnTo>
                  <a:lnTo>
                    <a:pt x="3104" y="1500074"/>
                  </a:lnTo>
                  <a:lnTo>
                    <a:pt x="9313" y="1509698"/>
                  </a:lnTo>
                  <a:lnTo>
                    <a:pt x="12418" y="1518080"/>
                  </a:lnTo>
                  <a:lnTo>
                    <a:pt x="12418" y="1532981"/>
                  </a:lnTo>
                  <a:lnTo>
                    <a:pt x="10245" y="1542605"/>
                  </a:lnTo>
                  <a:lnTo>
                    <a:pt x="7140" y="1555334"/>
                  </a:lnTo>
                  <a:lnTo>
                    <a:pt x="3104" y="1570235"/>
                  </a:lnTo>
                  <a:lnTo>
                    <a:pt x="2173" y="1587309"/>
                  </a:lnTo>
                  <a:lnTo>
                    <a:pt x="5278" y="1597865"/>
                  </a:lnTo>
                  <a:lnTo>
                    <a:pt x="5278" y="1622079"/>
                  </a:lnTo>
                  <a:lnTo>
                    <a:pt x="14591" y="1633566"/>
                  </a:lnTo>
                  <a:lnTo>
                    <a:pt x="29182" y="1646294"/>
                  </a:lnTo>
                  <a:lnTo>
                    <a:pt x="45946" y="1659022"/>
                  </a:lnTo>
                  <a:lnTo>
                    <a:pt x="56501" y="1671751"/>
                  </a:lnTo>
                  <a:lnTo>
                    <a:pt x="65815" y="1695965"/>
                  </a:lnTo>
                  <a:lnTo>
                    <a:pt x="78232" y="1705589"/>
                  </a:lnTo>
                  <a:lnTo>
                    <a:pt x="92823" y="1713040"/>
                  </a:lnTo>
                  <a:lnTo>
                    <a:pt x="107414" y="1720491"/>
                  </a:lnTo>
                  <a:lnTo>
                    <a:pt x="122005" y="1727941"/>
                  </a:lnTo>
                  <a:lnTo>
                    <a:pt x="132560" y="1740670"/>
                  </a:lnTo>
                  <a:lnTo>
                    <a:pt x="139701" y="1738497"/>
                  </a:lnTo>
                  <a:lnTo>
                    <a:pt x="145910" y="1736323"/>
                  </a:lnTo>
                  <a:lnTo>
                    <a:pt x="149014" y="1733219"/>
                  </a:lnTo>
                  <a:lnTo>
                    <a:pt x="153050" y="1731046"/>
                  </a:lnTo>
                  <a:lnTo>
                    <a:pt x="161432" y="1733219"/>
                  </a:lnTo>
                  <a:lnTo>
                    <a:pt x="172918" y="1736323"/>
                  </a:lnTo>
                  <a:lnTo>
                    <a:pt x="185336" y="1736323"/>
                  </a:lnTo>
                  <a:lnTo>
                    <a:pt x="189372" y="1723595"/>
                  </a:lnTo>
                  <a:lnTo>
                    <a:pt x="224763" y="1731046"/>
                  </a:lnTo>
                  <a:lnTo>
                    <a:pt x="239354" y="1725768"/>
                  </a:lnTo>
                  <a:lnTo>
                    <a:pt x="257980" y="1718318"/>
                  </a:lnTo>
                  <a:lnTo>
                    <a:pt x="275676" y="1710867"/>
                  </a:lnTo>
                  <a:lnTo>
                    <a:pt x="290267" y="1713040"/>
                  </a:lnTo>
                  <a:lnTo>
                    <a:pt x="302685" y="1713971"/>
                  </a:lnTo>
                  <a:lnTo>
                    <a:pt x="316344" y="1716144"/>
                  </a:lnTo>
                  <a:lnTo>
                    <a:pt x="336213" y="1747810"/>
                  </a:lnTo>
                  <a:lnTo>
                    <a:pt x="343353" y="1747810"/>
                  </a:lnTo>
                  <a:lnTo>
                    <a:pt x="348631" y="1747810"/>
                  </a:lnTo>
                  <a:lnTo>
                    <a:pt x="353908" y="1745637"/>
                  </a:lnTo>
                  <a:lnTo>
                    <a:pt x="356081" y="1743464"/>
                  </a:lnTo>
                  <a:lnTo>
                    <a:pt x="360117" y="1740359"/>
                  </a:lnTo>
                  <a:lnTo>
                    <a:pt x="367257" y="1742532"/>
                  </a:lnTo>
                  <a:lnTo>
                    <a:pt x="372535" y="1742532"/>
                  </a:lnTo>
                  <a:lnTo>
                    <a:pt x="375639" y="1743464"/>
                  </a:lnTo>
                  <a:lnTo>
                    <a:pt x="379675" y="1747810"/>
                  </a:lnTo>
                  <a:lnTo>
                    <a:pt x="382780" y="1749983"/>
                  </a:lnTo>
                  <a:lnTo>
                    <a:pt x="388989" y="1753088"/>
                  </a:lnTo>
                  <a:lnTo>
                    <a:pt x="382780" y="1775440"/>
                  </a:lnTo>
                  <a:lnTo>
                    <a:pt x="377502" y="1795619"/>
                  </a:lnTo>
                  <a:lnTo>
                    <a:pt x="372224" y="1817971"/>
                  </a:lnTo>
                  <a:lnTo>
                    <a:pt x="388989" y="1835045"/>
                  </a:lnTo>
                  <a:lnTo>
                    <a:pt x="404511" y="1855224"/>
                  </a:lnTo>
                  <a:lnTo>
                    <a:pt x="421275" y="1877576"/>
                  </a:lnTo>
                  <a:lnTo>
                    <a:pt x="431830" y="1899928"/>
                  </a:lnTo>
                  <a:lnTo>
                    <a:pt x="435866" y="1917003"/>
                  </a:lnTo>
                  <a:lnTo>
                    <a:pt x="435866" y="1929731"/>
                  </a:lnTo>
                  <a:lnTo>
                    <a:pt x="438039" y="1942459"/>
                  </a:lnTo>
                  <a:lnTo>
                    <a:pt x="445179" y="1957361"/>
                  </a:lnTo>
                  <a:lnTo>
                    <a:pt x="438970" y="1972262"/>
                  </a:lnTo>
                  <a:lnTo>
                    <a:pt x="431830" y="1989337"/>
                  </a:lnTo>
                  <a:lnTo>
                    <a:pt x="421275" y="2009516"/>
                  </a:lnTo>
                  <a:lnTo>
                    <a:pt x="414135" y="2027522"/>
                  </a:lnTo>
                  <a:lnTo>
                    <a:pt x="410099" y="2048632"/>
                  </a:lnTo>
                  <a:lnTo>
                    <a:pt x="412272" y="2066638"/>
                  </a:lnTo>
                  <a:lnTo>
                    <a:pt x="419412" y="2081539"/>
                  </a:lnTo>
                  <a:lnTo>
                    <a:pt x="430899" y="2096441"/>
                  </a:lnTo>
                  <a:lnTo>
                    <a:pt x="441454" y="2113515"/>
                  </a:lnTo>
                  <a:lnTo>
                    <a:pt x="448594" y="2128416"/>
                  </a:lnTo>
                  <a:lnTo>
                    <a:pt x="448594" y="2133694"/>
                  </a:lnTo>
                  <a:lnTo>
                    <a:pt x="448594" y="2138972"/>
                  </a:lnTo>
                  <a:lnTo>
                    <a:pt x="446421" y="2143318"/>
                  </a:lnTo>
                  <a:lnTo>
                    <a:pt x="445490" y="2148595"/>
                  </a:lnTo>
                  <a:lnTo>
                    <a:pt x="445490" y="2151700"/>
                  </a:lnTo>
                  <a:lnTo>
                    <a:pt x="445490" y="2156046"/>
                  </a:lnTo>
                  <a:lnTo>
                    <a:pt x="452630" y="2159151"/>
                  </a:lnTo>
                  <a:lnTo>
                    <a:pt x="450457" y="2163497"/>
                  </a:lnTo>
                  <a:lnTo>
                    <a:pt x="448284" y="2166601"/>
                  </a:lnTo>
                  <a:lnTo>
                    <a:pt x="448284" y="2170948"/>
                  </a:lnTo>
                  <a:lnTo>
                    <a:pt x="446111" y="2176225"/>
                  </a:lnTo>
                  <a:lnTo>
                    <a:pt x="448284" y="2181503"/>
                  </a:lnTo>
                  <a:lnTo>
                    <a:pt x="450457" y="2181503"/>
                  </a:lnTo>
                  <a:lnTo>
                    <a:pt x="452630" y="2185849"/>
                  </a:lnTo>
                  <a:lnTo>
                    <a:pt x="455734" y="2186780"/>
                  </a:lnTo>
                  <a:lnTo>
                    <a:pt x="459770" y="2191127"/>
                  </a:lnTo>
                  <a:lnTo>
                    <a:pt x="459770" y="2193300"/>
                  </a:lnTo>
                  <a:lnTo>
                    <a:pt x="455734" y="2206028"/>
                  </a:lnTo>
                  <a:lnTo>
                    <a:pt x="465048" y="2224034"/>
                  </a:lnTo>
                  <a:lnTo>
                    <a:pt x="479639" y="2242971"/>
                  </a:lnTo>
                  <a:lnTo>
                    <a:pt x="494230" y="2260046"/>
                  </a:lnTo>
                  <a:lnTo>
                    <a:pt x="504785" y="2278051"/>
                  </a:lnTo>
                  <a:lnTo>
                    <a:pt x="506958" y="2290780"/>
                  </a:lnTo>
                  <a:lnTo>
                    <a:pt x="506958" y="2303508"/>
                  </a:lnTo>
                  <a:lnTo>
                    <a:pt x="506958" y="2314994"/>
                  </a:lnTo>
                  <a:lnTo>
                    <a:pt x="509131" y="2324618"/>
                  </a:lnTo>
                  <a:lnTo>
                    <a:pt x="512236" y="2327723"/>
                  </a:lnTo>
                  <a:lnTo>
                    <a:pt x="516271" y="2333000"/>
                  </a:lnTo>
                  <a:lnTo>
                    <a:pt x="519376" y="2335173"/>
                  </a:lnTo>
                  <a:lnTo>
                    <a:pt x="523411" y="2339520"/>
                  </a:lnTo>
                  <a:lnTo>
                    <a:pt x="528689" y="2342624"/>
                  </a:lnTo>
                  <a:lnTo>
                    <a:pt x="553835" y="2337347"/>
                  </a:lnTo>
                  <a:lnTo>
                    <a:pt x="582086" y="2332069"/>
                  </a:lnTo>
                  <a:lnTo>
                    <a:pt x="609095" y="2324618"/>
                  </a:lnTo>
                  <a:lnTo>
                    <a:pt x="636103" y="2317168"/>
                  </a:lnTo>
                  <a:lnTo>
                    <a:pt x="657834" y="2303508"/>
                  </a:lnTo>
                  <a:lnTo>
                    <a:pt x="675530" y="2287675"/>
                  </a:lnTo>
                  <a:lnTo>
                    <a:pt x="684843" y="2270601"/>
                  </a:lnTo>
                  <a:lnTo>
                    <a:pt x="691984" y="2253526"/>
                  </a:lnTo>
                  <a:lnTo>
                    <a:pt x="715888" y="2233347"/>
                  </a:lnTo>
                  <a:lnTo>
                    <a:pt x="718992" y="2218446"/>
                  </a:lnTo>
                  <a:lnTo>
                    <a:pt x="721165" y="2203544"/>
                  </a:lnTo>
                  <a:lnTo>
                    <a:pt x="723339" y="2188643"/>
                  </a:lnTo>
                  <a:lnTo>
                    <a:pt x="728616" y="2175915"/>
                  </a:lnTo>
                  <a:lnTo>
                    <a:pt x="748485" y="2171568"/>
                  </a:lnTo>
                  <a:lnTo>
                    <a:pt x="752520" y="2168464"/>
                  </a:lnTo>
                  <a:lnTo>
                    <a:pt x="753452" y="2164118"/>
                  </a:lnTo>
                  <a:lnTo>
                    <a:pt x="757488" y="2161013"/>
                  </a:lnTo>
                  <a:lnTo>
                    <a:pt x="759661" y="2158840"/>
                  </a:lnTo>
                  <a:lnTo>
                    <a:pt x="762765" y="2155736"/>
                  </a:lnTo>
                  <a:lnTo>
                    <a:pt x="768043" y="2151390"/>
                  </a:lnTo>
                  <a:lnTo>
                    <a:pt x="764938" y="2131211"/>
                  </a:lnTo>
                  <a:lnTo>
                    <a:pt x="757798" y="2114136"/>
                  </a:lnTo>
                  <a:lnTo>
                    <a:pt x="748485" y="2103581"/>
                  </a:lnTo>
                  <a:lnTo>
                    <a:pt x="757798" y="2084644"/>
                  </a:lnTo>
                  <a:lnTo>
                    <a:pt x="772389" y="2071915"/>
                  </a:lnTo>
                  <a:lnTo>
                    <a:pt x="790084" y="2062291"/>
                  </a:lnTo>
                  <a:lnTo>
                    <a:pt x="808711" y="2053909"/>
                  </a:lnTo>
                  <a:lnTo>
                    <a:pt x="824234" y="2042423"/>
                  </a:lnTo>
                  <a:lnTo>
                    <a:pt x="835720" y="2019140"/>
                  </a:lnTo>
                  <a:lnTo>
                    <a:pt x="837893" y="1996787"/>
                  </a:lnTo>
                  <a:lnTo>
                    <a:pt x="831684" y="1974435"/>
                  </a:lnTo>
                  <a:lnTo>
                    <a:pt x="824544" y="1952083"/>
                  </a:lnTo>
                  <a:lnTo>
                    <a:pt x="817404" y="1931904"/>
                  </a:lnTo>
                  <a:lnTo>
                    <a:pt x="810263" y="1909552"/>
                  </a:lnTo>
                  <a:lnTo>
                    <a:pt x="807159" y="1887200"/>
                  </a:lnTo>
                  <a:lnTo>
                    <a:pt x="812437" y="1862985"/>
                  </a:lnTo>
                  <a:lnTo>
                    <a:pt x="827027" y="1837529"/>
                  </a:lnTo>
                  <a:lnTo>
                    <a:pt x="845654" y="1815177"/>
                  </a:lnTo>
                  <a:lnTo>
                    <a:pt x="867385" y="1794066"/>
                  </a:lnTo>
                  <a:lnTo>
                    <a:pt x="890358" y="1776060"/>
                  </a:lnTo>
                  <a:lnTo>
                    <a:pt x="912090" y="1757123"/>
                  </a:lnTo>
                  <a:lnTo>
                    <a:pt x="931958" y="1736944"/>
                  </a:lnTo>
                  <a:lnTo>
                    <a:pt x="945618" y="1718938"/>
                  </a:lnTo>
                  <a:lnTo>
                    <a:pt x="958036" y="1696586"/>
                  </a:lnTo>
                  <a:lnTo>
                    <a:pt x="968591" y="1674234"/>
                  </a:lnTo>
                  <a:lnTo>
                    <a:pt x="975731" y="1655297"/>
                  </a:lnTo>
                  <a:lnTo>
                    <a:pt x="979767" y="1642569"/>
                  </a:lnTo>
                  <a:lnTo>
                    <a:pt x="979767" y="1631393"/>
                  </a:lnTo>
                  <a:lnTo>
                    <a:pt x="985044" y="1621769"/>
                  </a:lnTo>
                  <a:lnTo>
                    <a:pt x="985044" y="1618665"/>
                  </a:lnTo>
                  <a:lnTo>
                    <a:pt x="963313" y="1621769"/>
                  </a:lnTo>
                  <a:lnTo>
                    <a:pt x="939409" y="1627046"/>
                  </a:lnTo>
                  <a:lnTo>
                    <a:pt x="914263" y="1633255"/>
                  </a:lnTo>
                  <a:lnTo>
                    <a:pt x="895636" y="1641637"/>
                  </a:lnTo>
                  <a:lnTo>
                    <a:pt x="880114" y="1640706"/>
                  </a:lnTo>
                  <a:lnTo>
                    <a:pt x="874836" y="1634497"/>
                  </a:lnTo>
                  <a:lnTo>
                    <a:pt x="872663" y="1629220"/>
                  </a:lnTo>
                  <a:lnTo>
                    <a:pt x="872663" y="1623942"/>
                  </a:lnTo>
                  <a:lnTo>
                    <a:pt x="872663" y="1616491"/>
                  </a:lnTo>
                  <a:lnTo>
                    <a:pt x="868627" y="1611214"/>
                  </a:lnTo>
                  <a:lnTo>
                    <a:pt x="854036" y="1599727"/>
                  </a:lnTo>
                  <a:lnTo>
                    <a:pt x="836341" y="1589172"/>
                  </a:lnTo>
                  <a:lnTo>
                    <a:pt x="819577" y="1577686"/>
                  </a:lnTo>
                  <a:lnTo>
                    <a:pt x="809022" y="1564957"/>
                  </a:lnTo>
                  <a:lnTo>
                    <a:pt x="804986" y="1553471"/>
                  </a:lnTo>
                  <a:lnTo>
                    <a:pt x="802813" y="1545089"/>
                  </a:lnTo>
                  <a:lnTo>
                    <a:pt x="799708" y="1533602"/>
                  </a:lnTo>
                  <a:lnTo>
                    <a:pt x="797535" y="1530498"/>
                  </a:lnTo>
                  <a:lnTo>
                    <a:pt x="792258" y="1526152"/>
                  </a:lnTo>
                  <a:lnTo>
                    <a:pt x="786980" y="1523047"/>
                  </a:lnTo>
                  <a:lnTo>
                    <a:pt x="782944" y="1517770"/>
                  </a:lnTo>
                  <a:lnTo>
                    <a:pt x="779840" y="1513423"/>
                  </a:lnTo>
                  <a:lnTo>
                    <a:pt x="779840" y="1476480"/>
                  </a:lnTo>
                  <a:lnTo>
                    <a:pt x="777667" y="1471203"/>
                  </a:lnTo>
                  <a:lnTo>
                    <a:pt x="772389" y="1466856"/>
                  </a:lnTo>
                  <a:lnTo>
                    <a:pt x="768353" y="1463752"/>
                  </a:lnTo>
                  <a:lnTo>
                    <a:pt x="763076" y="1459406"/>
                  </a:lnTo>
                  <a:lnTo>
                    <a:pt x="759971" y="1456301"/>
                  </a:lnTo>
                  <a:lnTo>
                    <a:pt x="750658" y="1436122"/>
                  </a:lnTo>
                  <a:lnTo>
                    <a:pt x="743518" y="1415943"/>
                  </a:lnTo>
                  <a:lnTo>
                    <a:pt x="736377" y="1393591"/>
                  </a:lnTo>
                  <a:lnTo>
                    <a:pt x="724891" y="1374654"/>
                  </a:lnTo>
                  <a:lnTo>
                    <a:pt x="712473" y="1357580"/>
                  </a:lnTo>
                  <a:lnTo>
                    <a:pt x="712473" y="1350129"/>
                  </a:lnTo>
                  <a:lnTo>
                    <a:pt x="716509" y="1350129"/>
                  </a:lnTo>
                  <a:lnTo>
                    <a:pt x="719613" y="1357580"/>
                  </a:lnTo>
                  <a:lnTo>
                    <a:pt x="723649" y="1363788"/>
                  </a:lnTo>
                  <a:lnTo>
                    <a:pt x="726753" y="1366893"/>
                  </a:lnTo>
                  <a:lnTo>
                    <a:pt x="730789" y="1369066"/>
                  </a:lnTo>
                  <a:lnTo>
                    <a:pt x="733894" y="1371239"/>
                  </a:lnTo>
                  <a:lnTo>
                    <a:pt x="737930" y="1372170"/>
                  </a:lnTo>
                  <a:lnTo>
                    <a:pt x="738861" y="1376517"/>
                  </a:lnTo>
                  <a:lnTo>
                    <a:pt x="745070" y="1378690"/>
                  </a:lnTo>
                  <a:lnTo>
                    <a:pt x="755625" y="1386141"/>
                  </a:lnTo>
                  <a:lnTo>
                    <a:pt x="762765" y="1396696"/>
                  </a:lnTo>
                  <a:lnTo>
                    <a:pt x="768043" y="1409424"/>
                  </a:lnTo>
                  <a:lnTo>
                    <a:pt x="774252" y="1423084"/>
                  </a:lnTo>
                  <a:lnTo>
                    <a:pt x="779529" y="1435812"/>
                  </a:lnTo>
                  <a:lnTo>
                    <a:pt x="799398" y="1448540"/>
                  </a:lnTo>
                  <a:lnTo>
                    <a:pt x="804675" y="1459095"/>
                  </a:lnTo>
                  <a:lnTo>
                    <a:pt x="806848" y="1472755"/>
                  </a:lnTo>
                  <a:lnTo>
                    <a:pt x="809022" y="1485483"/>
                  </a:lnTo>
                  <a:lnTo>
                    <a:pt x="812126" y="1496038"/>
                  </a:lnTo>
                  <a:lnTo>
                    <a:pt x="824544" y="1510940"/>
                  </a:lnTo>
                  <a:lnTo>
                    <a:pt x="838204" y="1525841"/>
                  </a:lnTo>
                  <a:lnTo>
                    <a:pt x="850621" y="1542916"/>
                  </a:lnTo>
                  <a:lnTo>
                    <a:pt x="859935" y="1560922"/>
                  </a:lnTo>
                  <a:lnTo>
                    <a:pt x="860866" y="1572408"/>
                  </a:lnTo>
                  <a:lnTo>
                    <a:pt x="860866" y="1582963"/>
                  </a:lnTo>
                  <a:lnTo>
                    <a:pt x="863039" y="1594450"/>
                  </a:lnTo>
                  <a:lnTo>
                    <a:pt x="868317" y="1605005"/>
                  </a:lnTo>
                  <a:lnTo>
                    <a:pt x="870490" y="1609351"/>
                  </a:lnTo>
                  <a:lnTo>
                    <a:pt x="872663" y="1611524"/>
                  </a:lnTo>
                  <a:lnTo>
                    <a:pt x="874836" y="1612456"/>
                  </a:lnTo>
                  <a:lnTo>
                    <a:pt x="875767" y="1612456"/>
                  </a:lnTo>
                  <a:lnTo>
                    <a:pt x="879803" y="1614629"/>
                  </a:lnTo>
                  <a:lnTo>
                    <a:pt x="889117" y="1614629"/>
                  </a:lnTo>
                  <a:lnTo>
                    <a:pt x="901534" y="1611524"/>
                  </a:lnTo>
                  <a:lnTo>
                    <a:pt x="913952" y="1604074"/>
                  </a:lnTo>
                  <a:lnTo>
                    <a:pt x="928543" y="1597865"/>
                  </a:lnTo>
                  <a:lnTo>
                    <a:pt x="946239" y="1592587"/>
                  </a:lnTo>
                  <a:lnTo>
                    <a:pt x="963003" y="1589483"/>
                  </a:lnTo>
                  <a:lnTo>
                    <a:pt x="979767" y="1582032"/>
                  </a:lnTo>
                  <a:lnTo>
                    <a:pt x="992185" y="1572408"/>
                  </a:lnTo>
                  <a:lnTo>
                    <a:pt x="1002740" y="1560922"/>
                  </a:lnTo>
                  <a:lnTo>
                    <a:pt x="1016399" y="1553471"/>
                  </a:lnTo>
                  <a:lnTo>
                    <a:pt x="1039372" y="1553471"/>
                  </a:lnTo>
                  <a:lnTo>
                    <a:pt x="1039372" y="1544468"/>
                  </a:lnTo>
                  <a:lnTo>
                    <a:pt x="1057999" y="1531740"/>
                  </a:lnTo>
                  <a:lnTo>
                    <a:pt x="1075694" y="1520253"/>
                  </a:lnTo>
                  <a:lnTo>
                    <a:pt x="1075694" y="1500074"/>
                  </a:lnTo>
                  <a:lnTo>
                    <a:pt x="1089354" y="1494797"/>
                  </a:lnTo>
                  <a:lnTo>
                    <a:pt x="1095563" y="1487346"/>
                  </a:lnTo>
                  <a:lnTo>
                    <a:pt x="1101772" y="1477722"/>
                  </a:lnTo>
                  <a:lnTo>
                    <a:pt x="1108912" y="1468098"/>
                  </a:lnTo>
                  <a:lnTo>
                    <a:pt x="1087181" y="1450092"/>
                  </a:lnTo>
                  <a:lnTo>
                    <a:pt x="1060172" y="1435191"/>
                  </a:lnTo>
                  <a:lnTo>
                    <a:pt x="1057999" y="1420290"/>
                  </a:lnTo>
                  <a:lnTo>
                    <a:pt x="1055826" y="1401352"/>
                  </a:lnTo>
                  <a:lnTo>
                    <a:pt x="1035958" y="1416254"/>
                  </a:lnTo>
                  <a:lnTo>
                    <a:pt x="1019193" y="1435191"/>
                  </a:lnTo>
                  <a:lnTo>
                    <a:pt x="1008638" y="1435191"/>
                  </a:lnTo>
                  <a:lnTo>
                    <a:pt x="999325" y="1437364"/>
                  </a:lnTo>
                  <a:lnTo>
                    <a:pt x="992185" y="1438295"/>
                  </a:lnTo>
                  <a:lnTo>
                    <a:pt x="990011" y="1433018"/>
                  </a:lnTo>
                  <a:lnTo>
                    <a:pt x="989080" y="1427740"/>
                  </a:lnTo>
                  <a:lnTo>
                    <a:pt x="989080" y="1422463"/>
                  </a:lnTo>
                  <a:lnTo>
                    <a:pt x="986907" y="1416254"/>
                  </a:lnTo>
                  <a:lnTo>
                    <a:pt x="984734" y="1410976"/>
                  </a:lnTo>
                  <a:lnTo>
                    <a:pt x="979456" y="1408803"/>
                  </a:lnTo>
                  <a:lnTo>
                    <a:pt x="977283" y="1408803"/>
                  </a:lnTo>
                  <a:lnTo>
                    <a:pt x="975110" y="1408803"/>
                  </a:lnTo>
                  <a:lnTo>
                    <a:pt x="975110" y="1410976"/>
                  </a:lnTo>
                  <a:lnTo>
                    <a:pt x="974179" y="1413149"/>
                  </a:lnTo>
                  <a:lnTo>
                    <a:pt x="972006" y="1418427"/>
                  </a:lnTo>
                  <a:lnTo>
                    <a:pt x="964865" y="1407872"/>
                  </a:lnTo>
                  <a:lnTo>
                    <a:pt x="957725" y="1392970"/>
                  </a:lnTo>
                  <a:lnTo>
                    <a:pt x="948412" y="1375896"/>
                  </a:lnTo>
                  <a:lnTo>
                    <a:pt x="943134" y="1358821"/>
                  </a:lnTo>
                  <a:lnTo>
                    <a:pt x="939098" y="1343920"/>
                  </a:lnTo>
                  <a:lnTo>
                    <a:pt x="946239" y="1343920"/>
                  </a:lnTo>
                  <a:lnTo>
                    <a:pt x="950274" y="1343920"/>
                  </a:lnTo>
                  <a:lnTo>
                    <a:pt x="952448" y="1343920"/>
                  </a:lnTo>
                  <a:lnTo>
                    <a:pt x="953379" y="1343920"/>
                  </a:lnTo>
                  <a:lnTo>
                    <a:pt x="955552" y="1343920"/>
                  </a:lnTo>
                  <a:lnTo>
                    <a:pt x="967039" y="1353544"/>
                  </a:lnTo>
                  <a:lnTo>
                    <a:pt x="972316" y="1363167"/>
                  </a:lnTo>
                  <a:lnTo>
                    <a:pt x="975421" y="1373723"/>
                  </a:lnTo>
                  <a:lnTo>
                    <a:pt x="984734" y="1381173"/>
                  </a:lnTo>
                  <a:lnTo>
                    <a:pt x="997152" y="1388624"/>
                  </a:lnTo>
                  <a:lnTo>
                    <a:pt x="1008638" y="1393902"/>
                  </a:lnTo>
                  <a:lnTo>
                    <a:pt x="1019193" y="1401352"/>
                  </a:lnTo>
                  <a:lnTo>
                    <a:pt x="1031611" y="1401352"/>
                  </a:lnTo>
                  <a:lnTo>
                    <a:pt x="1040925" y="1400421"/>
                  </a:lnTo>
                  <a:lnTo>
                    <a:pt x="1048065" y="1398248"/>
                  </a:lnTo>
                  <a:lnTo>
                    <a:pt x="1059551" y="1393902"/>
                  </a:lnTo>
                  <a:lnTo>
                    <a:pt x="1066692" y="1407561"/>
                  </a:lnTo>
                  <a:lnTo>
                    <a:pt x="1071969" y="1418116"/>
                  </a:lnTo>
                  <a:lnTo>
                    <a:pt x="1102082" y="1420290"/>
                  </a:lnTo>
                  <a:lnTo>
                    <a:pt x="1133438" y="1422463"/>
                  </a:lnTo>
                  <a:lnTo>
                    <a:pt x="1164793" y="1422463"/>
                  </a:lnTo>
                  <a:lnTo>
                    <a:pt x="1194906" y="1418116"/>
                  </a:lnTo>
                  <a:lnTo>
                    <a:pt x="1206392" y="1429603"/>
                  </a:lnTo>
                  <a:lnTo>
                    <a:pt x="1218810" y="1437985"/>
                  </a:lnTo>
                  <a:lnTo>
                    <a:pt x="1231228" y="1447609"/>
                  </a:lnTo>
                  <a:lnTo>
                    <a:pt x="1238368" y="1458164"/>
                  </a:lnTo>
                  <a:lnTo>
                    <a:pt x="1235264" y="1471824"/>
                  </a:lnTo>
                  <a:lnTo>
                    <a:pt x="1238368" y="1474928"/>
                  </a:lnTo>
                  <a:lnTo>
                    <a:pt x="1242404" y="1479274"/>
                  </a:lnTo>
                  <a:lnTo>
                    <a:pt x="1247681" y="1482379"/>
                  </a:lnTo>
                  <a:lnTo>
                    <a:pt x="1251717" y="1486725"/>
                  </a:lnTo>
                  <a:lnTo>
                    <a:pt x="1262273" y="1487656"/>
                  </a:lnTo>
                  <a:lnTo>
                    <a:pt x="1271586" y="1487656"/>
                  </a:lnTo>
                  <a:lnTo>
                    <a:pt x="1284004" y="1486725"/>
                  </a:lnTo>
                  <a:lnTo>
                    <a:pt x="1288039" y="1524910"/>
                  </a:lnTo>
                  <a:lnTo>
                    <a:pt x="1296422" y="1556575"/>
                  </a:lnTo>
                  <a:lnTo>
                    <a:pt x="1308840" y="1586068"/>
                  </a:lnTo>
                  <a:lnTo>
                    <a:pt x="1327466" y="1613697"/>
                  </a:lnTo>
                  <a:lnTo>
                    <a:pt x="1327466" y="1615870"/>
                  </a:lnTo>
                  <a:lnTo>
                    <a:pt x="1325293" y="1618044"/>
                  </a:lnTo>
                  <a:lnTo>
                    <a:pt x="1323120" y="1621148"/>
                  </a:lnTo>
                  <a:lnTo>
                    <a:pt x="1322188" y="1625494"/>
                  </a:lnTo>
                  <a:lnTo>
                    <a:pt x="1323120" y="1628599"/>
                  </a:lnTo>
                  <a:lnTo>
                    <a:pt x="1329329" y="1645673"/>
                  </a:lnTo>
                  <a:lnTo>
                    <a:pt x="1339884" y="1665852"/>
                  </a:lnTo>
                  <a:lnTo>
                    <a:pt x="1351370" y="1678581"/>
                  </a:lnTo>
                  <a:lnTo>
                    <a:pt x="1352302" y="1680754"/>
                  </a:lnTo>
                  <a:lnTo>
                    <a:pt x="1354475" y="1680754"/>
                  </a:lnTo>
                  <a:lnTo>
                    <a:pt x="1356648" y="1682927"/>
                  </a:lnTo>
                  <a:lnTo>
                    <a:pt x="1358821" y="1682927"/>
                  </a:lnTo>
                  <a:lnTo>
                    <a:pt x="1378690" y="1658712"/>
                  </a:lnTo>
                  <a:lnTo>
                    <a:pt x="1391108" y="1633255"/>
                  </a:lnTo>
                  <a:lnTo>
                    <a:pt x="1400421" y="1601590"/>
                  </a:lnTo>
                  <a:lnTo>
                    <a:pt x="1403525" y="1564647"/>
                  </a:lnTo>
                  <a:lnTo>
                    <a:pt x="1415943" y="1557196"/>
                  </a:lnTo>
                  <a:lnTo>
                    <a:pt x="1425257" y="1547572"/>
                  </a:lnTo>
                  <a:lnTo>
                    <a:pt x="1434570" y="1540122"/>
                  </a:lnTo>
                  <a:lnTo>
                    <a:pt x="1451334" y="1540122"/>
                  </a:lnTo>
                  <a:lnTo>
                    <a:pt x="1463752" y="1507214"/>
                  </a:lnTo>
                  <a:lnTo>
                    <a:pt x="1470892" y="1501937"/>
                  </a:lnTo>
                  <a:lnTo>
                    <a:pt x="1478032" y="1499764"/>
                  </a:lnTo>
                  <a:lnTo>
                    <a:pt x="1485172" y="1499764"/>
                  </a:lnTo>
                  <a:lnTo>
                    <a:pt x="1488277" y="1497591"/>
                  </a:lnTo>
                  <a:lnTo>
                    <a:pt x="1493555" y="1490140"/>
                  </a:lnTo>
                  <a:lnTo>
                    <a:pt x="1497590" y="1475239"/>
                  </a:lnTo>
                  <a:lnTo>
                    <a:pt x="1512181" y="1475239"/>
                  </a:lnTo>
                  <a:lnTo>
                    <a:pt x="1526772" y="1477412"/>
                  </a:lnTo>
                  <a:lnTo>
                    <a:pt x="1543536" y="1475239"/>
                  </a:lnTo>
                  <a:lnTo>
                    <a:pt x="1544468" y="1473065"/>
                  </a:lnTo>
                  <a:lnTo>
                    <a:pt x="1546641" y="1472134"/>
                  </a:lnTo>
                  <a:lnTo>
                    <a:pt x="1548814" y="1467788"/>
                  </a:lnTo>
                  <a:lnTo>
                    <a:pt x="1550987" y="1465615"/>
                  </a:lnTo>
                  <a:lnTo>
                    <a:pt x="1554092" y="1462510"/>
                  </a:lnTo>
                  <a:lnTo>
                    <a:pt x="1565578" y="1480516"/>
                  </a:lnTo>
                  <a:lnTo>
                    <a:pt x="1573960" y="1495418"/>
                  </a:lnTo>
                  <a:lnTo>
                    <a:pt x="1585447" y="1509077"/>
                  </a:lnTo>
                  <a:lnTo>
                    <a:pt x="1592587" y="1523979"/>
                  </a:lnTo>
                  <a:lnTo>
                    <a:pt x="1597864" y="1541984"/>
                  </a:lnTo>
                  <a:lnTo>
                    <a:pt x="1597864" y="1564337"/>
                  </a:lnTo>
                  <a:lnTo>
                    <a:pt x="1600037" y="1566509"/>
                  </a:lnTo>
                  <a:lnTo>
                    <a:pt x="1600969" y="1566509"/>
                  </a:lnTo>
                  <a:lnTo>
                    <a:pt x="1600969" y="1567441"/>
                  </a:lnTo>
                  <a:lnTo>
                    <a:pt x="1603142" y="1567441"/>
                  </a:lnTo>
                  <a:lnTo>
                    <a:pt x="1610282" y="1567441"/>
                  </a:lnTo>
                  <a:lnTo>
                    <a:pt x="1617422" y="1566509"/>
                  </a:lnTo>
                  <a:lnTo>
                    <a:pt x="1621458" y="1564337"/>
                  </a:lnTo>
                  <a:lnTo>
                    <a:pt x="1626736" y="1559990"/>
                  </a:lnTo>
                  <a:lnTo>
                    <a:pt x="1629840" y="1556886"/>
                  </a:lnTo>
                  <a:lnTo>
                    <a:pt x="1641327" y="1569614"/>
                  </a:lnTo>
                  <a:lnTo>
                    <a:pt x="1648467" y="1586688"/>
                  </a:lnTo>
                  <a:lnTo>
                    <a:pt x="1650640" y="1606867"/>
                  </a:lnTo>
                  <a:lnTo>
                    <a:pt x="1650640" y="1629220"/>
                  </a:lnTo>
                  <a:lnTo>
                    <a:pt x="1650640" y="1649399"/>
                  </a:lnTo>
                  <a:lnTo>
                    <a:pt x="1650640" y="1668336"/>
                  </a:lnTo>
                  <a:lnTo>
                    <a:pt x="1653745" y="1683237"/>
                  </a:lnTo>
                  <a:lnTo>
                    <a:pt x="1653745" y="1686342"/>
                  </a:lnTo>
                  <a:lnTo>
                    <a:pt x="1663058" y="1683237"/>
                  </a:lnTo>
                  <a:lnTo>
                    <a:pt x="1663058" y="1686342"/>
                  </a:lnTo>
                  <a:lnTo>
                    <a:pt x="1672371" y="1699070"/>
                  </a:lnTo>
                  <a:lnTo>
                    <a:pt x="1677649" y="1713971"/>
                  </a:lnTo>
                  <a:lnTo>
                    <a:pt x="1682927" y="1728873"/>
                  </a:lnTo>
                  <a:lnTo>
                    <a:pt x="1686962" y="1745947"/>
                  </a:lnTo>
                  <a:lnTo>
                    <a:pt x="1693171" y="1760849"/>
                  </a:lnTo>
                  <a:lnTo>
                    <a:pt x="1702485" y="1768299"/>
                  </a:lnTo>
                  <a:lnTo>
                    <a:pt x="1704658" y="1770472"/>
                  </a:lnTo>
                  <a:lnTo>
                    <a:pt x="1715213" y="1775750"/>
                  </a:lnTo>
                  <a:lnTo>
                    <a:pt x="1726699" y="1785374"/>
                  </a:lnTo>
                  <a:lnTo>
                    <a:pt x="1737255" y="1785374"/>
                  </a:lnTo>
                  <a:lnTo>
                    <a:pt x="1736323" y="1758986"/>
                  </a:lnTo>
                  <a:lnTo>
                    <a:pt x="1729183" y="1733529"/>
                  </a:lnTo>
                  <a:lnTo>
                    <a:pt x="1717696" y="1711177"/>
                  </a:lnTo>
                  <a:lnTo>
                    <a:pt x="1703106" y="1696276"/>
                  </a:lnTo>
                  <a:lnTo>
                    <a:pt x="1700001" y="1694103"/>
                  </a:lnTo>
                  <a:lnTo>
                    <a:pt x="1695965" y="1694103"/>
                  </a:lnTo>
                  <a:lnTo>
                    <a:pt x="1692861" y="1694103"/>
                  </a:lnTo>
                  <a:lnTo>
                    <a:pt x="1688825" y="1694103"/>
                  </a:lnTo>
                  <a:lnTo>
                    <a:pt x="1687894" y="1691930"/>
                  </a:lnTo>
                  <a:lnTo>
                    <a:pt x="1681685" y="1681374"/>
                  </a:lnTo>
                  <a:lnTo>
                    <a:pt x="1680753" y="1671751"/>
                  </a:lnTo>
                  <a:lnTo>
                    <a:pt x="1676718" y="1664300"/>
                  </a:lnTo>
                  <a:lnTo>
                    <a:pt x="1667404" y="1659022"/>
                  </a:lnTo>
                  <a:lnTo>
                    <a:pt x="1676718" y="1634808"/>
                  </a:lnTo>
                  <a:lnTo>
                    <a:pt x="1683858" y="1605315"/>
                  </a:lnTo>
                  <a:lnTo>
                    <a:pt x="1700622" y="1618975"/>
                  </a:lnTo>
                  <a:lnTo>
                    <a:pt x="1716144" y="1631703"/>
                  </a:lnTo>
                  <a:lnTo>
                    <a:pt x="1730735" y="1644431"/>
                  </a:lnTo>
                  <a:lnTo>
                    <a:pt x="1742222" y="1659333"/>
                  </a:lnTo>
                  <a:lnTo>
                    <a:pt x="1747499" y="1679512"/>
                  </a:lnTo>
                  <a:lnTo>
                    <a:pt x="1754640" y="1679512"/>
                  </a:lnTo>
                  <a:lnTo>
                    <a:pt x="1815176" y="1629841"/>
                  </a:lnTo>
                  <a:lnTo>
                    <a:pt x="1813003" y="1600348"/>
                  </a:lnTo>
                  <a:lnTo>
                    <a:pt x="1807726" y="1576133"/>
                  </a:lnTo>
                  <a:lnTo>
                    <a:pt x="1796239" y="1558128"/>
                  </a:lnTo>
                  <a:lnTo>
                    <a:pt x="1783822" y="1541053"/>
                  </a:lnTo>
                  <a:lnTo>
                    <a:pt x="1767057" y="1525220"/>
                  </a:lnTo>
                  <a:lnTo>
                    <a:pt x="1769230" y="1510319"/>
                  </a:lnTo>
                  <a:lnTo>
                    <a:pt x="1774508" y="1500695"/>
                  </a:lnTo>
                  <a:lnTo>
                    <a:pt x="1780717" y="1495418"/>
                  </a:lnTo>
                  <a:lnTo>
                    <a:pt x="1787857" y="1489209"/>
                  </a:lnTo>
                  <a:lnTo>
                    <a:pt x="1794066" y="1480827"/>
                  </a:lnTo>
                  <a:lnTo>
                    <a:pt x="1800275" y="1480827"/>
                  </a:lnTo>
                  <a:lnTo>
                    <a:pt x="1805553" y="1481758"/>
                  </a:lnTo>
                  <a:lnTo>
                    <a:pt x="1807726" y="1481758"/>
                  </a:lnTo>
                  <a:lnTo>
                    <a:pt x="1810830" y="1483931"/>
                  </a:lnTo>
                  <a:lnTo>
                    <a:pt x="1813003" y="1488277"/>
                  </a:lnTo>
                  <a:lnTo>
                    <a:pt x="1816108" y="1493555"/>
                  </a:lnTo>
                  <a:lnTo>
                    <a:pt x="1818281" y="1496659"/>
                  </a:lnTo>
                  <a:lnTo>
                    <a:pt x="1816108" y="1501006"/>
                  </a:lnTo>
                  <a:lnTo>
                    <a:pt x="1815176" y="1504110"/>
                  </a:lnTo>
                  <a:lnTo>
                    <a:pt x="1811141" y="1506283"/>
                  </a:lnTo>
                  <a:lnTo>
                    <a:pt x="1808036" y="1506283"/>
                  </a:lnTo>
                  <a:lnTo>
                    <a:pt x="1804000" y="1508456"/>
                  </a:lnTo>
                  <a:lnTo>
                    <a:pt x="1804000" y="1518080"/>
                  </a:lnTo>
                  <a:lnTo>
                    <a:pt x="1804000" y="1523358"/>
                  </a:lnTo>
                  <a:lnTo>
                    <a:pt x="1806173" y="1528635"/>
                  </a:lnTo>
                  <a:lnTo>
                    <a:pt x="1808346" y="1533913"/>
                  </a:lnTo>
                  <a:lnTo>
                    <a:pt x="1811451" y="1532981"/>
                  </a:lnTo>
                  <a:lnTo>
                    <a:pt x="1813624" y="1532981"/>
                  </a:lnTo>
                  <a:lnTo>
                    <a:pt x="1815797" y="1532981"/>
                  </a:lnTo>
                  <a:lnTo>
                    <a:pt x="1816729" y="1530808"/>
                  </a:lnTo>
                  <a:lnTo>
                    <a:pt x="1818902" y="1530808"/>
                  </a:lnTo>
                  <a:lnTo>
                    <a:pt x="1826042" y="1526462"/>
                  </a:lnTo>
                  <a:lnTo>
                    <a:pt x="1830078" y="1523358"/>
                  </a:lnTo>
                  <a:lnTo>
                    <a:pt x="1831009" y="1521184"/>
                  </a:lnTo>
                  <a:lnTo>
                    <a:pt x="1835045" y="1518080"/>
                  </a:lnTo>
                  <a:lnTo>
                    <a:pt x="1838150" y="1513734"/>
                  </a:lnTo>
                  <a:lnTo>
                    <a:pt x="1837218" y="1508456"/>
                  </a:lnTo>
                  <a:lnTo>
                    <a:pt x="1837218" y="1503179"/>
                  </a:lnTo>
                  <a:lnTo>
                    <a:pt x="1835045" y="1501006"/>
                  </a:lnTo>
                  <a:lnTo>
                    <a:pt x="1835045" y="1498832"/>
                  </a:lnTo>
                  <a:lnTo>
                    <a:pt x="1835045" y="1495728"/>
                  </a:lnTo>
                  <a:lnTo>
                    <a:pt x="1835045" y="1491382"/>
                  </a:lnTo>
                  <a:lnTo>
                    <a:pt x="1835045" y="1483931"/>
                  </a:lnTo>
                  <a:lnTo>
                    <a:pt x="1862054" y="1478653"/>
                  </a:lnTo>
                  <a:lnTo>
                    <a:pt x="1891236" y="1469030"/>
                  </a:lnTo>
                  <a:lnTo>
                    <a:pt x="1916382" y="1458474"/>
                  </a:lnTo>
                  <a:lnTo>
                    <a:pt x="1940286" y="1443573"/>
                  </a:lnTo>
                  <a:lnTo>
                    <a:pt x="1958913" y="1423394"/>
                  </a:lnTo>
                  <a:lnTo>
                    <a:pt x="1967295" y="1408493"/>
                  </a:lnTo>
                  <a:lnTo>
                    <a:pt x="1974435" y="1394833"/>
                  </a:lnTo>
                  <a:lnTo>
                    <a:pt x="1981575" y="1379932"/>
                  </a:lnTo>
                  <a:lnTo>
                    <a:pt x="1993993" y="1371550"/>
                  </a:lnTo>
                  <a:lnTo>
                    <a:pt x="1993993" y="1351992"/>
                  </a:lnTo>
                  <a:lnTo>
                    <a:pt x="1993062" y="1329639"/>
                  </a:lnTo>
                  <a:lnTo>
                    <a:pt x="1989026" y="1309460"/>
                  </a:lnTo>
                  <a:lnTo>
                    <a:pt x="1981886" y="1289281"/>
                  </a:lnTo>
                  <a:lnTo>
                    <a:pt x="1973504" y="1274380"/>
                  </a:lnTo>
                  <a:lnTo>
                    <a:pt x="1958913" y="1264756"/>
                  </a:lnTo>
                  <a:lnTo>
                    <a:pt x="1964190" y="1252028"/>
                  </a:lnTo>
                  <a:lnTo>
                    <a:pt x="1969468" y="1244577"/>
                  </a:lnTo>
                  <a:lnTo>
                    <a:pt x="1976608" y="1237127"/>
                  </a:lnTo>
                  <a:lnTo>
                    <a:pt x="1983748" y="1227503"/>
                  </a:lnTo>
                  <a:lnTo>
                    <a:pt x="2003617" y="1227503"/>
                  </a:lnTo>
                  <a:lnTo>
                    <a:pt x="2003617" y="1214774"/>
                  </a:lnTo>
                  <a:lnTo>
                    <a:pt x="1998339" y="1214774"/>
                  </a:lnTo>
                  <a:lnTo>
                    <a:pt x="1987784" y="1209497"/>
                  </a:lnTo>
                  <a:lnTo>
                    <a:pt x="1978471" y="1209497"/>
                  </a:lnTo>
                  <a:lnTo>
                    <a:pt x="1969157" y="1212601"/>
                  </a:lnTo>
                  <a:lnTo>
                    <a:pt x="1958602" y="1218810"/>
                  </a:lnTo>
                  <a:lnTo>
                    <a:pt x="1954567" y="1212601"/>
                  </a:lnTo>
                  <a:lnTo>
                    <a:pt x="1951462" y="1209497"/>
                  </a:lnTo>
                  <a:lnTo>
                    <a:pt x="1947426" y="1205151"/>
                  </a:lnTo>
                  <a:lnTo>
                    <a:pt x="1942149" y="1202046"/>
                  </a:lnTo>
                  <a:lnTo>
                    <a:pt x="1935008" y="1197700"/>
                  </a:lnTo>
                  <a:lnTo>
                    <a:pt x="1942149" y="1184972"/>
                  </a:lnTo>
                  <a:lnTo>
                    <a:pt x="1954567" y="1174416"/>
                  </a:lnTo>
                  <a:lnTo>
                    <a:pt x="1966985" y="1164793"/>
                  </a:lnTo>
                  <a:lnTo>
                    <a:pt x="1978471" y="1153306"/>
                  </a:lnTo>
                  <a:lnTo>
                    <a:pt x="1983748" y="1155479"/>
                  </a:lnTo>
                  <a:lnTo>
                    <a:pt x="1987784" y="1155479"/>
                  </a:lnTo>
                  <a:lnTo>
                    <a:pt x="1990889" y="1157652"/>
                  </a:lnTo>
                  <a:lnTo>
                    <a:pt x="1993993" y="1157652"/>
                  </a:lnTo>
                  <a:lnTo>
                    <a:pt x="1990889" y="1165103"/>
                  </a:lnTo>
                  <a:lnTo>
                    <a:pt x="1988716" y="1168208"/>
                  </a:lnTo>
                  <a:lnTo>
                    <a:pt x="1987784" y="1174416"/>
                  </a:lnTo>
                  <a:lnTo>
                    <a:pt x="1985611" y="1177521"/>
                  </a:lnTo>
                  <a:lnTo>
                    <a:pt x="1983438" y="1182799"/>
                  </a:lnTo>
                  <a:lnTo>
                    <a:pt x="1983438" y="1187145"/>
                  </a:lnTo>
                  <a:lnTo>
                    <a:pt x="1995856" y="1181867"/>
                  </a:lnTo>
                  <a:lnTo>
                    <a:pt x="2010447" y="1175658"/>
                  </a:lnTo>
                  <a:lnTo>
                    <a:pt x="2022865" y="1172554"/>
                  </a:lnTo>
                  <a:lnTo>
                    <a:pt x="2034351" y="1174727"/>
                  </a:lnTo>
                  <a:lnTo>
                    <a:pt x="2043664" y="1174727"/>
                  </a:lnTo>
                  <a:lnTo>
                    <a:pt x="2039629" y="1182178"/>
                  </a:lnTo>
                  <a:lnTo>
                    <a:pt x="2037456" y="1187455"/>
                  </a:lnTo>
                  <a:lnTo>
                    <a:pt x="2034351" y="1192733"/>
                  </a:lnTo>
                  <a:lnTo>
                    <a:pt x="2030315" y="1198010"/>
                  </a:lnTo>
                  <a:lnTo>
                    <a:pt x="2034351" y="1204219"/>
                  </a:lnTo>
                  <a:lnTo>
                    <a:pt x="2037456" y="1205151"/>
                  </a:lnTo>
                  <a:lnTo>
                    <a:pt x="2039629" y="1207324"/>
                  </a:lnTo>
                  <a:lnTo>
                    <a:pt x="2041802" y="1207324"/>
                  </a:lnTo>
                  <a:lnTo>
                    <a:pt x="2044906" y="1207324"/>
                  </a:lnTo>
                  <a:lnTo>
                    <a:pt x="2048942" y="1207324"/>
                  </a:lnTo>
                  <a:lnTo>
                    <a:pt x="2054220" y="1207324"/>
                  </a:lnTo>
                  <a:lnTo>
                    <a:pt x="2054220" y="1218810"/>
                  </a:lnTo>
                  <a:lnTo>
                    <a:pt x="2052046" y="1233712"/>
                  </a:lnTo>
                  <a:lnTo>
                    <a:pt x="2052046" y="1246440"/>
                  </a:lnTo>
                  <a:lnTo>
                    <a:pt x="2054220" y="1254822"/>
                  </a:lnTo>
                  <a:lnTo>
                    <a:pt x="2054220" y="1264446"/>
                  </a:lnTo>
                  <a:lnTo>
                    <a:pt x="2078124" y="1261341"/>
                  </a:lnTo>
                  <a:lnTo>
                    <a:pt x="2092715" y="1255132"/>
                  </a:lnTo>
                  <a:lnTo>
                    <a:pt x="2099855" y="1247682"/>
                  </a:lnTo>
                  <a:lnTo>
                    <a:pt x="2102960" y="1239300"/>
                  </a:lnTo>
                  <a:lnTo>
                    <a:pt x="2100787" y="1226571"/>
                  </a:lnTo>
                  <a:lnTo>
                    <a:pt x="2097682" y="1215085"/>
                  </a:lnTo>
                  <a:lnTo>
                    <a:pt x="2090542" y="1202357"/>
                  </a:lnTo>
                  <a:lnTo>
                    <a:pt x="2085264" y="1189628"/>
                  </a:lnTo>
                  <a:lnTo>
                    <a:pt x="2078124" y="1178142"/>
                  </a:lnTo>
                  <a:lnTo>
                    <a:pt x="2074088" y="1167587"/>
                  </a:lnTo>
                  <a:lnTo>
                    <a:pt x="2078124" y="1165414"/>
                  </a:lnTo>
                  <a:lnTo>
                    <a:pt x="2081228" y="1165414"/>
                  </a:lnTo>
                  <a:lnTo>
                    <a:pt x="2083402" y="1165414"/>
                  </a:lnTo>
                  <a:lnTo>
                    <a:pt x="2085575" y="1163241"/>
                  </a:lnTo>
                  <a:lnTo>
                    <a:pt x="2087748" y="1163241"/>
                  </a:lnTo>
                  <a:lnTo>
                    <a:pt x="2098303" y="1155790"/>
                  </a:lnTo>
                  <a:lnTo>
                    <a:pt x="2105443" y="1145235"/>
                  </a:lnTo>
                  <a:lnTo>
                    <a:pt x="2110721" y="1133748"/>
                  </a:lnTo>
                  <a:lnTo>
                    <a:pt x="2117861" y="1123193"/>
                  </a:lnTo>
                  <a:lnTo>
                    <a:pt x="2127175" y="1113569"/>
                  </a:lnTo>
                  <a:lnTo>
                    <a:pt x="2137730" y="1111396"/>
                  </a:lnTo>
                  <a:lnTo>
                    <a:pt x="2149216" y="1111396"/>
                  </a:lnTo>
                  <a:lnTo>
                    <a:pt x="2161634" y="1113569"/>
                  </a:lnTo>
                  <a:lnTo>
                    <a:pt x="2174052" y="1110465"/>
                  </a:lnTo>
                  <a:lnTo>
                    <a:pt x="2178088" y="1106118"/>
                  </a:lnTo>
                  <a:lnTo>
                    <a:pt x="2185228" y="1096495"/>
                  </a:lnTo>
                  <a:lnTo>
                    <a:pt x="2195783" y="1083766"/>
                  </a:lnTo>
                  <a:lnTo>
                    <a:pt x="2208201" y="1071038"/>
                  </a:lnTo>
                  <a:lnTo>
                    <a:pt x="2219687" y="1056137"/>
                  </a:lnTo>
                  <a:lnTo>
                    <a:pt x="2230242" y="1043408"/>
                  </a:lnTo>
                  <a:lnTo>
                    <a:pt x="2239556" y="1031922"/>
                  </a:lnTo>
                  <a:lnTo>
                    <a:pt x="2243592" y="1028817"/>
                  </a:lnTo>
                  <a:lnTo>
                    <a:pt x="2250732" y="1011743"/>
                  </a:lnTo>
                  <a:lnTo>
                    <a:pt x="2256010" y="999015"/>
                  </a:lnTo>
                  <a:lnTo>
                    <a:pt x="2263150" y="986286"/>
                  </a:lnTo>
                  <a:lnTo>
                    <a:pt x="2273705" y="974800"/>
                  </a:lnTo>
                  <a:lnTo>
                    <a:pt x="2270600" y="962072"/>
                  </a:lnTo>
                  <a:lnTo>
                    <a:pt x="2266565" y="952448"/>
                  </a:lnTo>
                  <a:lnTo>
                    <a:pt x="2263460" y="942824"/>
                  </a:lnTo>
                  <a:lnTo>
                    <a:pt x="2263460" y="932269"/>
                  </a:lnTo>
                  <a:lnTo>
                    <a:pt x="2265633" y="922645"/>
                  </a:lnTo>
                  <a:lnTo>
                    <a:pt x="2270911" y="917367"/>
                  </a:lnTo>
                  <a:lnTo>
                    <a:pt x="2273084" y="912090"/>
                  </a:lnTo>
                  <a:lnTo>
                    <a:pt x="2270911" y="902466"/>
                  </a:lnTo>
                  <a:lnTo>
                    <a:pt x="2266875" y="887565"/>
                  </a:lnTo>
                  <a:lnTo>
                    <a:pt x="2263771" y="877941"/>
                  </a:lnTo>
                  <a:lnTo>
                    <a:pt x="2258493" y="870490"/>
                  </a:lnTo>
                  <a:lnTo>
                    <a:pt x="2251353" y="862108"/>
                  </a:lnTo>
                  <a:lnTo>
                    <a:pt x="2242039" y="862108"/>
                  </a:lnTo>
                  <a:lnTo>
                    <a:pt x="2236762" y="862108"/>
                  </a:lnTo>
                  <a:lnTo>
                    <a:pt x="2230553" y="863039"/>
                  </a:lnTo>
                  <a:lnTo>
                    <a:pt x="2227448" y="865213"/>
                  </a:lnTo>
                  <a:lnTo>
                    <a:pt x="2223413" y="869559"/>
                  </a:lnTo>
                  <a:lnTo>
                    <a:pt x="2216272" y="867386"/>
                  </a:lnTo>
                  <a:lnTo>
                    <a:pt x="2213168" y="865213"/>
                  </a:lnTo>
                  <a:lnTo>
                    <a:pt x="2209132" y="862108"/>
                  </a:lnTo>
                  <a:lnTo>
                    <a:pt x="2208201" y="857762"/>
                  </a:lnTo>
                  <a:lnTo>
                    <a:pt x="2206028" y="854657"/>
                  </a:lnTo>
                  <a:lnTo>
                    <a:pt x="2203854" y="848448"/>
                  </a:lnTo>
                  <a:lnTo>
                    <a:pt x="2188332" y="848448"/>
                  </a:lnTo>
                  <a:lnTo>
                    <a:pt x="2188332" y="837893"/>
                  </a:lnTo>
                  <a:lnTo>
                    <a:pt x="2200750" y="828269"/>
                  </a:lnTo>
                  <a:lnTo>
                    <a:pt x="2206028" y="820819"/>
                  </a:lnTo>
                  <a:lnTo>
                    <a:pt x="2211305" y="812437"/>
                  </a:lnTo>
                  <a:lnTo>
                    <a:pt x="2218446" y="804986"/>
                  </a:lnTo>
                  <a:lnTo>
                    <a:pt x="2247627" y="795362"/>
                  </a:lnTo>
                  <a:lnTo>
                    <a:pt x="2256941" y="785738"/>
                  </a:lnTo>
                  <a:lnTo>
                    <a:pt x="2264081" y="773010"/>
                  </a:lnTo>
                  <a:lnTo>
                    <a:pt x="2271221" y="760282"/>
                  </a:lnTo>
                  <a:lnTo>
                    <a:pt x="2278361" y="746622"/>
                  </a:lnTo>
                  <a:lnTo>
                    <a:pt x="2290779" y="736067"/>
                  </a:lnTo>
                  <a:lnTo>
                    <a:pt x="2305370" y="726443"/>
                  </a:lnTo>
                  <a:lnTo>
                    <a:pt x="2317788" y="713715"/>
                  </a:lnTo>
                  <a:lnTo>
                    <a:pt x="2354110" y="718993"/>
                  </a:lnTo>
                  <a:lnTo>
                    <a:pt x="2363424" y="730479"/>
                  </a:lnTo>
                  <a:lnTo>
                    <a:pt x="2375841" y="732652"/>
                  </a:lnTo>
                  <a:lnTo>
                    <a:pt x="2390432" y="726443"/>
                  </a:lnTo>
                  <a:lnTo>
                    <a:pt x="2407196" y="723339"/>
                  </a:lnTo>
                  <a:lnTo>
                    <a:pt x="2407196" y="743518"/>
                  </a:lnTo>
                  <a:lnTo>
                    <a:pt x="2422719" y="743518"/>
                  </a:lnTo>
                  <a:lnTo>
                    <a:pt x="2439483" y="741345"/>
                  </a:lnTo>
                  <a:lnTo>
                    <a:pt x="2451901" y="739171"/>
                  </a:lnTo>
                  <a:lnTo>
                    <a:pt x="2463387" y="733894"/>
                  </a:lnTo>
                  <a:lnTo>
                    <a:pt x="2463387" y="730789"/>
                  </a:lnTo>
                  <a:lnTo>
                    <a:pt x="2461214" y="726443"/>
                  </a:lnTo>
                  <a:lnTo>
                    <a:pt x="2459041" y="721166"/>
                  </a:lnTo>
                  <a:lnTo>
                    <a:pt x="2458110" y="718061"/>
                  </a:lnTo>
                  <a:lnTo>
                    <a:pt x="2458110" y="713715"/>
                  </a:lnTo>
                  <a:lnTo>
                    <a:pt x="2458110" y="710610"/>
                  </a:lnTo>
                  <a:lnTo>
                    <a:pt x="2463387" y="700987"/>
                  </a:lnTo>
                  <a:lnTo>
                    <a:pt x="2473942" y="688258"/>
                  </a:lnTo>
                  <a:lnTo>
                    <a:pt x="2485429" y="674599"/>
                  </a:lnTo>
                  <a:lnTo>
                    <a:pt x="2497847" y="664044"/>
                  </a:lnTo>
                  <a:lnTo>
                    <a:pt x="2507160" y="658766"/>
                  </a:lnTo>
                  <a:lnTo>
                    <a:pt x="2510265" y="656593"/>
                  </a:lnTo>
                  <a:lnTo>
                    <a:pt x="2515542" y="658766"/>
                  </a:lnTo>
                  <a:lnTo>
                    <a:pt x="2519578" y="659697"/>
                  </a:lnTo>
                  <a:lnTo>
                    <a:pt x="2524855" y="661871"/>
                  </a:lnTo>
                  <a:lnTo>
                    <a:pt x="2530133" y="666217"/>
                  </a:lnTo>
                  <a:lnTo>
                    <a:pt x="2530133" y="669321"/>
                  </a:lnTo>
                  <a:lnTo>
                    <a:pt x="2529202" y="673667"/>
                  </a:lnTo>
                  <a:lnTo>
                    <a:pt x="2529202" y="674599"/>
                  </a:lnTo>
                  <a:lnTo>
                    <a:pt x="2529202" y="676772"/>
                  </a:lnTo>
                  <a:lnTo>
                    <a:pt x="2527028" y="678945"/>
                  </a:lnTo>
                  <a:lnTo>
                    <a:pt x="2527028" y="684223"/>
                  </a:lnTo>
                  <a:lnTo>
                    <a:pt x="2529202" y="688569"/>
                  </a:lnTo>
                  <a:lnTo>
                    <a:pt x="2529202" y="689500"/>
                  </a:lnTo>
                  <a:lnTo>
                    <a:pt x="2530133" y="695709"/>
                  </a:lnTo>
                  <a:lnTo>
                    <a:pt x="2546897" y="688258"/>
                  </a:lnTo>
                  <a:lnTo>
                    <a:pt x="2559315" y="678635"/>
                  </a:lnTo>
                  <a:lnTo>
                    <a:pt x="2568628" y="665906"/>
                  </a:lnTo>
                  <a:lnTo>
                    <a:pt x="2577942" y="651005"/>
                  </a:lnTo>
                  <a:lnTo>
                    <a:pt x="2587255" y="637345"/>
                  </a:lnTo>
                  <a:lnTo>
                    <a:pt x="2588186" y="636414"/>
                  </a:lnTo>
                  <a:lnTo>
                    <a:pt x="2590359" y="634241"/>
                  </a:lnTo>
                  <a:lnTo>
                    <a:pt x="2593464" y="632068"/>
                  </a:lnTo>
                  <a:lnTo>
                    <a:pt x="2595637" y="634241"/>
                  </a:lnTo>
                  <a:lnTo>
                    <a:pt x="2595637" y="636414"/>
                  </a:lnTo>
                  <a:lnTo>
                    <a:pt x="2597810" y="636414"/>
                  </a:lnTo>
                  <a:lnTo>
                    <a:pt x="2597810" y="637345"/>
                  </a:lnTo>
                  <a:lnTo>
                    <a:pt x="2592533" y="651005"/>
                  </a:lnTo>
                  <a:lnTo>
                    <a:pt x="2588497" y="665906"/>
                  </a:lnTo>
                  <a:lnTo>
                    <a:pt x="2583219" y="678635"/>
                  </a:lnTo>
                  <a:lnTo>
                    <a:pt x="2570802" y="688258"/>
                  </a:lnTo>
                  <a:lnTo>
                    <a:pt x="2558384" y="696640"/>
                  </a:lnTo>
                  <a:lnTo>
                    <a:pt x="2546897" y="706264"/>
                  </a:lnTo>
                  <a:lnTo>
                    <a:pt x="2532306" y="728616"/>
                  </a:lnTo>
                  <a:lnTo>
                    <a:pt x="2517715" y="750968"/>
                  </a:lnTo>
                  <a:lnTo>
                    <a:pt x="2510575" y="758419"/>
                  </a:lnTo>
                  <a:lnTo>
                    <a:pt x="2500020" y="761524"/>
                  </a:lnTo>
                  <a:lnTo>
                    <a:pt x="2490706" y="765870"/>
                  </a:lnTo>
                  <a:lnTo>
                    <a:pt x="2483566" y="771147"/>
                  </a:lnTo>
                  <a:lnTo>
                    <a:pt x="2476426" y="786049"/>
                  </a:lnTo>
                  <a:lnTo>
                    <a:pt x="2478599" y="798777"/>
                  </a:lnTo>
                  <a:lnTo>
                    <a:pt x="2483877" y="808401"/>
                  </a:lnTo>
                  <a:lnTo>
                    <a:pt x="2480772" y="815852"/>
                  </a:lnTo>
                  <a:lnTo>
                    <a:pt x="2478599" y="821129"/>
                  </a:lnTo>
                  <a:lnTo>
                    <a:pt x="2473322" y="825475"/>
                  </a:lnTo>
                  <a:lnTo>
                    <a:pt x="2469286" y="828580"/>
                  </a:lnTo>
                  <a:lnTo>
                    <a:pt x="2464008" y="832926"/>
                  </a:lnTo>
                  <a:lnTo>
                    <a:pt x="2461835" y="865833"/>
                  </a:lnTo>
                  <a:lnTo>
                    <a:pt x="2464008" y="893463"/>
                  </a:lnTo>
                  <a:lnTo>
                    <a:pt x="2473322" y="917678"/>
                  </a:lnTo>
                  <a:lnTo>
                    <a:pt x="2487912" y="937857"/>
                  </a:lnTo>
                  <a:lnTo>
                    <a:pt x="2487912" y="943134"/>
                  </a:lnTo>
                  <a:lnTo>
                    <a:pt x="2494121" y="943134"/>
                  </a:lnTo>
                  <a:lnTo>
                    <a:pt x="2498157" y="922955"/>
                  </a:lnTo>
                  <a:lnTo>
                    <a:pt x="2510575" y="922955"/>
                  </a:lnTo>
                  <a:lnTo>
                    <a:pt x="2515852" y="904950"/>
                  </a:lnTo>
                  <a:lnTo>
                    <a:pt x="2522993" y="890048"/>
                  </a:lnTo>
                  <a:lnTo>
                    <a:pt x="2527028" y="890048"/>
                  </a:lnTo>
                  <a:lnTo>
                    <a:pt x="2529202" y="890048"/>
                  </a:lnTo>
                  <a:lnTo>
                    <a:pt x="2530133" y="890048"/>
                  </a:lnTo>
                  <a:lnTo>
                    <a:pt x="2534169" y="890048"/>
                  </a:lnTo>
                  <a:lnTo>
                    <a:pt x="2537273" y="890048"/>
                  </a:lnTo>
                  <a:lnTo>
                    <a:pt x="2539446" y="875147"/>
                  </a:lnTo>
                  <a:lnTo>
                    <a:pt x="2541620" y="867696"/>
                  </a:lnTo>
                  <a:lnTo>
                    <a:pt x="2546897" y="860245"/>
                  </a:lnTo>
                  <a:lnTo>
                    <a:pt x="2554037" y="848759"/>
                  </a:lnTo>
                  <a:lnTo>
                    <a:pt x="2566455" y="848759"/>
                  </a:lnTo>
                  <a:lnTo>
                    <a:pt x="2566455" y="840377"/>
                  </a:lnTo>
                  <a:lnTo>
                    <a:pt x="2566455" y="832926"/>
                  </a:lnTo>
                  <a:lnTo>
                    <a:pt x="2568628" y="827649"/>
                  </a:lnTo>
                  <a:lnTo>
                    <a:pt x="2570802" y="821440"/>
                  </a:lnTo>
                  <a:lnTo>
                    <a:pt x="2572975" y="820508"/>
                  </a:lnTo>
                  <a:lnTo>
                    <a:pt x="2573906" y="818335"/>
                  </a:lnTo>
                  <a:lnTo>
                    <a:pt x="2576079" y="818335"/>
                  </a:lnTo>
                  <a:lnTo>
                    <a:pt x="2578252" y="818335"/>
                  </a:lnTo>
                  <a:lnTo>
                    <a:pt x="2583530" y="818335"/>
                  </a:lnTo>
                  <a:lnTo>
                    <a:pt x="2580425" y="794120"/>
                  </a:lnTo>
                  <a:lnTo>
                    <a:pt x="2580425" y="766491"/>
                  </a:lnTo>
                  <a:lnTo>
                    <a:pt x="2581356" y="742276"/>
                  </a:lnTo>
                  <a:lnTo>
                    <a:pt x="2590670" y="719924"/>
                  </a:lnTo>
                  <a:lnTo>
                    <a:pt x="2595948" y="718993"/>
                  </a:lnTo>
                  <a:lnTo>
                    <a:pt x="2607434" y="716819"/>
                  </a:lnTo>
                  <a:lnTo>
                    <a:pt x="2619852" y="716819"/>
                  </a:lnTo>
                  <a:lnTo>
                    <a:pt x="2629165" y="716819"/>
                  </a:lnTo>
                  <a:lnTo>
                    <a:pt x="2634443" y="714646"/>
                  </a:lnTo>
                  <a:lnTo>
                    <a:pt x="2634443" y="707196"/>
                  </a:lnTo>
                  <a:lnTo>
                    <a:pt x="2639720" y="704091"/>
                  </a:lnTo>
                  <a:lnTo>
                    <a:pt x="2646861" y="699745"/>
                  </a:lnTo>
                  <a:lnTo>
                    <a:pt x="2656174" y="697572"/>
                  </a:lnTo>
                  <a:lnTo>
                    <a:pt x="2663314" y="696640"/>
                  </a:lnTo>
                  <a:lnTo>
                    <a:pt x="2666419" y="701918"/>
                  </a:lnTo>
                  <a:lnTo>
                    <a:pt x="2672628" y="707196"/>
                  </a:lnTo>
                  <a:lnTo>
                    <a:pt x="2677905" y="711542"/>
                  </a:lnTo>
                  <a:lnTo>
                    <a:pt x="2685045" y="709369"/>
                  </a:lnTo>
                  <a:lnTo>
                    <a:pt x="2692186" y="705022"/>
                  </a:lnTo>
                  <a:lnTo>
                    <a:pt x="2702741" y="701918"/>
                  </a:lnTo>
                  <a:lnTo>
                    <a:pt x="2717332" y="699745"/>
                  </a:lnTo>
                  <a:lnTo>
                    <a:pt x="2724472" y="689190"/>
                  </a:lnTo>
                  <a:lnTo>
                    <a:pt x="2728508" y="677703"/>
                  </a:lnTo>
                  <a:lnTo>
                    <a:pt x="2729439" y="662802"/>
                  </a:lnTo>
                  <a:lnTo>
                    <a:pt x="2744030" y="657524"/>
                  </a:lnTo>
                  <a:lnTo>
                    <a:pt x="2757690" y="652247"/>
                  </a:lnTo>
                  <a:lnTo>
                    <a:pt x="2768245" y="644796"/>
                  </a:lnTo>
                  <a:lnTo>
                    <a:pt x="2773522" y="629895"/>
                  </a:lnTo>
                  <a:lnTo>
                    <a:pt x="2782836" y="632068"/>
                  </a:lnTo>
                  <a:lnTo>
                    <a:pt x="2789976" y="632999"/>
                  </a:lnTo>
                  <a:lnTo>
                    <a:pt x="2795254" y="637345"/>
                  </a:lnTo>
                  <a:lnTo>
                    <a:pt x="2802394" y="642623"/>
                  </a:lnTo>
                  <a:lnTo>
                    <a:pt x="2807671" y="640450"/>
                  </a:lnTo>
                  <a:lnTo>
                    <a:pt x="2811707" y="640450"/>
                  </a:lnTo>
                  <a:lnTo>
                    <a:pt x="2813880" y="638277"/>
                  </a:lnTo>
                  <a:lnTo>
                    <a:pt x="2816985" y="638277"/>
                  </a:lnTo>
                  <a:lnTo>
                    <a:pt x="2811707" y="612820"/>
                  </a:lnTo>
                  <a:lnTo>
                    <a:pt x="2800221" y="590468"/>
                  </a:lnTo>
                  <a:lnTo>
                    <a:pt x="2789666" y="577740"/>
                  </a:lnTo>
                  <a:lnTo>
                    <a:pt x="2792770" y="572462"/>
                  </a:lnTo>
                  <a:lnTo>
                    <a:pt x="2794943" y="570289"/>
                  </a:lnTo>
                  <a:lnTo>
                    <a:pt x="2797116" y="568116"/>
                  </a:lnTo>
                  <a:lnTo>
                    <a:pt x="2799290" y="568116"/>
                  </a:lnTo>
                  <a:lnTo>
                    <a:pt x="2800221" y="568116"/>
                  </a:lnTo>
                  <a:lnTo>
                    <a:pt x="2802394" y="570289"/>
                  </a:lnTo>
                  <a:lnTo>
                    <a:pt x="2804567" y="570289"/>
                  </a:lnTo>
                  <a:lnTo>
                    <a:pt x="2806740" y="570289"/>
                  </a:lnTo>
                  <a:lnTo>
                    <a:pt x="2809845" y="570289"/>
                  </a:lnTo>
                  <a:lnTo>
                    <a:pt x="2813880" y="568116"/>
                  </a:lnTo>
                  <a:lnTo>
                    <a:pt x="2822263" y="560665"/>
                  </a:lnTo>
                  <a:lnTo>
                    <a:pt x="2826298" y="547937"/>
                  </a:lnTo>
                  <a:lnTo>
                    <a:pt x="2829403" y="533036"/>
                  </a:lnTo>
                  <a:lnTo>
                    <a:pt x="2829403" y="520307"/>
                  </a:lnTo>
                  <a:lnTo>
                    <a:pt x="2833439" y="525585"/>
                  </a:lnTo>
                  <a:lnTo>
                    <a:pt x="2838716" y="533036"/>
                  </a:lnTo>
                  <a:lnTo>
                    <a:pt x="2842752" y="540486"/>
                  </a:lnTo>
                  <a:lnTo>
                    <a:pt x="2845856" y="538313"/>
                  </a:lnTo>
                  <a:lnTo>
                    <a:pt x="2848029" y="538313"/>
                  </a:lnTo>
                  <a:lnTo>
                    <a:pt x="2850203" y="538313"/>
                  </a:lnTo>
                  <a:lnTo>
                    <a:pt x="2851134" y="536140"/>
                  </a:lnTo>
                  <a:lnTo>
                    <a:pt x="2853307" y="536140"/>
                  </a:lnTo>
                  <a:lnTo>
                    <a:pt x="2860447" y="536140"/>
                  </a:lnTo>
                  <a:lnTo>
                    <a:pt x="2864483" y="538313"/>
                  </a:lnTo>
                  <a:lnTo>
                    <a:pt x="2865414" y="540486"/>
                  </a:lnTo>
                  <a:lnTo>
                    <a:pt x="2869450" y="542659"/>
                  </a:lnTo>
                  <a:lnTo>
                    <a:pt x="2872555" y="543591"/>
                  </a:lnTo>
                  <a:lnTo>
                    <a:pt x="2872555" y="557250"/>
                  </a:lnTo>
                  <a:lnTo>
                    <a:pt x="2887146" y="560355"/>
                  </a:lnTo>
                  <a:lnTo>
                    <a:pt x="2898632" y="565632"/>
                  </a:lnTo>
                  <a:lnTo>
                    <a:pt x="2905772" y="577119"/>
                  </a:lnTo>
                  <a:lnTo>
                    <a:pt x="2912913" y="577119"/>
                  </a:lnTo>
                  <a:lnTo>
                    <a:pt x="2916017" y="577119"/>
                  </a:lnTo>
                  <a:lnTo>
                    <a:pt x="2920053" y="577119"/>
                  </a:lnTo>
                  <a:lnTo>
                    <a:pt x="2923158" y="574946"/>
                  </a:lnTo>
                  <a:lnTo>
                    <a:pt x="2925330" y="572773"/>
                  </a:lnTo>
                  <a:lnTo>
                    <a:pt x="2928435" y="567495"/>
                  </a:lnTo>
                  <a:lnTo>
                    <a:pt x="2930608" y="564390"/>
                  </a:lnTo>
                  <a:lnTo>
                    <a:pt x="2930608" y="562217"/>
                  </a:lnTo>
                  <a:lnTo>
                    <a:pt x="2928435" y="557871"/>
                  </a:lnTo>
                  <a:lnTo>
                    <a:pt x="2927503" y="556940"/>
                  </a:lnTo>
                  <a:lnTo>
                    <a:pt x="2925330" y="554767"/>
                  </a:lnTo>
                  <a:lnTo>
                    <a:pt x="2921295" y="552594"/>
                  </a:lnTo>
                  <a:lnTo>
                    <a:pt x="2923468" y="547316"/>
                  </a:lnTo>
                  <a:lnTo>
                    <a:pt x="2925641" y="542038"/>
                  </a:lnTo>
                  <a:lnTo>
                    <a:pt x="2927814" y="539865"/>
                  </a:lnTo>
                  <a:lnTo>
                    <a:pt x="2930919" y="535519"/>
                  </a:lnTo>
                  <a:lnTo>
                    <a:pt x="2933092" y="532415"/>
                  </a:lnTo>
                  <a:lnTo>
                    <a:pt x="2969414" y="532415"/>
                  </a:lnTo>
                  <a:lnTo>
                    <a:pt x="2965999" y="516271"/>
                  </a:lnTo>
                  <a:close/>
                  <a:moveTo>
                    <a:pt x="758729" y="1039993"/>
                  </a:moveTo>
                  <a:lnTo>
                    <a:pt x="776425" y="1034716"/>
                  </a:lnTo>
                  <a:lnTo>
                    <a:pt x="791016" y="1027265"/>
                  </a:lnTo>
                  <a:lnTo>
                    <a:pt x="791016" y="1030370"/>
                  </a:lnTo>
                  <a:lnTo>
                    <a:pt x="791016" y="1034716"/>
                  </a:lnTo>
                  <a:lnTo>
                    <a:pt x="791016" y="1039993"/>
                  </a:lnTo>
                  <a:lnTo>
                    <a:pt x="788843" y="1045271"/>
                  </a:lnTo>
                  <a:lnTo>
                    <a:pt x="785738" y="1050549"/>
                  </a:lnTo>
                  <a:lnTo>
                    <a:pt x="785738" y="1057999"/>
                  </a:lnTo>
                  <a:lnTo>
                    <a:pt x="774252" y="1057999"/>
                  </a:lnTo>
                  <a:lnTo>
                    <a:pt x="765870" y="1057068"/>
                  </a:lnTo>
                  <a:lnTo>
                    <a:pt x="758729" y="1054895"/>
                  </a:lnTo>
                  <a:lnTo>
                    <a:pt x="758729" y="1039993"/>
                  </a:lnTo>
                  <a:close/>
                  <a:moveTo>
                    <a:pt x="644175" y="1152064"/>
                  </a:moveTo>
                  <a:lnTo>
                    <a:pt x="645106" y="1151133"/>
                  </a:lnTo>
                  <a:lnTo>
                    <a:pt x="645106" y="1148960"/>
                  </a:lnTo>
                  <a:lnTo>
                    <a:pt x="647279" y="1148960"/>
                  </a:lnTo>
                  <a:lnTo>
                    <a:pt x="649453" y="1146787"/>
                  </a:lnTo>
                  <a:lnTo>
                    <a:pt x="651626" y="1144614"/>
                  </a:lnTo>
                  <a:lnTo>
                    <a:pt x="666217" y="1144614"/>
                  </a:lnTo>
                  <a:lnTo>
                    <a:pt x="662181" y="1148960"/>
                  </a:lnTo>
                  <a:lnTo>
                    <a:pt x="659076" y="1151133"/>
                  </a:lnTo>
                  <a:lnTo>
                    <a:pt x="655041" y="1152064"/>
                  </a:lnTo>
                  <a:lnTo>
                    <a:pt x="651936" y="1154238"/>
                  </a:lnTo>
                  <a:lnTo>
                    <a:pt x="645727" y="1156411"/>
                  </a:lnTo>
                  <a:lnTo>
                    <a:pt x="642623" y="1156411"/>
                  </a:lnTo>
                  <a:lnTo>
                    <a:pt x="644175" y="1152064"/>
                  </a:lnTo>
                  <a:close/>
                  <a:moveTo>
                    <a:pt x="765870" y="1265377"/>
                  </a:moveTo>
                  <a:lnTo>
                    <a:pt x="759661" y="1282452"/>
                  </a:lnTo>
                  <a:lnTo>
                    <a:pt x="752520" y="1300457"/>
                  </a:lnTo>
                  <a:lnTo>
                    <a:pt x="751589" y="1315359"/>
                  </a:lnTo>
                  <a:lnTo>
                    <a:pt x="737930" y="1319705"/>
                  </a:lnTo>
                  <a:lnTo>
                    <a:pt x="725512" y="1320636"/>
                  </a:lnTo>
                  <a:lnTo>
                    <a:pt x="714957" y="1315359"/>
                  </a:lnTo>
                  <a:lnTo>
                    <a:pt x="701297" y="1312254"/>
                  </a:lnTo>
                  <a:lnTo>
                    <a:pt x="696019" y="1312254"/>
                  </a:lnTo>
                  <a:lnTo>
                    <a:pt x="692915" y="1312254"/>
                  </a:lnTo>
                  <a:lnTo>
                    <a:pt x="688879" y="1313186"/>
                  </a:lnTo>
                  <a:lnTo>
                    <a:pt x="685775" y="1317532"/>
                  </a:lnTo>
                  <a:lnTo>
                    <a:pt x="683602" y="1319705"/>
                  </a:lnTo>
                  <a:lnTo>
                    <a:pt x="681428" y="1322810"/>
                  </a:lnTo>
                  <a:lnTo>
                    <a:pt x="678324" y="1324983"/>
                  </a:lnTo>
                  <a:lnTo>
                    <a:pt x="673046" y="1322810"/>
                  </a:lnTo>
                  <a:lnTo>
                    <a:pt x="661560" y="1320636"/>
                  </a:lnTo>
                  <a:lnTo>
                    <a:pt x="646969" y="1319705"/>
                  </a:lnTo>
                  <a:lnTo>
                    <a:pt x="632378" y="1315359"/>
                  </a:lnTo>
                  <a:lnTo>
                    <a:pt x="617787" y="1313186"/>
                  </a:lnTo>
                  <a:lnTo>
                    <a:pt x="610647" y="1312254"/>
                  </a:lnTo>
                  <a:lnTo>
                    <a:pt x="596056" y="1306046"/>
                  </a:lnTo>
                  <a:lnTo>
                    <a:pt x="581465" y="1298595"/>
                  </a:lnTo>
                  <a:lnTo>
                    <a:pt x="566874" y="1295490"/>
                  </a:lnTo>
                  <a:lnTo>
                    <a:pt x="551352" y="1298595"/>
                  </a:lnTo>
                  <a:lnTo>
                    <a:pt x="539865" y="1306046"/>
                  </a:lnTo>
                  <a:lnTo>
                    <a:pt x="536761" y="1315669"/>
                  </a:lnTo>
                  <a:lnTo>
                    <a:pt x="532725" y="1325293"/>
                  </a:lnTo>
                  <a:lnTo>
                    <a:pt x="530552" y="1335848"/>
                  </a:lnTo>
                  <a:lnTo>
                    <a:pt x="523411" y="1334917"/>
                  </a:lnTo>
                  <a:lnTo>
                    <a:pt x="510994" y="1330571"/>
                  </a:lnTo>
                  <a:lnTo>
                    <a:pt x="496403" y="1327466"/>
                  </a:lnTo>
                  <a:lnTo>
                    <a:pt x="485848" y="1323120"/>
                  </a:lnTo>
                  <a:lnTo>
                    <a:pt x="478707" y="1320016"/>
                  </a:lnTo>
                  <a:lnTo>
                    <a:pt x="474671" y="1305114"/>
                  </a:lnTo>
                  <a:lnTo>
                    <a:pt x="460081" y="1297664"/>
                  </a:lnTo>
                  <a:lnTo>
                    <a:pt x="445490" y="1295490"/>
                  </a:lnTo>
                  <a:lnTo>
                    <a:pt x="430899" y="1295490"/>
                  </a:lnTo>
                  <a:lnTo>
                    <a:pt x="418481" y="1291144"/>
                  </a:lnTo>
                  <a:lnTo>
                    <a:pt x="415376" y="1288040"/>
                  </a:lnTo>
                  <a:lnTo>
                    <a:pt x="413203" y="1285867"/>
                  </a:lnTo>
                  <a:lnTo>
                    <a:pt x="409167" y="1282762"/>
                  </a:lnTo>
                  <a:lnTo>
                    <a:pt x="408236" y="1278416"/>
                  </a:lnTo>
                  <a:lnTo>
                    <a:pt x="402027" y="1275311"/>
                  </a:lnTo>
                  <a:lnTo>
                    <a:pt x="406063" y="1256374"/>
                  </a:lnTo>
                  <a:lnTo>
                    <a:pt x="409167" y="1238368"/>
                  </a:lnTo>
                  <a:lnTo>
                    <a:pt x="415376" y="1221294"/>
                  </a:lnTo>
                  <a:lnTo>
                    <a:pt x="410720" y="1221294"/>
                  </a:lnTo>
                  <a:lnTo>
                    <a:pt x="401406" y="1219121"/>
                  </a:lnTo>
                  <a:lnTo>
                    <a:pt x="381538" y="1218189"/>
                  </a:lnTo>
                  <a:lnTo>
                    <a:pt x="358565" y="1218189"/>
                  </a:lnTo>
                  <a:lnTo>
                    <a:pt x="330314" y="1218189"/>
                  </a:lnTo>
                  <a:lnTo>
                    <a:pt x="305168" y="1219121"/>
                  </a:lnTo>
                  <a:lnTo>
                    <a:pt x="281264" y="1223467"/>
                  </a:lnTo>
                  <a:lnTo>
                    <a:pt x="265742" y="1226571"/>
                  </a:lnTo>
                  <a:lnTo>
                    <a:pt x="254255" y="1234022"/>
                  </a:lnTo>
                  <a:lnTo>
                    <a:pt x="239664" y="1243646"/>
                  </a:lnTo>
                  <a:lnTo>
                    <a:pt x="225073" y="1251097"/>
                  </a:lnTo>
                  <a:lnTo>
                    <a:pt x="174160" y="1243646"/>
                  </a:lnTo>
                  <a:lnTo>
                    <a:pt x="174160" y="1234022"/>
                  </a:lnTo>
                  <a:lnTo>
                    <a:pt x="180369" y="1233091"/>
                  </a:lnTo>
                  <a:lnTo>
                    <a:pt x="183473" y="1230918"/>
                  </a:lnTo>
                  <a:lnTo>
                    <a:pt x="187509" y="1228744"/>
                  </a:lnTo>
                  <a:lnTo>
                    <a:pt x="190614" y="1226571"/>
                  </a:lnTo>
                  <a:lnTo>
                    <a:pt x="192787" y="1226571"/>
                  </a:lnTo>
                  <a:lnTo>
                    <a:pt x="195891" y="1228744"/>
                  </a:lnTo>
                  <a:lnTo>
                    <a:pt x="199927" y="1230918"/>
                  </a:lnTo>
                  <a:lnTo>
                    <a:pt x="205205" y="1233091"/>
                  </a:lnTo>
                  <a:lnTo>
                    <a:pt x="208309" y="1233091"/>
                  </a:lnTo>
                  <a:lnTo>
                    <a:pt x="214518" y="1230918"/>
                  </a:lnTo>
                  <a:lnTo>
                    <a:pt x="219796" y="1225640"/>
                  </a:lnTo>
                  <a:lnTo>
                    <a:pt x="222900" y="1219431"/>
                  </a:lnTo>
                  <a:lnTo>
                    <a:pt x="226936" y="1216327"/>
                  </a:lnTo>
                  <a:lnTo>
                    <a:pt x="232213" y="1211980"/>
                  </a:lnTo>
                  <a:lnTo>
                    <a:pt x="244631" y="1211049"/>
                  </a:lnTo>
                  <a:lnTo>
                    <a:pt x="244631" y="1204840"/>
                  </a:lnTo>
                  <a:lnTo>
                    <a:pt x="244631" y="1202978"/>
                  </a:lnTo>
                  <a:lnTo>
                    <a:pt x="244631" y="1200804"/>
                  </a:lnTo>
                  <a:lnTo>
                    <a:pt x="244631" y="1196458"/>
                  </a:lnTo>
                  <a:lnTo>
                    <a:pt x="248667" y="1195527"/>
                  </a:lnTo>
                  <a:lnTo>
                    <a:pt x="250840" y="1193354"/>
                  </a:lnTo>
                  <a:lnTo>
                    <a:pt x="251771" y="1191181"/>
                  </a:lnTo>
                  <a:lnTo>
                    <a:pt x="253945" y="1191181"/>
                  </a:lnTo>
                  <a:lnTo>
                    <a:pt x="256118" y="1189007"/>
                  </a:lnTo>
                  <a:lnTo>
                    <a:pt x="261395" y="1189007"/>
                  </a:lnTo>
                  <a:lnTo>
                    <a:pt x="259222" y="1185903"/>
                  </a:lnTo>
                  <a:lnTo>
                    <a:pt x="256118" y="1181557"/>
                  </a:lnTo>
                  <a:lnTo>
                    <a:pt x="253945" y="1180625"/>
                  </a:lnTo>
                  <a:lnTo>
                    <a:pt x="251771" y="1178452"/>
                  </a:lnTo>
                  <a:lnTo>
                    <a:pt x="251771" y="1174106"/>
                  </a:lnTo>
                  <a:lnTo>
                    <a:pt x="253945" y="1173175"/>
                  </a:lnTo>
                  <a:lnTo>
                    <a:pt x="257980" y="1159515"/>
                  </a:lnTo>
                  <a:lnTo>
                    <a:pt x="263258" y="1148960"/>
                  </a:lnTo>
                  <a:lnTo>
                    <a:pt x="270398" y="1139336"/>
                  </a:lnTo>
                  <a:lnTo>
                    <a:pt x="290267" y="1139336"/>
                  </a:lnTo>
                  <a:lnTo>
                    <a:pt x="295544" y="1130954"/>
                  </a:lnTo>
                  <a:lnTo>
                    <a:pt x="297717" y="1119468"/>
                  </a:lnTo>
                  <a:lnTo>
                    <a:pt x="300822" y="1108912"/>
                  </a:lnTo>
                  <a:lnTo>
                    <a:pt x="310135" y="1101462"/>
                  </a:lnTo>
                  <a:lnTo>
                    <a:pt x="314171" y="1099289"/>
                  </a:lnTo>
                  <a:lnTo>
                    <a:pt x="315102" y="1099289"/>
                  </a:lnTo>
                  <a:lnTo>
                    <a:pt x="319138" y="1099289"/>
                  </a:lnTo>
                  <a:lnTo>
                    <a:pt x="321311" y="1101462"/>
                  </a:lnTo>
                  <a:lnTo>
                    <a:pt x="322243" y="1104566"/>
                  </a:lnTo>
                  <a:lnTo>
                    <a:pt x="324416" y="1108912"/>
                  </a:lnTo>
                  <a:lnTo>
                    <a:pt x="344284" y="1104566"/>
                  </a:lnTo>
                  <a:lnTo>
                    <a:pt x="361048" y="1094942"/>
                  </a:lnTo>
                  <a:lnTo>
                    <a:pt x="373466" y="1084387"/>
                  </a:lnTo>
                  <a:lnTo>
                    <a:pt x="388057" y="1089665"/>
                  </a:lnTo>
                  <a:lnTo>
                    <a:pt x="399544" y="1101151"/>
                  </a:lnTo>
                  <a:lnTo>
                    <a:pt x="406684" y="1113880"/>
                  </a:lnTo>
                  <a:lnTo>
                    <a:pt x="415066" y="1124435"/>
                  </a:lnTo>
                  <a:lnTo>
                    <a:pt x="424379" y="1135921"/>
                  </a:lnTo>
                  <a:lnTo>
                    <a:pt x="453561" y="1156100"/>
                  </a:lnTo>
                  <a:lnTo>
                    <a:pt x="480570" y="1176279"/>
                  </a:lnTo>
                  <a:lnTo>
                    <a:pt x="480570" y="1180625"/>
                  </a:lnTo>
                  <a:lnTo>
                    <a:pt x="480570" y="1183730"/>
                  </a:lnTo>
                  <a:lnTo>
                    <a:pt x="479639" y="1185903"/>
                  </a:lnTo>
                  <a:lnTo>
                    <a:pt x="479639" y="1188076"/>
                  </a:lnTo>
                  <a:lnTo>
                    <a:pt x="477466" y="1189007"/>
                  </a:lnTo>
                  <a:lnTo>
                    <a:pt x="470325" y="1196458"/>
                  </a:lnTo>
                  <a:lnTo>
                    <a:pt x="458839" y="1200804"/>
                  </a:lnTo>
                  <a:lnTo>
                    <a:pt x="444248" y="1202978"/>
                  </a:lnTo>
                  <a:lnTo>
                    <a:pt x="429657" y="1200804"/>
                  </a:lnTo>
                  <a:lnTo>
                    <a:pt x="435866" y="1213533"/>
                  </a:lnTo>
                  <a:lnTo>
                    <a:pt x="444248" y="1218810"/>
                  </a:lnTo>
                  <a:lnTo>
                    <a:pt x="455734" y="1223157"/>
                  </a:lnTo>
                  <a:lnTo>
                    <a:pt x="465048" y="1230607"/>
                  </a:lnTo>
                  <a:lnTo>
                    <a:pt x="473430" y="1230607"/>
                  </a:lnTo>
                  <a:lnTo>
                    <a:pt x="473430" y="1206082"/>
                  </a:lnTo>
                  <a:lnTo>
                    <a:pt x="484916" y="1206082"/>
                  </a:lnTo>
                  <a:lnTo>
                    <a:pt x="488021" y="1198631"/>
                  </a:lnTo>
                  <a:lnTo>
                    <a:pt x="492057" y="1193354"/>
                  </a:lnTo>
                  <a:lnTo>
                    <a:pt x="495161" y="1189007"/>
                  </a:lnTo>
                  <a:lnTo>
                    <a:pt x="500439" y="1185903"/>
                  </a:lnTo>
                  <a:lnTo>
                    <a:pt x="499507" y="1180625"/>
                  </a:lnTo>
                  <a:lnTo>
                    <a:pt x="497334" y="1176279"/>
                  </a:lnTo>
                  <a:lnTo>
                    <a:pt x="497334" y="1174106"/>
                  </a:lnTo>
                  <a:lnTo>
                    <a:pt x="495161" y="1171002"/>
                  </a:lnTo>
                  <a:lnTo>
                    <a:pt x="494230" y="1166655"/>
                  </a:lnTo>
                  <a:lnTo>
                    <a:pt x="494230" y="1161378"/>
                  </a:lnTo>
                  <a:lnTo>
                    <a:pt x="499507" y="1161378"/>
                  </a:lnTo>
                  <a:lnTo>
                    <a:pt x="504785" y="1163551"/>
                  </a:lnTo>
                  <a:lnTo>
                    <a:pt x="507889" y="1165724"/>
                  </a:lnTo>
                  <a:lnTo>
                    <a:pt x="510062" y="1165724"/>
                  </a:lnTo>
                  <a:lnTo>
                    <a:pt x="514098" y="1165724"/>
                  </a:lnTo>
                  <a:lnTo>
                    <a:pt x="517203" y="1165724"/>
                  </a:lnTo>
                  <a:lnTo>
                    <a:pt x="521238" y="1165724"/>
                  </a:lnTo>
                  <a:lnTo>
                    <a:pt x="521238" y="1161378"/>
                  </a:lnTo>
                  <a:lnTo>
                    <a:pt x="509752" y="1151754"/>
                  </a:lnTo>
                  <a:lnTo>
                    <a:pt x="499197" y="1144303"/>
                  </a:lnTo>
                  <a:lnTo>
                    <a:pt x="484606" y="1139026"/>
                  </a:lnTo>
                  <a:lnTo>
                    <a:pt x="484606" y="1128471"/>
                  </a:lnTo>
                  <a:lnTo>
                    <a:pt x="470015" y="1128471"/>
                  </a:lnTo>
                  <a:lnTo>
                    <a:pt x="457597" y="1109533"/>
                  </a:lnTo>
                  <a:lnTo>
                    <a:pt x="443937" y="1093701"/>
                  </a:lnTo>
                  <a:lnTo>
                    <a:pt x="429346" y="1078799"/>
                  </a:lnTo>
                  <a:lnTo>
                    <a:pt x="429346" y="1072590"/>
                  </a:lnTo>
                  <a:lnTo>
                    <a:pt x="429346" y="1069486"/>
                  </a:lnTo>
                  <a:lnTo>
                    <a:pt x="429346" y="1065140"/>
                  </a:lnTo>
                  <a:lnTo>
                    <a:pt x="429346" y="1064208"/>
                  </a:lnTo>
                  <a:lnTo>
                    <a:pt x="433382" y="1062035"/>
                  </a:lnTo>
                  <a:lnTo>
                    <a:pt x="436487" y="1057689"/>
                  </a:lnTo>
                  <a:lnTo>
                    <a:pt x="438660" y="1057689"/>
                  </a:lnTo>
                  <a:lnTo>
                    <a:pt x="438660" y="1056758"/>
                  </a:lnTo>
                  <a:lnTo>
                    <a:pt x="440833" y="1056758"/>
                  </a:lnTo>
                  <a:lnTo>
                    <a:pt x="443006" y="1056758"/>
                  </a:lnTo>
                  <a:lnTo>
                    <a:pt x="443937" y="1054584"/>
                  </a:lnTo>
                  <a:lnTo>
                    <a:pt x="446111" y="1057689"/>
                  </a:lnTo>
                  <a:lnTo>
                    <a:pt x="448284" y="1062035"/>
                  </a:lnTo>
                  <a:lnTo>
                    <a:pt x="448284" y="1065140"/>
                  </a:lnTo>
                  <a:lnTo>
                    <a:pt x="450457" y="1071349"/>
                  </a:lnTo>
                  <a:lnTo>
                    <a:pt x="465048" y="1067002"/>
                  </a:lnTo>
                  <a:lnTo>
                    <a:pt x="472188" y="1087181"/>
                  </a:lnTo>
                  <a:lnTo>
                    <a:pt x="479328" y="1098668"/>
                  </a:lnTo>
                  <a:lnTo>
                    <a:pt x="487710" y="1103945"/>
                  </a:lnTo>
                  <a:lnTo>
                    <a:pt x="497024" y="1106118"/>
                  </a:lnTo>
                  <a:lnTo>
                    <a:pt x="507579" y="1111396"/>
                  </a:lnTo>
                  <a:lnTo>
                    <a:pt x="521238" y="1121020"/>
                  </a:lnTo>
                  <a:lnTo>
                    <a:pt x="526516" y="1126297"/>
                  </a:lnTo>
                  <a:lnTo>
                    <a:pt x="526516" y="1133748"/>
                  </a:lnTo>
                  <a:lnTo>
                    <a:pt x="524343" y="1141199"/>
                  </a:lnTo>
                  <a:lnTo>
                    <a:pt x="522170" y="1150823"/>
                  </a:lnTo>
                  <a:lnTo>
                    <a:pt x="524343" y="1161378"/>
                  </a:lnTo>
                  <a:lnTo>
                    <a:pt x="528379" y="1165724"/>
                  </a:lnTo>
                  <a:lnTo>
                    <a:pt x="531483" y="1166655"/>
                  </a:lnTo>
                  <a:lnTo>
                    <a:pt x="536761" y="1171002"/>
                  </a:lnTo>
                  <a:lnTo>
                    <a:pt x="540797" y="1174106"/>
                  </a:lnTo>
                  <a:lnTo>
                    <a:pt x="543901" y="1176279"/>
                  </a:lnTo>
                  <a:lnTo>
                    <a:pt x="560665" y="1225951"/>
                  </a:lnTo>
                  <a:lnTo>
                    <a:pt x="564701" y="1225951"/>
                  </a:lnTo>
                  <a:lnTo>
                    <a:pt x="565632" y="1228124"/>
                  </a:lnTo>
                  <a:lnTo>
                    <a:pt x="567805" y="1228124"/>
                  </a:lnTo>
                  <a:lnTo>
                    <a:pt x="569978" y="1230297"/>
                  </a:lnTo>
                  <a:lnTo>
                    <a:pt x="575256" y="1228124"/>
                  </a:lnTo>
                  <a:lnTo>
                    <a:pt x="580534" y="1225951"/>
                  </a:lnTo>
                  <a:lnTo>
                    <a:pt x="582707" y="1225019"/>
                  </a:lnTo>
                  <a:lnTo>
                    <a:pt x="584880" y="1220673"/>
                  </a:lnTo>
                  <a:lnTo>
                    <a:pt x="584880" y="1218500"/>
                  </a:lnTo>
                  <a:lnTo>
                    <a:pt x="587053" y="1215395"/>
                  </a:lnTo>
                  <a:lnTo>
                    <a:pt x="587984" y="1211049"/>
                  </a:lnTo>
                  <a:lnTo>
                    <a:pt x="592020" y="1210118"/>
                  </a:lnTo>
                  <a:lnTo>
                    <a:pt x="597298" y="1205772"/>
                  </a:lnTo>
                  <a:lnTo>
                    <a:pt x="594193" y="1188697"/>
                  </a:lnTo>
                  <a:lnTo>
                    <a:pt x="587053" y="1172864"/>
                  </a:lnTo>
                  <a:lnTo>
                    <a:pt x="577740" y="1161378"/>
                  </a:lnTo>
                  <a:lnTo>
                    <a:pt x="577740" y="1156411"/>
                  </a:lnTo>
                  <a:lnTo>
                    <a:pt x="580844" y="1158584"/>
                  </a:lnTo>
                  <a:lnTo>
                    <a:pt x="580844" y="1159515"/>
                  </a:lnTo>
                  <a:lnTo>
                    <a:pt x="583017" y="1161688"/>
                  </a:lnTo>
                  <a:lnTo>
                    <a:pt x="585190" y="1166035"/>
                  </a:lnTo>
                  <a:lnTo>
                    <a:pt x="592331" y="1163861"/>
                  </a:lnTo>
                  <a:lnTo>
                    <a:pt x="595435" y="1163861"/>
                  </a:lnTo>
                  <a:lnTo>
                    <a:pt x="597608" y="1163861"/>
                  </a:lnTo>
                  <a:lnTo>
                    <a:pt x="599781" y="1161688"/>
                  </a:lnTo>
                  <a:lnTo>
                    <a:pt x="599781" y="1159515"/>
                  </a:lnTo>
                  <a:lnTo>
                    <a:pt x="599781" y="1158584"/>
                  </a:lnTo>
                  <a:lnTo>
                    <a:pt x="597608" y="1154238"/>
                  </a:lnTo>
                  <a:lnTo>
                    <a:pt x="597608" y="1148960"/>
                  </a:lnTo>
                  <a:lnTo>
                    <a:pt x="600713" y="1148960"/>
                  </a:lnTo>
                  <a:lnTo>
                    <a:pt x="600713" y="1144614"/>
                  </a:lnTo>
                  <a:lnTo>
                    <a:pt x="604748" y="1144614"/>
                  </a:lnTo>
                  <a:lnTo>
                    <a:pt x="607853" y="1144614"/>
                  </a:lnTo>
                  <a:lnTo>
                    <a:pt x="610026" y="1146787"/>
                  </a:lnTo>
                  <a:lnTo>
                    <a:pt x="612199" y="1146787"/>
                  </a:lnTo>
                  <a:lnTo>
                    <a:pt x="614372" y="1148960"/>
                  </a:lnTo>
                  <a:lnTo>
                    <a:pt x="619650" y="1151133"/>
                  </a:lnTo>
                  <a:lnTo>
                    <a:pt x="622754" y="1152064"/>
                  </a:lnTo>
                  <a:lnTo>
                    <a:pt x="624927" y="1154238"/>
                  </a:lnTo>
                  <a:lnTo>
                    <a:pt x="627100" y="1156411"/>
                  </a:lnTo>
                  <a:lnTo>
                    <a:pt x="630205" y="1158584"/>
                  </a:lnTo>
                  <a:lnTo>
                    <a:pt x="634241" y="1161688"/>
                  </a:lnTo>
                  <a:lnTo>
                    <a:pt x="632068" y="1166966"/>
                  </a:lnTo>
                  <a:lnTo>
                    <a:pt x="629894" y="1171312"/>
                  </a:lnTo>
                  <a:lnTo>
                    <a:pt x="629894" y="1174416"/>
                  </a:lnTo>
                  <a:lnTo>
                    <a:pt x="629894" y="1178763"/>
                  </a:lnTo>
                  <a:lnTo>
                    <a:pt x="629894" y="1181867"/>
                  </a:lnTo>
                  <a:lnTo>
                    <a:pt x="629894" y="1186213"/>
                  </a:lnTo>
                  <a:lnTo>
                    <a:pt x="629894" y="1189318"/>
                  </a:lnTo>
                  <a:lnTo>
                    <a:pt x="636103" y="1206392"/>
                  </a:lnTo>
                  <a:lnTo>
                    <a:pt x="648521" y="1223467"/>
                  </a:lnTo>
                  <a:lnTo>
                    <a:pt x="665285" y="1234022"/>
                  </a:lnTo>
                  <a:lnTo>
                    <a:pt x="680808" y="1238368"/>
                  </a:lnTo>
                  <a:lnTo>
                    <a:pt x="684843" y="1236195"/>
                  </a:lnTo>
                  <a:lnTo>
                    <a:pt x="687948" y="1233091"/>
                  </a:lnTo>
                  <a:lnTo>
                    <a:pt x="690121" y="1228744"/>
                  </a:lnTo>
                  <a:lnTo>
                    <a:pt x="695399" y="1226571"/>
                  </a:lnTo>
                  <a:lnTo>
                    <a:pt x="699434" y="1225640"/>
                  </a:lnTo>
                  <a:lnTo>
                    <a:pt x="704712" y="1226571"/>
                  </a:lnTo>
                  <a:lnTo>
                    <a:pt x="714025" y="1230918"/>
                  </a:lnTo>
                  <a:lnTo>
                    <a:pt x="721165" y="1234022"/>
                  </a:lnTo>
                  <a:lnTo>
                    <a:pt x="728306" y="1236195"/>
                  </a:lnTo>
                  <a:lnTo>
                    <a:pt x="735446" y="1234022"/>
                  </a:lnTo>
                  <a:lnTo>
                    <a:pt x="743828" y="1226571"/>
                  </a:lnTo>
                  <a:lnTo>
                    <a:pt x="750968" y="1226571"/>
                  </a:lnTo>
                  <a:lnTo>
                    <a:pt x="755004" y="1226571"/>
                  </a:lnTo>
                  <a:lnTo>
                    <a:pt x="758109" y="1226571"/>
                  </a:lnTo>
                  <a:lnTo>
                    <a:pt x="760282" y="1228744"/>
                  </a:lnTo>
                  <a:lnTo>
                    <a:pt x="762455" y="1230918"/>
                  </a:lnTo>
                  <a:lnTo>
                    <a:pt x="762455" y="1234022"/>
                  </a:lnTo>
                  <a:lnTo>
                    <a:pt x="764628" y="1238368"/>
                  </a:lnTo>
                  <a:lnTo>
                    <a:pt x="767732" y="1251097"/>
                  </a:lnTo>
                  <a:lnTo>
                    <a:pt x="765870" y="1265377"/>
                  </a:lnTo>
                  <a:close/>
                  <a:moveTo>
                    <a:pt x="845033" y="1136232"/>
                  </a:moveTo>
                  <a:lnTo>
                    <a:pt x="825165" y="1141509"/>
                  </a:lnTo>
                  <a:lnTo>
                    <a:pt x="803434" y="1143682"/>
                  </a:lnTo>
                  <a:lnTo>
                    <a:pt x="781702" y="1139336"/>
                  </a:lnTo>
                  <a:lnTo>
                    <a:pt x="773320" y="1136232"/>
                  </a:lnTo>
                  <a:lnTo>
                    <a:pt x="766180" y="1130954"/>
                  </a:lnTo>
                  <a:lnTo>
                    <a:pt x="756867" y="1124745"/>
                  </a:lnTo>
                  <a:lnTo>
                    <a:pt x="742276" y="1124745"/>
                  </a:lnTo>
                  <a:lnTo>
                    <a:pt x="727685" y="1126918"/>
                  </a:lnTo>
                  <a:lnTo>
                    <a:pt x="713094" y="1134369"/>
                  </a:lnTo>
                  <a:lnTo>
                    <a:pt x="700676" y="1139647"/>
                  </a:lnTo>
                  <a:lnTo>
                    <a:pt x="686085" y="1141820"/>
                  </a:lnTo>
                  <a:lnTo>
                    <a:pt x="671494" y="1136542"/>
                  </a:lnTo>
                  <a:lnTo>
                    <a:pt x="666217" y="1134369"/>
                  </a:lnTo>
                  <a:lnTo>
                    <a:pt x="662181" y="1132196"/>
                  </a:lnTo>
                  <a:lnTo>
                    <a:pt x="659076" y="1131265"/>
                  </a:lnTo>
                  <a:lnTo>
                    <a:pt x="656903" y="1126918"/>
                  </a:lnTo>
                  <a:lnTo>
                    <a:pt x="656903" y="1123814"/>
                  </a:lnTo>
                  <a:lnTo>
                    <a:pt x="654730" y="1116363"/>
                  </a:lnTo>
                  <a:lnTo>
                    <a:pt x="654730" y="1110154"/>
                  </a:lnTo>
                  <a:lnTo>
                    <a:pt x="658766" y="1099599"/>
                  </a:lnTo>
                  <a:lnTo>
                    <a:pt x="665906" y="1086871"/>
                  </a:lnTo>
                  <a:lnTo>
                    <a:pt x="674288" y="1071969"/>
                  </a:lnTo>
                  <a:lnTo>
                    <a:pt x="683602" y="1057068"/>
                  </a:lnTo>
                  <a:lnTo>
                    <a:pt x="690742" y="1043408"/>
                  </a:lnTo>
                  <a:lnTo>
                    <a:pt x="694778" y="1035026"/>
                  </a:lnTo>
                  <a:lnTo>
                    <a:pt x="703160" y="1037199"/>
                  </a:lnTo>
                  <a:lnTo>
                    <a:pt x="710300" y="1040304"/>
                  </a:lnTo>
                  <a:lnTo>
                    <a:pt x="715578" y="1042477"/>
                  </a:lnTo>
                  <a:lnTo>
                    <a:pt x="721786" y="1047755"/>
                  </a:lnTo>
                  <a:lnTo>
                    <a:pt x="724891" y="1049928"/>
                  </a:lnTo>
                  <a:lnTo>
                    <a:pt x="727064" y="1049928"/>
                  </a:lnTo>
                  <a:lnTo>
                    <a:pt x="729237" y="1049928"/>
                  </a:lnTo>
                  <a:lnTo>
                    <a:pt x="730168" y="1050859"/>
                  </a:lnTo>
                  <a:lnTo>
                    <a:pt x="717751" y="1055205"/>
                  </a:lnTo>
                  <a:lnTo>
                    <a:pt x="721786" y="1064829"/>
                  </a:lnTo>
                  <a:lnTo>
                    <a:pt x="728927" y="1072280"/>
                  </a:lnTo>
                  <a:lnTo>
                    <a:pt x="734204" y="1079731"/>
                  </a:lnTo>
                  <a:lnTo>
                    <a:pt x="743518" y="1080662"/>
                  </a:lnTo>
                  <a:lnTo>
                    <a:pt x="755935" y="1075384"/>
                  </a:lnTo>
                  <a:lnTo>
                    <a:pt x="765249" y="1067934"/>
                  </a:lnTo>
                  <a:lnTo>
                    <a:pt x="780771" y="1073211"/>
                  </a:lnTo>
                  <a:lnTo>
                    <a:pt x="800640" y="1084698"/>
                  </a:lnTo>
                  <a:lnTo>
                    <a:pt x="821439" y="1097426"/>
                  </a:lnTo>
                  <a:lnTo>
                    <a:pt x="836030" y="1110154"/>
                  </a:lnTo>
                  <a:lnTo>
                    <a:pt x="844413" y="1125056"/>
                  </a:lnTo>
                  <a:lnTo>
                    <a:pt x="850621" y="1125056"/>
                  </a:lnTo>
                  <a:lnTo>
                    <a:pt x="845033" y="1136232"/>
                  </a:lnTo>
                  <a:close/>
                  <a:moveTo>
                    <a:pt x="1025402" y="1146787"/>
                  </a:moveTo>
                  <a:lnTo>
                    <a:pt x="1022298" y="1146787"/>
                  </a:lnTo>
                  <a:lnTo>
                    <a:pt x="1018262" y="1146787"/>
                  </a:lnTo>
                  <a:lnTo>
                    <a:pt x="1015157" y="1146787"/>
                  </a:lnTo>
                  <a:lnTo>
                    <a:pt x="1011122" y="1144614"/>
                  </a:lnTo>
                  <a:lnTo>
                    <a:pt x="1008949" y="1161688"/>
                  </a:lnTo>
                  <a:lnTo>
                    <a:pt x="1011122" y="1173175"/>
                  </a:lnTo>
                  <a:lnTo>
                    <a:pt x="1016399" y="1183730"/>
                  </a:lnTo>
                  <a:lnTo>
                    <a:pt x="1020435" y="1196458"/>
                  </a:lnTo>
                  <a:lnTo>
                    <a:pt x="1022608" y="1217569"/>
                  </a:lnTo>
                  <a:lnTo>
                    <a:pt x="995600" y="1218500"/>
                  </a:lnTo>
                  <a:lnTo>
                    <a:pt x="976973" y="1215395"/>
                  </a:lnTo>
                  <a:lnTo>
                    <a:pt x="966418" y="1205772"/>
                  </a:lnTo>
                  <a:lnTo>
                    <a:pt x="962382" y="1188697"/>
                  </a:lnTo>
                  <a:lnTo>
                    <a:pt x="962382" y="1165414"/>
                  </a:lnTo>
                  <a:lnTo>
                    <a:pt x="974800" y="1165414"/>
                  </a:lnTo>
                  <a:lnTo>
                    <a:pt x="967660" y="1151754"/>
                  </a:lnTo>
                  <a:lnTo>
                    <a:pt x="955242" y="1138094"/>
                  </a:lnTo>
                  <a:lnTo>
                    <a:pt x="944686" y="1121020"/>
                  </a:lnTo>
                  <a:lnTo>
                    <a:pt x="933200" y="1103945"/>
                  </a:lnTo>
                  <a:lnTo>
                    <a:pt x="927922" y="1086871"/>
                  </a:lnTo>
                  <a:lnTo>
                    <a:pt x="931027" y="1071038"/>
                  </a:lnTo>
                  <a:lnTo>
                    <a:pt x="938167" y="1059552"/>
                  </a:lnTo>
                  <a:lnTo>
                    <a:pt x="949653" y="1049928"/>
                  </a:lnTo>
                  <a:lnTo>
                    <a:pt x="962071" y="1044650"/>
                  </a:lnTo>
                  <a:lnTo>
                    <a:pt x="974489" y="1039373"/>
                  </a:lnTo>
                  <a:lnTo>
                    <a:pt x="985976" y="1029749"/>
                  </a:lnTo>
                  <a:lnTo>
                    <a:pt x="995289" y="1029749"/>
                  </a:lnTo>
                  <a:lnTo>
                    <a:pt x="1000567" y="1031922"/>
                  </a:lnTo>
                  <a:lnTo>
                    <a:pt x="1005844" y="1031922"/>
                  </a:lnTo>
                  <a:lnTo>
                    <a:pt x="1011122" y="1034095"/>
                  </a:lnTo>
                  <a:lnTo>
                    <a:pt x="1008017" y="1049928"/>
                  </a:lnTo>
                  <a:lnTo>
                    <a:pt x="1000877" y="1063587"/>
                  </a:lnTo>
                  <a:lnTo>
                    <a:pt x="986286" y="1068865"/>
                  </a:lnTo>
                  <a:lnTo>
                    <a:pt x="966418" y="1071038"/>
                  </a:lnTo>
                  <a:lnTo>
                    <a:pt x="973558" y="1086871"/>
                  </a:lnTo>
                  <a:lnTo>
                    <a:pt x="985976" y="1101772"/>
                  </a:lnTo>
                  <a:lnTo>
                    <a:pt x="1001498" y="1111396"/>
                  </a:lnTo>
                  <a:lnTo>
                    <a:pt x="1000567" y="1115742"/>
                  </a:lnTo>
                  <a:lnTo>
                    <a:pt x="998394" y="1116674"/>
                  </a:lnTo>
                  <a:lnTo>
                    <a:pt x="996220" y="1116674"/>
                  </a:lnTo>
                  <a:lnTo>
                    <a:pt x="995289" y="1121020"/>
                  </a:lnTo>
                  <a:lnTo>
                    <a:pt x="1000567" y="1130644"/>
                  </a:lnTo>
                  <a:lnTo>
                    <a:pt x="1005844" y="1139026"/>
                  </a:lnTo>
                  <a:lnTo>
                    <a:pt x="1008017" y="1143372"/>
                  </a:lnTo>
                  <a:lnTo>
                    <a:pt x="1008949" y="1144303"/>
                  </a:lnTo>
                  <a:lnTo>
                    <a:pt x="1011122" y="1143372"/>
                  </a:lnTo>
                  <a:lnTo>
                    <a:pt x="1011122" y="1141199"/>
                  </a:lnTo>
                  <a:lnTo>
                    <a:pt x="1013295" y="1138094"/>
                  </a:lnTo>
                  <a:lnTo>
                    <a:pt x="1013295" y="1133748"/>
                  </a:lnTo>
                  <a:lnTo>
                    <a:pt x="1015468" y="1131575"/>
                  </a:lnTo>
                  <a:lnTo>
                    <a:pt x="1018573" y="1133748"/>
                  </a:lnTo>
                  <a:lnTo>
                    <a:pt x="1022608" y="1138094"/>
                  </a:lnTo>
                  <a:lnTo>
                    <a:pt x="1023540" y="1139026"/>
                  </a:lnTo>
                  <a:lnTo>
                    <a:pt x="1027575" y="1141199"/>
                  </a:lnTo>
                  <a:lnTo>
                    <a:pt x="1030680" y="1144303"/>
                  </a:lnTo>
                  <a:lnTo>
                    <a:pt x="1025402" y="1146787"/>
                  </a:lnTo>
                  <a:close/>
                </a:path>
              </a:pathLst>
            </a:custGeom>
            <a:solidFill>
              <a:schemeClr val="lt1">
                <a:alpha val="4705"/>
              </a:scheme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58" name="Google Shape;58;p18"/>
            <p:cNvSpPr/>
            <p:nvPr/>
          </p:nvSpPr>
          <p:spPr>
            <a:xfrm>
              <a:off x="2725967" y="4290519"/>
              <a:ext cx="1906137" cy="2468044"/>
            </a:xfrm>
            <a:custGeom>
              <a:avLst/>
              <a:gdLst/>
              <a:ahLst/>
              <a:cxnLst/>
              <a:rect l="l" t="t" r="r" b="b"/>
              <a:pathLst>
                <a:path w="1906136" h="2468044" extrusionOk="0">
                  <a:moveTo>
                    <a:pt x="1901480" y="1594450"/>
                  </a:moveTo>
                  <a:lnTo>
                    <a:pt x="1898376" y="1588241"/>
                  </a:lnTo>
                  <a:lnTo>
                    <a:pt x="1892167" y="1582963"/>
                  </a:lnTo>
                  <a:lnTo>
                    <a:pt x="1886889" y="1575513"/>
                  </a:lnTo>
                  <a:lnTo>
                    <a:pt x="1879749" y="1577686"/>
                  </a:lnTo>
                  <a:lnTo>
                    <a:pt x="1870436" y="1577686"/>
                  </a:lnTo>
                  <a:lnTo>
                    <a:pt x="1862054" y="1575513"/>
                  </a:lnTo>
                  <a:lnTo>
                    <a:pt x="1855845" y="1568062"/>
                  </a:lnTo>
                  <a:lnTo>
                    <a:pt x="1854913" y="1558748"/>
                  </a:lnTo>
                  <a:lnTo>
                    <a:pt x="1850878" y="1548193"/>
                  </a:lnTo>
                  <a:lnTo>
                    <a:pt x="1845600" y="1542916"/>
                  </a:lnTo>
                  <a:lnTo>
                    <a:pt x="1789410" y="1538569"/>
                  </a:lnTo>
                  <a:lnTo>
                    <a:pt x="1785374" y="1537638"/>
                  </a:lnTo>
                  <a:lnTo>
                    <a:pt x="1782269" y="1535465"/>
                  </a:lnTo>
                  <a:lnTo>
                    <a:pt x="1778233" y="1533292"/>
                  </a:lnTo>
                  <a:lnTo>
                    <a:pt x="1777302" y="1533292"/>
                  </a:lnTo>
                  <a:lnTo>
                    <a:pt x="1771093" y="1531119"/>
                  </a:lnTo>
                  <a:lnTo>
                    <a:pt x="1767989" y="1533292"/>
                  </a:lnTo>
                  <a:lnTo>
                    <a:pt x="1762711" y="1535465"/>
                  </a:lnTo>
                  <a:lnTo>
                    <a:pt x="1758675" y="1522737"/>
                  </a:lnTo>
                  <a:lnTo>
                    <a:pt x="1736944" y="1515286"/>
                  </a:lnTo>
                  <a:lnTo>
                    <a:pt x="1713971" y="1515286"/>
                  </a:lnTo>
                  <a:lnTo>
                    <a:pt x="1717075" y="1509077"/>
                  </a:lnTo>
                  <a:lnTo>
                    <a:pt x="1721111" y="1505973"/>
                  </a:lnTo>
                  <a:lnTo>
                    <a:pt x="1724216" y="1500695"/>
                  </a:lnTo>
                  <a:lnTo>
                    <a:pt x="1728252" y="1496349"/>
                  </a:lnTo>
                  <a:lnTo>
                    <a:pt x="1729183" y="1488898"/>
                  </a:lnTo>
                  <a:lnTo>
                    <a:pt x="1704037" y="1476170"/>
                  </a:lnTo>
                  <a:lnTo>
                    <a:pt x="1682306" y="1459406"/>
                  </a:lnTo>
                  <a:lnTo>
                    <a:pt x="1662437" y="1439537"/>
                  </a:lnTo>
                  <a:lnTo>
                    <a:pt x="1645673" y="1417496"/>
                  </a:lnTo>
                  <a:lnTo>
                    <a:pt x="1621769" y="1415322"/>
                  </a:lnTo>
                  <a:lnTo>
                    <a:pt x="1604073" y="1414391"/>
                  </a:lnTo>
                  <a:lnTo>
                    <a:pt x="1582342" y="1412218"/>
                  </a:lnTo>
                  <a:lnTo>
                    <a:pt x="1578306" y="1400732"/>
                  </a:lnTo>
                  <a:lnTo>
                    <a:pt x="1571166" y="1393281"/>
                  </a:lnTo>
                  <a:lnTo>
                    <a:pt x="1562784" y="1392350"/>
                  </a:lnTo>
                  <a:lnTo>
                    <a:pt x="1549124" y="1388003"/>
                  </a:lnTo>
                  <a:lnTo>
                    <a:pt x="1549124" y="1377448"/>
                  </a:lnTo>
                  <a:lnTo>
                    <a:pt x="1536707" y="1371239"/>
                  </a:lnTo>
                  <a:lnTo>
                    <a:pt x="1529566" y="1365962"/>
                  </a:lnTo>
                  <a:lnTo>
                    <a:pt x="1522426" y="1360684"/>
                  </a:lnTo>
                  <a:lnTo>
                    <a:pt x="1510008" y="1356338"/>
                  </a:lnTo>
                  <a:lnTo>
                    <a:pt x="1512181" y="1353233"/>
                  </a:lnTo>
                  <a:lnTo>
                    <a:pt x="1512181" y="1351060"/>
                  </a:lnTo>
                  <a:lnTo>
                    <a:pt x="1514354" y="1350129"/>
                  </a:lnTo>
                  <a:lnTo>
                    <a:pt x="1514354" y="1347956"/>
                  </a:lnTo>
                  <a:lnTo>
                    <a:pt x="1514354" y="1343609"/>
                  </a:lnTo>
                  <a:lnTo>
                    <a:pt x="1488277" y="1345783"/>
                  </a:lnTo>
                  <a:lnTo>
                    <a:pt x="1463131" y="1347956"/>
                  </a:lnTo>
                  <a:lnTo>
                    <a:pt x="1441400" y="1345783"/>
                  </a:lnTo>
                  <a:lnTo>
                    <a:pt x="1419668" y="1338332"/>
                  </a:lnTo>
                  <a:lnTo>
                    <a:pt x="1402904" y="1323741"/>
                  </a:lnTo>
                  <a:lnTo>
                    <a:pt x="1399800" y="1325914"/>
                  </a:lnTo>
                  <a:lnTo>
                    <a:pt x="1395764" y="1328087"/>
                  </a:lnTo>
                  <a:lnTo>
                    <a:pt x="1393591" y="1329019"/>
                  </a:lnTo>
                  <a:lnTo>
                    <a:pt x="1392660" y="1331192"/>
                  </a:lnTo>
                  <a:lnTo>
                    <a:pt x="1390487" y="1333365"/>
                  </a:lnTo>
                  <a:lnTo>
                    <a:pt x="1386451" y="1336469"/>
                  </a:lnTo>
                  <a:lnTo>
                    <a:pt x="1386451" y="1340815"/>
                  </a:lnTo>
                  <a:lnTo>
                    <a:pt x="1383346" y="1338642"/>
                  </a:lnTo>
                  <a:lnTo>
                    <a:pt x="1381173" y="1336469"/>
                  </a:lnTo>
                  <a:lnTo>
                    <a:pt x="1379000" y="1336469"/>
                  </a:lnTo>
                  <a:lnTo>
                    <a:pt x="1379000" y="1335538"/>
                  </a:lnTo>
                  <a:lnTo>
                    <a:pt x="1381173" y="1335538"/>
                  </a:lnTo>
                  <a:lnTo>
                    <a:pt x="1381173" y="1331192"/>
                  </a:lnTo>
                  <a:lnTo>
                    <a:pt x="1383346" y="1328087"/>
                  </a:lnTo>
                  <a:lnTo>
                    <a:pt x="1378069" y="1328087"/>
                  </a:lnTo>
                  <a:lnTo>
                    <a:pt x="1374033" y="1325914"/>
                  </a:lnTo>
                  <a:lnTo>
                    <a:pt x="1371860" y="1325914"/>
                  </a:lnTo>
                  <a:lnTo>
                    <a:pt x="1368755" y="1325914"/>
                  </a:lnTo>
                  <a:lnTo>
                    <a:pt x="1366582" y="1325914"/>
                  </a:lnTo>
                  <a:lnTo>
                    <a:pt x="1363478" y="1328087"/>
                  </a:lnTo>
                  <a:lnTo>
                    <a:pt x="1343609" y="1331192"/>
                  </a:lnTo>
                  <a:lnTo>
                    <a:pt x="1329950" y="1338642"/>
                  </a:lnTo>
                  <a:lnTo>
                    <a:pt x="1319395" y="1347956"/>
                  </a:lnTo>
                  <a:lnTo>
                    <a:pt x="1310081" y="1358511"/>
                  </a:lnTo>
                  <a:lnTo>
                    <a:pt x="1302941" y="1373102"/>
                  </a:lnTo>
                  <a:lnTo>
                    <a:pt x="1296111" y="1371550"/>
                  </a:lnTo>
                  <a:lnTo>
                    <a:pt x="1290833" y="1370618"/>
                  </a:lnTo>
                  <a:lnTo>
                    <a:pt x="1288660" y="1370618"/>
                  </a:lnTo>
                  <a:lnTo>
                    <a:pt x="1286798" y="1368445"/>
                  </a:lnTo>
                  <a:lnTo>
                    <a:pt x="1283693" y="1364099"/>
                  </a:lnTo>
                  <a:lnTo>
                    <a:pt x="1281520" y="1360994"/>
                  </a:lnTo>
                  <a:lnTo>
                    <a:pt x="1264756" y="1360994"/>
                  </a:lnTo>
                  <a:lnTo>
                    <a:pt x="1255443" y="1364099"/>
                  </a:lnTo>
                  <a:lnTo>
                    <a:pt x="1248302" y="1373412"/>
                  </a:lnTo>
                  <a:lnTo>
                    <a:pt x="1234643" y="1370308"/>
                  </a:lnTo>
                  <a:lnTo>
                    <a:pt x="1223156" y="1364099"/>
                  </a:lnTo>
                  <a:lnTo>
                    <a:pt x="1216016" y="1356648"/>
                  </a:lnTo>
                  <a:lnTo>
                    <a:pt x="1210739" y="1350439"/>
                  </a:lnTo>
                  <a:lnTo>
                    <a:pt x="1201425" y="1341126"/>
                  </a:lnTo>
                  <a:lnTo>
                    <a:pt x="1201425" y="1326535"/>
                  </a:lnTo>
                  <a:lnTo>
                    <a:pt x="1205461" y="1311944"/>
                  </a:lnTo>
                  <a:lnTo>
                    <a:pt x="1208565" y="1300457"/>
                  </a:lnTo>
                  <a:lnTo>
                    <a:pt x="1206392" y="1284625"/>
                  </a:lnTo>
                  <a:lnTo>
                    <a:pt x="1199252" y="1273138"/>
                  </a:lnTo>
                  <a:lnTo>
                    <a:pt x="1190870" y="1267861"/>
                  </a:lnTo>
                  <a:lnTo>
                    <a:pt x="1177210" y="1265688"/>
                  </a:lnTo>
                  <a:lnTo>
                    <a:pt x="1162619" y="1265688"/>
                  </a:lnTo>
                  <a:lnTo>
                    <a:pt x="1147097" y="1267861"/>
                  </a:lnTo>
                  <a:lnTo>
                    <a:pt x="1128470" y="1267861"/>
                  </a:lnTo>
                  <a:lnTo>
                    <a:pt x="1134679" y="1255132"/>
                  </a:lnTo>
                  <a:lnTo>
                    <a:pt x="1139957" y="1238368"/>
                  </a:lnTo>
                  <a:lnTo>
                    <a:pt x="1145234" y="1220362"/>
                  </a:lnTo>
                  <a:lnTo>
                    <a:pt x="1150512" y="1206703"/>
                  </a:lnTo>
                  <a:lnTo>
                    <a:pt x="1157652" y="1199252"/>
                  </a:lnTo>
                  <a:lnTo>
                    <a:pt x="1157652" y="1183420"/>
                  </a:lnTo>
                  <a:lnTo>
                    <a:pt x="1152375" y="1184351"/>
                  </a:lnTo>
                  <a:lnTo>
                    <a:pt x="1148339" y="1184351"/>
                  </a:lnTo>
                  <a:lnTo>
                    <a:pt x="1147097" y="1184351"/>
                  </a:lnTo>
                  <a:lnTo>
                    <a:pt x="1147097" y="1186524"/>
                  </a:lnTo>
                  <a:lnTo>
                    <a:pt x="1144924" y="1186524"/>
                  </a:lnTo>
                  <a:lnTo>
                    <a:pt x="1144924" y="1184351"/>
                  </a:lnTo>
                  <a:lnTo>
                    <a:pt x="1142751" y="1183420"/>
                  </a:lnTo>
                  <a:lnTo>
                    <a:pt x="1141820" y="1179073"/>
                  </a:lnTo>
                  <a:lnTo>
                    <a:pt x="1125055" y="1181246"/>
                  </a:lnTo>
                  <a:lnTo>
                    <a:pt x="1113569" y="1186524"/>
                  </a:lnTo>
                  <a:lnTo>
                    <a:pt x="1105187" y="1195837"/>
                  </a:lnTo>
                  <a:lnTo>
                    <a:pt x="1103014" y="1198942"/>
                  </a:lnTo>
                  <a:lnTo>
                    <a:pt x="1100841" y="1205151"/>
                  </a:lnTo>
                  <a:lnTo>
                    <a:pt x="1098668" y="1210428"/>
                  </a:lnTo>
                  <a:lnTo>
                    <a:pt x="1097736" y="1215706"/>
                  </a:lnTo>
                  <a:lnTo>
                    <a:pt x="1093700" y="1220052"/>
                  </a:lnTo>
                  <a:lnTo>
                    <a:pt x="1093700" y="1220983"/>
                  </a:lnTo>
                  <a:lnTo>
                    <a:pt x="1091527" y="1220983"/>
                  </a:lnTo>
                  <a:lnTo>
                    <a:pt x="1090596" y="1220983"/>
                  </a:lnTo>
                  <a:lnTo>
                    <a:pt x="1086560" y="1220983"/>
                  </a:lnTo>
                  <a:lnTo>
                    <a:pt x="1084387" y="1220983"/>
                  </a:lnTo>
                  <a:lnTo>
                    <a:pt x="1081283" y="1223157"/>
                  </a:lnTo>
                  <a:lnTo>
                    <a:pt x="1066692" y="1230607"/>
                  </a:lnTo>
                  <a:lnTo>
                    <a:pt x="1057378" y="1234953"/>
                  </a:lnTo>
                  <a:lnTo>
                    <a:pt x="1052101" y="1232780"/>
                  </a:lnTo>
                  <a:lnTo>
                    <a:pt x="1048065" y="1230607"/>
                  </a:lnTo>
                  <a:lnTo>
                    <a:pt x="1044960" y="1227503"/>
                  </a:lnTo>
                  <a:lnTo>
                    <a:pt x="1037820" y="1225330"/>
                  </a:lnTo>
                  <a:lnTo>
                    <a:pt x="1025402" y="1223157"/>
                  </a:lnTo>
                  <a:lnTo>
                    <a:pt x="1013916" y="1201115"/>
                  </a:lnTo>
                  <a:lnTo>
                    <a:pt x="1006776" y="1183109"/>
                  </a:lnTo>
                  <a:lnTo>
                    <a:pt x="1005844" y="1164172"/>
                  </a:lnTo>
                  <a:lnTo>
                    <a:pt x="1005844" y="1146166"/>
                  </a:lnTo>
                  <a:lnTo>
                    <a:pt x="1012985" y="1121951"/>
                  </a:lnTo>
                  <a:lnTo>
                    <a:pt x="1016089" y="1111396"/>
                  </a:lnTo>
                  <a:lnTo>
                    <a:pt x="1016089" y="1102083"/>
                  </a:lnTo>
                  <a:lnTo>
                    <a:pt x="1013916" y="1094632"/>
                  </a:lnTo>
                  <a:lnTo>
                    <a:pt x="1017952" y="1085319"/>
                  </a:lnTo>
                  <a:lnTo>
                    <a:pt x="1025092" y="1074764"/>
                  </a:lnTo>
                  <a:lnTo>
                    <a:pt x="1035647" y="1067313"/>
                  </a:lnTo>
                  <a:lnTo>
                    <a:pt x="1048065" y="1061104"/>
                  </a:lnTo>
                  <a:lnTo>
                    <a:pt x="1059551" y="1057999"/>
                  </a:lnTo>
                  <a:lnTo>
                    <a:pt x="1076316" y="1055826"/>
                  </a:lnTo>
                  <a:lnTo>
                    <a:pt x="1091838" y="1055826"/>
                  </a:lnTo>
                  <a:lnTo>
                    <a:pt x="1108602" y="1060173"/>
                  </a:lnTo>
                  <a:lnTo>
                    <a:pt x="1121020" y="1065450"/>
                  </a:lnTo>
                  <a:lnTo>
                    <a:pt x="1137784" y="1065450"/>
                  </a:lnTo>
                  <a:lnTo>
                    <a:pt x="1134679" y="1060173"/>
                  </a:lnTo>
                  <a:lnTo>
                    <a:pt x="1132506" y="1055826"/>
                  </a:lnTo>
                  <a:lnTo>
                    <a:pt x="1130333" y="1052722"/>
                  </a:lnTo>
                  <a:lnTo>
                    <a:pt x="1127229" y="1047444"/>
                  </a:lnTo>
                  <a:lnTo>
                    <a:pt x="1125055" y="1041235"/>
                  </a:lnTo>
                  <a:lnTo>
                    <a:pt x="1128160" y="1041235"/>
                  </a:lnTo>
                  <a:lnTo>
                    <a:pt x="1128160" y="1038131"/>
                  </a:lnTo>
                  <a:lnTo>
                    <a:pt x="1149891" y="1041235"/>
                  </a:lnTo>
                  <a:lnTo>
                    <a:pt x="1168518" y="1048686"/>
                  </a:lnTo>
                  <a:lnTo>
                    <a:pt x="1184040" y="1056137"/>
                  </a:lnTo>
                  <a:lnTo>
                    <a:pt x="1197700" y="1058310"/>
                  </a:lnTo>
                  <a:lnTo>
                    <a:pt x="1208255" y="1067623"/>
                  </a:lnTo>
                  <a:lnTo>
                    <a:pt x="1219741" y="1083456"/>
                  </a:lnTo>
                  <a:lnTo>
                    <a:pt x="1230297" y="1105498"/>
                  </a:lnTo>
                  <a:lnTo>
                    <a:pt x="1239610" y="1126608"/>
                  </a:lnTo>
                  <a:lnTo>
                    <a:pt x="1244888" y="1142441"/>
                  </a:lnTo>
                  <a:lnTo>
                    <a:pt x="1257305" y="1146787"/>
                  </a:lnTo>
                  <a:lnTo>
                    <a:pt x="1257305" y="1142441"/>
                  </a:lnTo>
                  <a:lnTo>
                    <a:pt x="1261341" y="1142441"/>
                  </a:lnTo>
                  <a:lnTo>
                    <a:pt x="1257305" y="1124435"/>
                  </a:lnTo>
                  <a:lnTo>
                    <a:pt x="1250165" y="1104566"/>
                  </a:lnTo>
                  <a:lnTo>
                    <a:pt x="1243025" y="1083456"/>
                  </a:lnTo>
                  <a:lnTo>
                    <a:pt x="1237747" y="1063587"/>
                  </a:lnTo>
                  <a:lnTo>
                    <a:pt x="1235574" y="1045581"/>
                  </a:lnTo>
                  <a:lnTo>
                    <a:pt x="1241783" y="1030991"/>
                  </a:lnTo>
                  <a:lnTo>
                    <a:pt x="1247061" y="1012053"/>
                  </a:lnTo>
                  <a:lnTo>
                    <a:pt x="1257616" y="997462"/>
                  </a:lnTo>
                  <a:lnTo>
                    <a:pt x="1274380" y="986907"/>
                  </a:lnTo>
                  <a:lnTo>
                    <a:pt x="1291144" y="975421"/>
                  </a:lnTo>
                  <a:lnTo>
                    <a:pt x="1306666" y="967039"/>
                  </a:lnTo>
                  <a:lnTo>
                    <a:pt x="1321257" y="957725"/>
                  </a:lnTo>
                  <a:lnTo>
                    <a:pt x="1321257" y="952448"/>
                  </a:lnTo>
                  <a:lnTo>
                    <a:pt x="1318153" y="940961"/>
                  </a:lnTo>
                  <a:lnTo>
                    <a:pt x="1314117" y="928233"/>
                  </a:lnTo>
                  <a:lnTo>
                    <a:pt x="1311012" y="917678"/>
                  </a:lnTo>
                  <a:lnTo>
                    <a:pt x="1308839" y="913332"/>
                  </a:lnTo>
                  <a:lnTo>
                    <a:pt x="1308839" y="904018"/>
                  </a:lnTo>
                  <a:lnTo>
                    <a:pt x="1314117" y="908364"/>
                  </a:lnTo>
                  <a:lnTo>
                    <a:pt x="1316290" y="910538"/>
                  </a:lnTo>
                  <a:lnTo>
                    <a:pt x="1320326" y="911469"/>
                  </a:lnTo>
                  <a:lnTo>
                    <a:pt x="1321257" y="913642"/>
                  </a:lnTo>
                  <a:lnTo>
                    <a:pt x="1325293" y="917988"/>
                  </a:lnTo>
                  <a:lnTo>
                    <a:pt x="1337711" y="886633"/>
                  </a:lnTo>
                  <a:lnTo>
                    <a:pt x="1348266" y="857141"/>
                  </a:lnTo>
                  <a:lnTo>
                    <a:pt x="1362857" y="854968"/>
                  </a:lnTo>
                  <a:lnTo>
                    <a:pt x="1376517" y="852795"/>
                  </a:lnTo>
                  <a:lnTo>
                    <a:pt x="1391108" y="849690"/>
                  </a:lnTo>
                  <a:lnTo>
                    <a:pt x="1401663" y="840377"/>
                  </a:lnTo>
                  <a:lnTo>
                    <a:pt x="1408803" y="840377"/>
                  </a:lnTo>
                  <a:lnTo>
                    <a:pt x="1405698" y="837272"/>
                  </a:lnTo>
                  <a:lnTo>
                    <a:pt x="1398558" y="835099"/>
                  </a:lnTo>
                  <a:lnTo>
                    <a:pt x="1392349" y="832926"/>
                  </a:lnTo>
                  <a:lnTo>
                    <a:pt x="1398558" y="814920"/>
                  </a:lnTo>
                  <a:lnTo>
                    <a:pt x="1406940" y="802192"/>
                  </a:lnTo>
                  <a:lnTo>
                    <a:pt x="1420600" y="792879"/>
                  </a:lnTo>
                  <a:lnTo>
                    <a:pt x="1435191" y="785428"/>
                  </a:lnTo>
                  <a:lnTo>
                    <a:pt x="1448850" y="780150"/>
                  </a:lnTo>
                  <a:lnTo>
                    <a:pt x="1465615" y="772700"/>
                  </a:lnTo>
                  <a:lnTo>
                    <a:pt x="1478032" y="763386"/>
                  </a:lnTo>
                  <a:lnTo>
                    <a:pt x="1478032" y="761213"/>
                  </a:lnTo>
                  <a:lnTo>
                    <a:pt x="1478032" y="759040"/>
                  </a:lnTo>
                  <a:lnTo>
                    <a:pt x="1480205" y="759040"/>
                  </a:lnTo>
                  <a:lnTo>
                    <a:pt x="1482379" y="759040"/>
                  </a:lnTo>
                  <a:lnTo>
                    <a:pt x="1482379" y="763386"/>
                  </a:lnTo>
                  <a:lnTo>
                    <a:pt x="1489519" y="766491"/>
                  </a:lnTo>
                  <a:lnTo>
                    <a:pt x="1482379" y="775804"/>
                  </a:lnTo>
                  <a:lnTo>
                    <a:pt x="1475238" y="781082"/>
                  </a:lnTo>
                  <a:lnTo>
                    <a:pt x="1465925" y="787291"/>
                  </a:lnTo>
                  <a:lnTo>
                    <a:pt x="1465925" y="803123"/>
                  </a:lnTo>
                  <a:lnTo>
                    <a:pt x="1484552" y="795673"/>
                  </a:lnTo>
                  <a:lnTo>
                    <a:pt x="1499143" y="785117"/>
                  </a:lnTo>
                  <a:lnTo>
                    <a:pt x="1509698" y="772389"/>
                  </a:lnTo>
                  <a:lnTo>
                    <a:pt x="1511871" y="770216"/>
                  </a:lnTo>
                  <a:lnTo>
                    <a:pt x="1511871" y="768043"/>
                  </a:lnTo>
                  <a:lnTo>
                    <a:pt x="1514044" y="768043"/>
                  </a:lnTo>
                  <a:lnTo>
                    <a:pt x="1514044" y="765870"/>
                  </a:lnTo>
                  <a:lnTo>
                    <a:pt x="1514044" y="762765"/>
                  </a:lnTo>
                  <a:lnTo>
                    <a:pt x="1504731" y="751279"/>
                  </a:lnTo>
                  <a:lnTo>
                    <a:pt x="1497590" y="740724"/>
                  </a:lnTo>
                  <a:lnTo>
                    <a:pt x="1488277" y="730169"/>
                  </a:lnTo>
                  <a:lnTo>
                    <a:pt x="1473686" y="722718"/>
                  </a:lnTo>
                  <a:lnTo>
                    <a:pt x="1475859" y="711231"/>
                  </a:lnTo>
                  <a:lnTo>
                    <a:pt x="1478032" y="703781"/>
                  </a:lnTo>
                  <a:lnTo>
                    <a:pt x="1481137" y="696330"/>
                  </a:lnTo>
                  <a:lnTo>
                    <a:pt x="1486414" y="687017"/>
                  </a:lnTo>
                  <a:lnTo>
                    <a:pt x="1483310" y="683912"/>
                  </a:lnTo>
                  <a:lnTo>
                    <a:pt x="1479274" y="681739"/>
                  </a:lnTo>
                  <a:lnTo>
                    <a:pt x="1476170" y="679566"/>
                  </a:lnTo>
                  <a:lnTo>
                    <a:pt x="1473996" y="678635"/>
                  </a:lnTo>
                  <a:lnTo>
                    <a:pt x="1471823" y="674288"/>
                  </a:lnTo>
                  <a:lnTo>
                    <a:pt x="1470892" y="671184"/>
                  </a:lnTo>
                  <a:lnTo>
                    <a:pt x="1446988" y="676461"/>
                  </a:lnTo>
                  <a:lnTo>
                    <a:pt x="1425257" y="685775"/>
                  </a:lnTo>
                  <a:lnTo>
                    <a:pt x="1407561" y="698503"/>
                  </a:lnTo>
                  <a:lnTo>
                    <a:pt x="1403525" y="698503"/>
                  </a:lnTo>
                  <a:lnTo>
                    <a:pt x="1418116" y="681739"/>
                  </a:lnTo>
                  <a:lnTo>
                    <a:pt x="1437985" y="672426"/>
                  </a:lnTo>
                  <a:lnTo>
                    <a:pt x="1459716" y="664975"/>
                  </a:lnTo>
                  <a:lnTo>
                    <a:pt x="1485793" y="661870"/>
                  </a:lnTo>
                  <a:lnTo>
                    <a:pt x="1510940" y="657524"/>
                  </a:lnTo>
                  <a:lnTo>
                    <a:pt x="1537017" y="654420"/>
                  </a:lnTo>
                  <a:lnTo>
                    <a:pt x="1562163" y="649142"/>
                  </a:lnTo>
                  <a:lnTo>
                    <a:pt x="1583894" y="639829"/>
                  </a:lnTo>
                  <a:lnTo>
                    <a:pt x="1603763" y="625238"/>
                  </a:lnTo>
                  <a:lnTo>
                    <a:pt x="1603763" y="622133"/>
                  </a:lnTo>
                  <a:lnTo>
                    <a:pt x="1603763" y="619960"/>
                  </a:lnTo>
                  <a:lnTo>
                    <a:pt x="1603763" y="615614"/>
                  </a:lnTo>
                  <a:lnTo>
                    <a:pt x="1601590" y="614683"/>
                  </a:lnTo>
                  <a:lnTo>
                    <a:pt x="1601590" y="610336"/>
                  </a:lnTo>
                  <a:lnTo>
                    <a:pt x="1601590" y="607232"/>
                  </a:lnTo>
                  <a:lnTo>
                    <a:pt x="1603763" y="601023"/>
                  </a:lnTo>
                  <a:lnTo>
                    <a:pt x="1601590" y="595746"/>
                  </a:lnTo>
                  <a:lnTo>
                    <a:pt x="1601590" y="590468"/>
                  </a:lnTo>
                  <a:lnTo>
                    <a:pt x="1600658" y="586122"/>
                  </a:lnTo>
                  <a:lnTo>
                    <a:pt x="1600658" y="580844"/>
                  </a:lnTo>
                  <a:lnTo>
                    <a:pt x="1581721" y="580844"/>
                  </a:lnTo>
                  <a:lnTo>
                    <a:pt x="1579548" y="566253"/>
                  </a:lnTo>
                  <a:lnTo>
                    <a:pt x="1572408" y="556940"/>
                  </a:lnTo>
                  <a:lnTo>
                    <a:pt x="1565268" y="549489"/>
                  </a:lnTo>
                  <a:lnTo>
                    <a:pt x="1552850" y="546385"/>
                  </a:lnTo>
                  <a:lnTo>
                    <a:pt x="1543536" y="556940"/>
                  </a:lnTo>
                  <a:lnTo>
                    <a:pt x="1532981" y="566253"/>
                  </a:lnTo>
                  <a:lnTo>
                    <a:pt x="1521495" y="577740"/>
                  </a:lnTo>
                  <a:lnTo>
                    <a:pt x="1518390" y="577740"/>
                  </a:lnTo>
                  <a:lnTo>
                    <a:pt x="1530808" y="558803"/>
                  </a:lnTo>
                  <a:lnTo>
                    <a:pt x="1542295" y="536761"/>
                  </a:lnTo>
                  <a:lnTo>
                    <a:pt x="1528635" y="526206"/>
                  </a:lnTo>
                  <a:lnTo>
                    <a:pt x="1525531" y="516892"/>
                  </a:lnTo>
                  <a:lnTo>
                    <a:pt x="1527704" y="506337"/>
                  </a:lnTo>
                  <a:lnTo>
                    <a:pt x="1527704" y="494851"/>
                  </a:lnTo>
                  <a:lnTo>
                    <a:pt x="1521495" y="480260"/>
                  </a:lnTo>
                  <a:lnTo>
                    <a:pt x="1520563" y="478087"/>
                  </a:lnTo>
                  <a:lnTo>
                    <a:pt x="1516528" y="478087"/>
                  </a:lnTo>
                  <a:lnTo>
                    <a:pt x="1514354" y="478087"/>
                  </a:lnTo>
                  <a:lnTo>
                    <a:pt x="1511250" y="478087"/>
                  </a:lnTo>
                  <a:lnTo>
                    <a:pt x="1507214" y="478087"/>
                  </a:lnTo>
                  <a:lnTo>
                    <a:pt x="1506283" y="477155"/>
                  </a:lnTo>
                  <a:lnTo>
                    <a:pt x="1504110" y="472809"/>
                  </a:lnTo>
                  <a:lnTo>
                    <a:pt x="1501937" y="469705"/>
                  </a:lnTo>
                  <a:lnTo>
                    <a:pt x="1504110" y="465358"/>
                  </a:lnTo>
                  <a:lnTo>
                    <a:pt x="1504110" y="462254"/>
                  </a:lnTo>
                  <a:lnTo>
                    <a:pt x="1506283" y="460081"/>
                  </a:lnTo>
                  <a:lnTo>
                    <a:pt x="1506283" y="455734"/>
                  </a:lnTo>
                  <a:lnTo>
                    <a:pt x="1506283" y="452630"/>
                  </a:lnTo>
                  <a:lnTo>
                    <a:pt x="1500074" y="443317"/>
                  </a:lnTo>
                  <a:lnTo>
                    <a:pt x="1492934" y="435866"/>
                  </a:lnTo>
                  <a:lnTo>
                    <a:pt x="1485793" y="428415"/>
                  </a:lnTo>
                  <a:lnTo>
                    <a:pt x="1480516" y="420964"/>
                  </a:lnTo>
                  <a:lnTo>
                    <a:pt x="1478343" y="408236"/>
                  </a:lnTo>
                  <a:lnTo>
                    <a:pt x="1463752" y="419723"/>
                  </a:lnTo>
                  <a:lnTo>
                    <a:pt x="1455370" y="434314"/>
                  </a:lnTo>
                  <a:lnTo>
                    <a:pt x="1443883" y="447973"/>
                  </a:lnTo>
                  <a:lnTo>
                    <a:pt x="1429292" y="459460"/>
                  </a:lnTo>
                  <a:lnTo>
                    <a:pt x="1428361" y="455114"/>
                  </a:lnTo>
                  <a:lnTo>
                    <a:pt x="1422152" y="454182"/>
                  </a:lnTo>
                  <a:lnTo>
                    <a:pt x="1419048" y="449836"/>
                  </a:lnTo>
                  <a:lnTo>
                    <a:pt x="1415012" y="447663"/>
                  </a:lnTo>
                  <a:lnTo>
                    <a:pt x="1411907" y="444558"/>
                  </a:lnTo>
                  <a:lnTo>
                    <a:pt x="1409734" y="442385"/>
                  </a:lnTo>
                  <a:lnTo>
                    <a:pt x="1406630" y="431830"/>
                  </a:lnTo>
                  <a:lnTo>
                    <a:pt x="1404457" y="417239"/>
                  </a:lnTo>
                  <a:lnTo>
                    <a:pt x="1400421" y="400475"/>
                  </a:lnTo>
                  <a:lnTo>
                    <a:pt x="1399490" y="391162"/>
                  </a:lnTo>
                  <a:lnTo>
                    <a:pt x="1395454" y="388057"/>
                  </a:lnTo>
                  <a:lnTo>
                    <a:pt x="1390176" y="385884"/>
                  </a:lnTo>
                  <a:lnTo>
                    <a:pt x="1384899" y="383711"/>
                  </a:lnTo>
                  <a:lnTo>
                    <a:pt x="1378690" y="383711"/>
                  </a:lnTo>
                  <a:lnTo>
                    <a:pt x="1375585" y="382780"/>
                  </a:lnTo>
                  <a:lnTo>
                    <a:pt x="1370308" y="378433"/>
                  </a:lnTo>
                  <a:lnTo>
                    <a:pt x="1364099" y="369120"/>
                  </a:lnTo>
                  <a:lnTo>
                    <a:pt x="1358821" y="356392"/>
                  </a:lnTo>
                  <a:lnTo>
                    <a:pt x="1353544" y="347078"/>
                  </a:lnTo>
                  <a:lnTo>
                    <a:pt x="1329639" y="351425"/>
                  </a:lnTo>
                  <a:lnTo>
                    <a:pt x="1307908" y="351425"/>
                  </a:lnTo>
                  <a:lnTo>
                    <a:pt x="1282762" y="347078"/>
                  </a:lnTo>
                  <a:lnTo>
                    <a:pt x="1282762" y="351425"/>
                  </a:lnTo>
                  <a:lnTo>
                    <a:pt x="1278726" y="351425"/>
                  </a:lnTo>
                  <a:lnTo>
                    <a:pt x="1280899" y="369431"/>
                  </a:lnTo>
                  <a:lnTo>
                    <a:pt x="1286177" y="388368"/>
                  </a:lnTo>
                  <a:lnTo>
                    <a:pt x="1290213" y="405132"/>
                  </a:lnTo>
                  <a:lnTo>
                    <a:pt x="1293317" y="420964"/>
                  </a:lnTo>
                  <a:lnTo>
                    <a:pt x="1290213" y="435555"/>
                  </a:lnTo>
                  <a:lnTo>
                    <a:pt x="1283072" y="448284"/>
                  </a:lnTo>
                  <a:lnTo>
                    <a:pt x="1285246" y="454493"/>
                  </a:lnTo>
                  <a:lnTo>
                    <a:pt x="1288350" y="457597"/>
                  </a:lnTo>
                  <a:lnTo>
                    <a:pt x="1292386" y="459770"/>
                  </a:lnTo>
                  <a:lnTo>
                    <a:pt x="1295490" y="461943"/>
                  </a:lnTo>
                  <a:lnTo>
                    <a:pt x="1302630" y="465048"/>
                  </a:lnTo>
                  <a:lnTo>
                    <a:pt x="1302630" y="481812"/>
                  </a:lnTo>
                  <a:lnTo>
                    <a:pt x="1304804" y="498576"/>
                  </a:lnTo>
                  <a:lnTo>
                    <a:pt x="1302630" y="509131"/>
                  </a:lnTo>
                  <a:lnTo>
                    <a:pt x="1297353" y="528068"/>
                  </a:lnTo>
                  <a:lnTo>
                    <a:pt x="1288040" y="542659"/>
                  </a:lnTo>
                  <a:lnTo>
                    <a:pt x="1273449" y="553214"/>
                  </a:lnTo>
                  <a:lnTo>
                    <a:pt x="1258858" y="560665"/>
                  </a:lnTo>
                  <a:lnTo>
                    <a:pt x="1264135" y="577429"/>
                  </a:lnTo>
                  <a:lnTo>
                    <a:pt x="1268171" y="595435"/>
                  </a:lnTo>
                  <a:lnTo>
                    <a:pt x="1270344" y="610026"/>
                  </a:lnTo>
                  <a:lnTo>
                    <a:pt x="1270344" y="621513"/>
                  </a:lnTo>
                  <a:lnTo>
                    <a:pt x="1268171" y="624617"/>
                  </a:lnTo>
                  <a:lnTo>
                    <a:pt x="1268171" y="626790"/>
                  </a:lnTo>
                  <a:lnTo>
                    <a:pt x="1268171" y="628963"/>
                  </a:lnTo>
                  <a:lnTo>
                    <a:pt x="1265998" y="628963"/>
                  </a:lnTo>
                  <a:lnTo>
                    <a:pt x="1262893" y="629895"/>
                  </a:lnTo>
                  <a:lnTo>
                    <a:pt x="1260720" y="629895"/>
                  </a:lnTo>
                  <a:lnTo>
                    <a:pt x="1258547" y="632068"/>
                  </a:lnTo>
                  <a:lnTo>
                    <a:pt x="1256374" y="632068"/>
                  </a:lnTo>
                  <a:lnTo>
                    <a:pt x="1253270" y="634241"/>
                  </a:lnTo>
                  <a:lnTo>
                    <a:pt x="1242714" y="617477"/>
                  </a:lnTo>
                  <a:lnTo>
                    <a:pt x="1233401" y="604748"/>
                  </a:lnTo>
                  <a:lnTo>
                    <a:pt x="1229365" y="593262"/>
                  </a:lnTo>
                  <a:lnTo>
                    <a:pt x="1228434" y="582707"/>
                  </a:lnTo>
                  <a:lnTo>
                    <a:pt x="1226261" y="571220"/>
                  </a:lnTo>
                  <a:lnTo>
                    <a:pt x="1222225" y="556629"/>
                  </a:lnTo>
                  <a:lnTo>
                    <a:pt x="1219121" y="536761"/>
                  </a:lnTo>
                  <a:lnTo>
                    <a:pt x="1189939" y="529310"/>
                  </a:lnTo>
                  <a:lnTo>
                    <a:pt x="1185903" y="529310"/>
                  </a:lnTo>
                  <a:lnTo>
                    <a:pt x="1184972" y="531483"/>
                  </a:lnTo>
                  <a:lnTo>
                    <a:pt x="1180936" y="533656"/>
                  </a:lnTo>
                  <a:lnTo>
                    <a:pt x="1178763" y="535829"/>
                  </a:lnTo>
                  <a:lnTo>
                    <a:pt x="1175658" y="535829"/>
                  </a:lnTo>
                  <a:lnTo>
                    <a:pt x="1171622" y="536761"/>
                  </a:lnTo>
                  <a:lnTo>
                    <a:pt x="1168518" y="535829"/>
                  </a:lnTo>
                  <a:lnTo>
                    <a:pt x="1163240" y="533656"/>
                  </a:lnTo>
                  <a:lnTo>
                    <a:pt x="1150202" y="527137"/>
                  </a:lnTo>
                  <a:lnTo>
                    <a:pt x="1139646" y="515650"/>
                  </a:lnTo>
                  <a:lnTo>
                    <a:pt x="1127229" y="502922"/>
                  </a:lnTo>
                  <a:lnTo>
                    <a:pt x="1113569" y="493609"/>
                  </a:lnTo>
                  <a:lnTo>
                    <a:pt x="1101151" y="488331"/>
                  </a:lnTo>
                  <a:lnTo>
                    <a:pt x="1088733" y="490504"/>
                  </a:lnTo>
                  <a:lnTo>
                    <a:pt x="1083456" y="488331"/>
                  </a:lnTo>
                  <a:lnTo>
                    <a:pt x="1077247" y="488331"/>
                  </a:lnTo>
                  <a:lnTo>
                    <a:pt x="1076316" y="486158"/>
                  </a:lnTo>
                  <a:lnTo>
                    <a:pt x="1076316" y="485227"/>
                  </a:lnTo>
                  <a:lnTo>
                    <a:pt x="1076316" y="483054"/>
                  </a:lnTo>
                  <a:lnTo>
                    <a:pt x="1076316" y="480881"/>
                  </a:lnTo>
                  <a:lnTo>
                    <a:pt x="1076316" y="477776"/>
                  </a:lnTo>
                  <a:lnTo>
                    <a:pt x="1076316" y="473430"/>
                  </a:lnTo>
                  <a:lnTo>
                    <a:pt x="1072280" y="470325"/>
                  </a:lnTo>
                  <a:lnTo>
                    <a:pt x="1072280" y="461012"/>
                  </a:lnTo>
                  <a:lnTo>
                    <a:pt x="1052411" y="461012"/>
                  </a:lnTo>
                  <a:lnTo>
                    <a:pt x="1052411" y="441143"/>
                  </a:lnTo>
                  <a:lnTo>
                    <a:pt x="1048375" y="421275"/>
                  </a:lnTo>
                  <a:lnTo>
                    <a:pt x="1042166" y="406684"/>
                  </a:lnTo>
                  <a:lnTo>
                    <a:pt x="1042166" y="382469"/>
                  </a:lnTo>
                  <a:lnTo>
                    <a:pt x="1048375" y="365705"/>
                  </a:lnTo>
                  <a:lnTo>
                    <a:pt x="1057689" y="355150"/>
                  </a:lnTo>
                  <a:lnTo>
                    <a:pt x="1072280" y="345837"/>
                  </a:lnTo>
                  <a:lnTo>
                    <a:pt x="1089044" y="340559"/>
                  </a:lnTo>
                  <a:lnTo>
                    <a:pt x="1089044" y="335282"/>
                  </a:lnTo>
                  <a:lnTo>
                    <a:pt x="1086871" y="329073"/>
                  </a:lnTo>
                  <a:lnTo>
                    <a:pt x="1086871" y="325968"/>
                  </a:lnTo>
                  <a:lnTo>
                    <a:pt x="1084698" y="323795"/>
                  </a:lnTo>
                  <a:lnTo>
                    <a:pt x="1083766" y="320691"/>
                  </a:lnTo>
                  <a:lnTo>
                    <a:pt x="1081593" y="316344"/>
                  </a:lnTo>
                  <a:lnTo>
                    <a:pt x="1072280" y="316344"/>
                  </a:lnTo>
                  <a:lnTo>
                    <a:pt x="1072280" y="313240"/>
                  </a:lnTo>
                  <a:lnTo>
                    <a:pt x="1079420" y="314171"/>
                  </a:lnTo>
                  <a:lnTo>
                    <a:pt x="1083456" y="316344"/>
                  </a:lnTo>
                  <a:lnTo>
                    <a:pt x="1088733" y="318517"/>
                  </a:lnTo>
                  <a:lnTo>
                    <a:pt x="1094011" y="320691"/>
                  </a:lnTo>
                  <a:lnTo>
                    <a:pt x="1101151" y="320691"/>
                  </a:lnTo>
                  <a:lnTo>
                    <a:pt x="1105187" y="307031"/>
                  </a:lnTo>
                  <a:lnTo>
                    <a:pt x="1108291" y="298649"/>
                  </a:lnTo>
                  <a:lnTo>
                    <a:pt x="1115432" y="291198"/>
                  </a:lnTo>
                  <a:lnTo>
                    <a:pt x="1124745" y="283748"/>
                  </a:lnTo>
                  <a:lnTo>
                    <a:pt x="1126918" y="279401"/>
                  </a:lnTo>
                  <a:lnTo>
                    <a:pt x="1130023" y="276297"/>
                  </a:lnTo>
                  <a:lnTo>
                    <a:pt x="1132196" y="271951"/>
                  </a:lnTo>
                  <a:lnTo>
                    <a:pt x="1132196" y="266673"/>
                  </a:lnTo>
                  <a:lnTo>
                    <a:pt x="1130023" y="261395"/>
                  </a:lnTo>
                  <a:lnTo>
                    <a:pt x="1127849" y="259222"/>
                  </a:lnTo>
                  <a:lnTo>
                    <a:pt x="1126918" y="257049"/>
                  </a:lnTo>
                  <a:lnTo>
                    <a:pt x="1124745" y="254876"/>
                  </a:lnTo>
                  <a:lnTo>
                    <a:pt x="1120709" y="251772"/>
                  </a:lnTo>
                  <a:lnTo>
                    <a:pt x="1117605" y="251772"/>
                  </a:lnTo>
                  <a:lnTo>
                    <a:pt x="1117605" y="247736"/>
                  </a:lnTo>
                  <a:lnTo>
                    <a:pt x="1135300" y="252082"/>
                  </a:lnTo>
                  <a:lnTo>
                    <a:pt x="1147718" y="259533"/>
                  </a:lnTo>
                  <a:lnTo>
                    <a:pt x="1157031" y="259533"/>
                  </a:lnTo>
                  <a:lnTo>
                    <a:pt x="1159205" y="241527"/>
                  </a:lnTo>
                  <a:lnTo>
                    <a:pt x="1161378" y="230040"/>
                  </a:lnTo>
                  <a:lnTo>
                    <a:pt x="1157342" y="219485"/>
                  </a:lnTo>
                  <a:lnTo>
                    <a:pt x="1157342" y="215139"/>
                  </a:lnTo>
                  <a:lnTo>
                    <a:pt x="1208255" y="212034"/>
                  </a:lnTo>
                  <a:lnTo>
                    <a:pt x="1208255" y="205826"/>
                  </a:lnTo>
                  <a:lnTo>
                    <a:pt x="1206082" y="202721"/>
                  </a:lnTo>
                  <a:lnTo>
                    <a:pt x="1206082" y="200548"/>
                  </a:lnTo>
                  <a:lnTo>
                    <a:pt x="1205151" y="198375"/>
                  </a:lnTo>
                  <a:lnTo>
                    <a:pt x="1202977" y="197444"/>
                  </a:lnTo>
                  <a:lnTo>
                    <a:pt x="1200804" y="195270"/>
                  </a:lnTo>
                  <a:lnTo>
                    <a:pt x="1200804" y="190924"/>
                  </a:lnTo>
                  <a:lnTo>
                    <a:pt x="1206082" y="193097"/>
                  </a:lnTo>
                  <a:lnTo>
                    <a:pt x="1210118" y="195270"/>
                  </a:lnTo>
                  <a:lnTo>
                    <a:pt x="1213222" y="197444"/>
                  </a:lnTo>
                  <a:lnTo>
                    <a:pt x="1217258" y="198375"/>
                  </a:lnTo>
                  <a:lnTo>
                    <a:pt x="1224398" y="198375"/>
                  </a:lnTo>
                  <a:lnTo>
                    <a:pt x="1226571" y="187820"/>
                  </a:lnTo>
                  <a:lnTo>
                    <a:pt x="1229676" y="173229"/>
                  </a:lnTo>
                  <a:lnTo>
                    <a:pt x="1233711" y="154292"/>
                  </a:lnTo>
                  <a:lnTo>
                    <a:pt x="1234643" y="138459"/>
                  </a:lnTo>
                  <a:lnTo>
                    <a:pt x="1236816" y="125731"/>
                  </a:lnTo>
                  <a:lnTo>
                    <a:pt x="1236816" y="118280"/>
                  </a:lnTo>
                  <a:lnTo>
                    <a:pt x="1236816" y="103689"/>
                  </a:lnTo>
                  <a:lnTo>
                    <a:pt x="1229676" y="97480"/>
                  </a:lnTo>
                  <a:lnTo>
                    <a:pt x="1220362" y="99653"/>
                  </a:lnTo>
                  <a:lnTo>
                    <a:pt x="1211980" y="103999"/>
                  </a:lnTo>
                  <a:lnTo>
                    <a:pt x="1204840" y="103999"/>
                  </a:lnTo>
                  <a:lnTo>
                    <a:pt x="1202667" y="99653"/>
                  </a:lnTo>
                  <a:lnTo>
                    <a:pt x="1198631" y="97480"/>
                  </a:lnTo>
                  <a:lnTo>
                    <a:pt x="1197700" y="94376"/>
                  </a:lnTo>
                  <a:lnTo>
                    <a:pt x="1193664" y="90029"/>
                  </a:lnTo>
                  <a:lnTo>
                    <a:pt x="1191491" y="86925"/>
                  </a:lnTo>
                  <a:lnTo>
                    <a:pt x="1188386" y="84752"/>
                  </a:lnTo>
                  <a:lnTo>
                    <a:pt x="1184351" y="82579"/>
                  </a:lnTo>
                  <a:lnTo>
                    <a:pt x="1181246" y="82579"/>
                  </a:lnTo>
                  <a:lnTo>
                    <a:pt x="1177210" y="86925"/>
                  </a:lnTo>
                  <a:lnTo>
                    <a:pt x="1166655" y="96238"/>
                  </a:lnTo>
                  <a:lnTo>
                    <a:pt x="1162619" y="108966"/>
                  </a:lnTo>
                  <a:lnTo>
                    <a:pt x="1162619" y="121695"/>
                  </a:lnTo>
                  <a:lnTo>
                    <a:pt x="1164793" y="134423"/>
                  </a:lnTo>
                  <a:lnTo>
                    <a:pt x="1164793" y="147151"/>
                  </a:lnTo>
                  <a:lnTo>
                    <a:pt x="1157652" y="163915"/>
                  </a:lnTo>
                  <a:lnTo>
                    <a:pt x="1148339" y="178506"/>
                  </a:lnTo>
                  <a:lnTo>
                    <a:pt x="1143061" y="176333"/>
                  </a:lnTo>
                  <a:lnTo>
                    <a:pt x="1139957" y="175402"/>
                  </a:lnTo>
                  <a:lnTo>
                    <a:pt x="1137784" y="173229"/>
                  </a:lnTo>
                  <a:lnTo>
                    <a:pt x="1135611" y="171056"/>
                  </a:lnTo>
                  <a:lnTo>
                    <a:pt x="1132506" y="167951"/>
                  </a:lnTo>
                  <a:lnTo>
                    <a:pt x="1134679" y="161742"/>
                  </a:lnTo>
                  <a:lnTo>
                    <a:pt x="1134679" y="153360"/>
                  </a:lnTo>
                  <a:lnTo>
                    <a:pt x="1135611" y="140632"/>
                  </a:lnTo>
                  <a:lnTo>
                    <a:pt x="1137784" y="126041"/>
                  </a:lnTo>
                  <a:lnTo>
                    <a:pt x="1137784" y="114244"/>
                  </a:lnTo>
                  <a:lnTo>
                    <a:pt x="1128470" y="118590"/>
                  </a:lnTo>
                  <a:lnTo>
                    <a:pt x="1123193" y="123868"/>
                  </a:lnTo>
                  <a:lnTo>
                    <a:pt x="1117915" y="129145"/>
                  </a:lnTo>
                  <a:lnTo>
                    <a:pt x="1112638" y="134423"/>
                  </a:lnTo>
                  <a:lnTo>
                    <a:pt x="1101151" y="134423"/>
                  </a:lnTo>
                  <a:lnTo>
                    <a:pt x="1098047" y="119832"/>
                  </a:lnTo>
                  <a:lnTo>
                    <a:pt x="1098047" y="103999"/>
                  </a:lnTo>
                  <a:lnTo>
                    <a:pt x="1071969" y="103999"/>
                  </a:lnTo>
                  <a:lnTo>
                    <a:pt x="1076005" y="96549"/>
                  </a:lnTo>
                  <a:lnTo>
                    <a:pt x="1076936" y="90340"/>
                  </a:lnTo>
                  <a:lnTo>
                    <a:pt x="1079110" y="85062"/>
                  </a:lnTo>
                  <a:lnTo>
                    <a:pt x="1083145" y="81958"/>
                  </a:lnTo>
                  <a:lnTo>
                    <a:pt x="1088423" y="77611"/>
                  </a:lnTo>
                  <a:lnTo>
                    <a:pt x="1088423" y="70161"/>
                  </a:lnTo>
                  <a:lnTo>
                    <a:pt x="1088423" y="62710"/>
                  </a:lnTo>
                  <a:lnTo>
                    <a:pt x="1086250" y="59606"/>
                  </a:lnTo>
                  <a:lnTo>
                    <a:pt x="1083145" y="55259"/>
                  </a:lnTo>
                  <a:lnTo>
                    <a:pt x="1079110" y="52155"/>
                  </a:lnTo>
                  <a:lnTo>
                    <a:pt x="1071969" y="49982"/>
                  </a:lnTo>
                  <a:lnTo>
                    <a:pt x="1074142" y="42531"/>
                  </a:lnTo>
                  <a:lnTo>
                    <a:pt x="1076316" y="39427"/>
                  </a:lnTo>
                  <a:lnTo>
                    <a:pt x="1077247" y="35080"/>
                  </a:lnTo>
                  <a:lnTo>
                    <a:pt x="1079420" y="29803"/>
                  </a:lnTo>
                  <a:lnTo>
                    <a:pt x="1081593" y="25457"/>
                  </a:lnTo>
                  <a:lnTo>
                    <a:pt x="1079420" y="22352"/>
                  </a:lnTo>
                  <a:lnTo>
                    <a:pt x="1076316" y="18006"/>
                  </a:lnTo>
                  <a:lnTo>
                    <a:pt x="1074142" y="17075"/>
                  </a:lnTo>
                  <a:lnTo>
                    <a:pt x="1071969" y="14901"/>
                  </a:lnTo>
                  <a:lnTo>
                    <a:pt x="1069796" y="12728"/>
                  </a:lnTo>
                  <a:lnTo>
                    <a:pt x="1069796" y="7451"/>
                  </a:lnTo>
                  <a:lnTo>
                    <a:pt x="1068865" y="0"/>
                  </a:lnTo>
                  <a:lnTo>
                    <a:pt x="1057378" y="2173"/>
                  </a:lnTo>
                  <a:lnTo>
                    <a:pt x="1046823" y="5278"/>
                  </a:lnTo>
                  <a:lnTo>
                    <a:pt x="1037510" y="9624"/>
                  </a:lnTo>
                  <a:lnTo>
                    <a:pt x="1025092" y="29492"/>
                  </a:lnTo>
                  <a:lnTo>
                    <a:pt x="1021056" y="47498"/>
                  </a:lnTo>
                  <a:lnTo>
                    <a:pt x="1023229" y="66435"/>
                  </a:lnTo>
                  <a:lnTo>
                    <a:pt x="1032543" y="82268"/>
                  </a:lnTo>
                  <a:lnTo>
                    <a:pt x="1044960" y="96859"/>
                  </a:lnTo>
                  <a:lnTo>
                    <a:pt x="1047134" y="104310"/>
                  </a:lnTo>
                  <a:lnTo>
                    <a:pt x="1044960" y="118901"/>
                  </a:lnTo>
                  <a:lnTo>
                    <a:pt x="1044960" y="135665"/>
                  </a:lnTo>
                  <a:lnTo>
                    <a:pt x="1044960" y="150256"/>
                  </a:lnTo>
                  <a:lnTo>
                    <a:pt x="1032543" y="150256"/>
                  </a:lnTo>
                  <a:lnTo>
                    <a:pt x="1032543" y="153360"/>
                  </a:lnTo>
                  <a:lnTo>
                    <a:pt x="1030369" y="159569"/>
                  </a:lnTo>
                  <a:lnTo>
                    <a:pt x="1030369" y="162674"/>
                  </a:lnTo>
                  <a:lnTo>
                    <a:pt x="1028196" y="170124"/>
                  </a:lnTo>
                  <a:lnTo>
                    <a:pt x="1019814" y="153360"/>
                  </a:lnTo>
                  <a:lnTo>
                    <a:pt x="1012674" y="137528"/>
                  </a:lnTo>
                  <a:lnTo>
                    <a:pt x="988770" y="137528"/>
                  </a:lnTo>
                  <a:lnTo>
                    <a:pt x="988770" y="150256"/>
                  </a:lnTo>
                  <a:lnTo>
                    <a:pt x="986597" y="152429"/>
                  </a:lnTo>
                  <a:lnTo>
                    <a:pt x="984424" y="153360"/>
                  </a:lnTo>
                  <a:lnTo>
                    <a:pt x="983492" y="155533"/>
                  </a:lnTo>
                  <a:lnTo>
                    <a:pt x="981319" y="157706"/>
                  </a:lnTo>
                  <a:lnTo>
                    <a:pt x="962692" y="157706"/>
                  </a:lnTo>
                  <a:lnTo>
                    <a:pt x="950275" y="155533"/>
                  </a:lnTo>
                  <a:lnTo>
                    <a:pt x="937857" y="153360"/>
                  </a:lnTo>
                  <a:lnTo>
                    <a:pt x="925439" y="150256"/>
                  </a:lnTo>
                  <a:lnTo>
                    <a:pt x="905570" y="150256"/>
                  </a:lnTo>
                  <a:lnTo>
                    <a:pt x="901535" y="142805"/>
                  </a:lnTo>
                  <a:lnTo>
                    <a:pt x="898430" y="139701"/>
                  </a:lnTo>
                  <a:lnTo>
                    <a:pt x="894394" y="133492"/>
                  </a:lnTo>
                  <a:lnTo>
                    <a:pt x="889117" y="130387"/>
                  </a:lnTo>
                  <a:lnTo>
                    <a:pt x="889117" y="117659"/>
                  </a:lnTo>
                  <a:lnTo>
                    <a:pt x="842239" y="122937"/>
                  </a:lnTo>
                  <a:lnTo>
                    <a:pt x="842239" y="126041"/>
                  </a:lnTo>
                  <a:lnTo>
                    <a:pt x="838204" y="126041"/>
                  </a:lnTo>
                  <a:lnTo>
                    <a:pt x="838204" y="132250"/>
                  </a:lnTo>
                  <a:lnTo>
                    <a:pt x="840377" y="135354"/>
                  </a:lnTo>
                  <a:lnTo>
                    <a:pt x="842550" y="139701"/>
                  </a:lnTo>
                  <a:lnTo>
                    <a:pt x="843481" y="140632"/>
                  </a:lnTo>
                  <a:lnTo>
                    <a:pt x="845654" y="145910"/>
                  </a:lnTo>
                  <a:lnTo>
                    <a:pt x="877941" y="145910"/>
                  </a:lnTo>
                  <a:lnTo>
                    <a:pt x="877941" y="150256"/>
                  </a:lnTo>
                  <a:lnTo>
                    <a:pt x="870800" y="152429"/>
                  </a:lnTo>
                  <a:lnTo>
                    <a:pt x="865523" y="153360"/>
                  </a:lnTo>
                  <a:lnTo>
                    <a:pt x="858383" y="153360"/>
                  </a:lnTo>
                  <a:lnTo>
                    <a:pt x="849069" y="153360"/>
                  </a:lnTo>
                  <a:lnTo>
                    <a:pt x="849069" y="189993"/>
                  </a:lnTo>
                  <a:lnTo>
                    <a:pt x="840687" y="179438"/>
                  </a:lnTo>
                  <a:lnTo>
                    <a:pt x="831374" y="167951"/>
                  </a:lnTo>
                  <a:lnTo>
                    <a:pt x="822060" y="157396"/>
                  </a:lnTo>
                  <a:lnTo>
                    <a:pt x="813678" y="155223"/>
                  </a:lnTo>
                  <a:lnTo>
                    <a:pt x="799087" y="155223"/>
                  </a:lnTo>
                  <a:lnTo>
                    <a:pt x="782323" y="155223"/>
                  </a:lnTo>
                  <a:lnTo>
                    <a:pt x="765559" y="153050"/>
                  </a:lnTo>
                  <a:lnTo>
                    <a:pt x="753141" y="153050"/>
                  </a:lnTo>
                  <a:lnTo>
                    <a:pt x="755315" y="149945"/>
                  </a:lnTo>
                  <a:lnTo>
                    <a:pt x="756246" y="147772"/>
                  </a:lnTo>
                  <a:lnTo>
                    <a:pt x="756246" y="145599"/>
                  </a:lnTo>
                  <a:lnTo>
                    <a:pt x="758419" y="144668"/>
                  </a:lnTo>
                  <a:lnTo>
                    <a:pt x="762455" y="142495"/>
                  </a:lnTo>
                  <a:lnTo>
                    <a:pt x="765559" y="140321"/>
                  </a:lnTo>
                  <a:lnTo>
                    <a:pt x="763386" y="137217"/>
                  </a:lnTo>
                  <a:lnTo>
                    <a:pt x="760282" y="129766"/>
                  </a:lnTo>
                  <a:lnTo>
                    <a:pt x="756246" y="124489"/>
                  </a:lnTo>
                  <a:lnTo>
                    <a:pt x="753141" y="120143"/>
                  </a:lnTo>
                  <a:lnTo>
                    <a:pt x="749106" y="117038"/>
                  </a:lnTo>
                  <a:lnTo>
                    <a:pt x="746001" y="117038"/>
                  </a:lnTo>
                  <a:lnTo>
                    <a:pt x="742897" y="117969"/>
                  </a:lnTo>
                  <a:lnTo>
                    <a:pt x="736688" y="120143"/>
                  </a:lnTo>
                  <a:lnTo>
                    <a:pt x="733583" y="122316"/>
                  </a:lnTo>
                  <a:lnTo>
                    <a:pt x="728306" y="122316"/>
                  </a:lnTo>
                  <a:lnTo>
                    <a:pt x="722097" y="122316"/>
                  </a:lnTo>
                  <a:lnTo>
                    <a:pt x="706575" y="110829"/>
                  </a:lnTo>
                  <a:lnTo>
                    <a:pt x="689811" y="98101"/>
                  </a:lnTo>
                  <a:lnTo>
                    <a:pt x="673046" y="85373"/>
                  </a:lnTo>
                  <a:lnTo>
                    <a:pt x="653178" y="80095"/>
                  </a:lnTo>
                  <a:lnTo>
                    <a:pt x="649142" y="81026"/>
                  </a:lnTo>
                  <a:lnTo>
                    <a:pt x="643865" y="83199"/>
                  </a:lnTo>
                  <a:lnTo>
                    <a:pt x="640760" y="87546"/>
                  </a:lnTo>
                  <a:lnTo>
                    <a:pt x="635482" y="90650"/>
                  </a:lnTo>
                  <a:lnTo>
                    <a:pt x="629274" y="92823"/>
                  </a:lnTo>
                  <a:lnTo>
                    <a:pt x="628342" y="88477"/>
                  </a:lnTo>
                  <a:lnTo>
                    <a:pt x="626169" y="85373"/>
                  </a:lnTo>
                  <a:lnTo>
                    <a:pt x="622133" y="80095"/>
                  </a:lnTo>
                  <a:lnTo>
                    <a:pt x="621202" y="80095"/>
                  </a:lnTo>
                  <a:lnTo>
                    <a:pt x="617166" y="80095"/>
                  </a:lnTo>
                  <a:lnTo>
                    <a:pt x="614993" y="81026"/>
                  </a:lnTo>
                  <a:lnTo>
                    <a:pt x="611889" y="83199"/>
                  </a:lnTo>
                  <a:lnTo>
                    <a:pt x="609715" y="85373"/>
                  </a:lnTo>
                  <a:lnTo>
                    <a:pt x="606611" y="88477"/>
                  </a:lnTo>
                  <a:lnTo>
                    <a:pt x="592951" y="85373"/>
                  </a:lnTo>
                  <a:lnTo>
                    <a:pt x="584569" y="77922"/>
                  </a:lnTo>
                  <a:lnTo>
                    <a:pt x="578360" y="68609"/>
                  </a:lnTo>
                  <a:lnTo>
                    <a:pt x="573083" y="55880"/>
                  </a:lnTo>
                  <a:lnTo>
                    <a:pt x="569978" y="58985"/>
                  </a:lnTo>
                  <a:lnTo>
                    <a:pt x="565943" y="65194"/>
                  </a:lnTo>
                  <a:lnTo>
                    <a:pt x="563770" y="70471"/>
                  </a:lnTo>
                  <a:lnTo>
                    <a:pt x="562838" y="75749"/>
                  </a:lnTo>
                  <a:lnTo>
                    <a:pt x="546074" y="77922"/>
                  </a:lnTo>
                  <a:lnTo>
                    <a:pt x="533656" y="77922"/>
                  </a:lnTo>
                  <a:lnTo>
                    <a:pt x="521238" y="80095"/>
                  </a:lnTo>
                  <a:lnTo>
                    <a:pt x="511925" y="85373"/>
                  </a:lnTo>
                  <a:lnTo>
                    <a:pt x="502612" y="95928"/>
                  </a:lnTo>
                  <a:lnTo>
                    <a:pt x="482743" y="92823"/>
                  </a:lnTo>
                  <a:lnTo>
                    <a:pt x="482743" y="85373"/>
                  </a:lnTo>
                  <a:lnTo>
                    <a:pt x="504474" y="76059"/>
                  </a:lnTo>
                  <a:lnTo>
                    <a:pt x="524343" y="63331"/>
                  </a:lnTo>
                  <a:lnTo>
                    <a:pt x="542970" y="48740"/>
                  </a:lnTo>
                  <a:lnTo>
                    <a:pt x="549179" y="48740"/>
                  </a:lnTo>
                  <a:lnTo>
                    <a:pt x="546074" y="46567"/>
                  </a:lnTo>
                  <a:lnTo>
                    <a:pt x="542970" y="44394"/>
                  </a:lnTo>
                  <a:lnTo>
                    <a:pt x="536761" y="43462"/>
                  </a:lnTo>
                  <a:lnTo>
                    <a:pt x="533656" y="41289"/>
                  </a:lnTo>
                  <a:lnTo>
                    <a:pt x="516892" y="44394"/>
                  </a:lnTo>
                  <a:lnTo>
                    <a:pt x="504474" y="50603"/>
                  </a:lnTo>
                  <a:lnTo>
                    <a:pt x="492988" y="58985"/>
                  </a:lnTo>
                  <a:lnTo>
                    <a:pt x="482433" y="66435"/>
                  </a:lnTo>
                  <a:lnTo>
                    <a:pt x="470015" y="73886"/>
                  </a:lnTo>
                  <a:lnTo>
                    <a:pt x="455424" y="78232"/>
                  </a:lnTo>
                  <a:lnTo>
                    <a:pt x="433693" y="80405"/>
                  </a:lnTo>
                  <a:lnTo>
                    <a:pt x="436797" y="88788"/>
                  </a:lnTo>
                  <a:lnTo>
                    <a:pt x="443006" y="96238"/>
                  </a:lnTo>
                  <a:lnTo>
                    <a:pt x="448284" y="103689"/>
                  </a:lnTo>
                  <a:lnTo>
                    <a:pt x="453561" y="109898"/>
                  </a:lnTo>
                  <a:lnTo>
                    <a:pt x="453561" y="117349"/>
                  </a:lnTo>
                  <a:lnTo>
                    <a:pt x="429657" y="113002"/>
                  </a:lnTo>
                  <a:lnTo>
                    <a:pt x="409788" y="102447"/>
                  </a:lnTo>
                  <a:lnTo>
                    <a:pt x="392093" y="90961"/>
                  </a:lnTo>
                  <a:lnTo>
                    <a:pt x="373466" y="78232"/>
                  </a:lnTo>
                  <a:lnTo>
                    <a:pt x="353598" y="68919"/>
                  </a:lnTo>
                  <a:lnTo>
                    <a:pt x="322243" y="73265"/>
                  </a:lnTo>
                  <a:lnTo>
                    <a:pt x="307652" y="68919"/>
                  </a:lnTo>
                  <a:lnTo>
                    <a:pt x="293061" y="61468"/>
                  </a:lnTo>
                  <a:lnTo>
                    <a:pt x="277539" y="56191"/>
                  </a:lnTo>
                  <a:lnTo>
                    <a:pt x="266052" y="51844"/>
                  </a:lnTo>
                  <a:lnTo>
                    <a:pt x="262948" y="51844"/>
                  </a:lnTo>
                  <a:lnTo>
                    <a:pt x="256739" y="54018"/>
                  </a:lnTo>
                  <a:lnTo>
                    <a:pt x="253634" y="56191"/>
                  </a:lnTo>
                  <a:lnTo>
                    <a:pt x="249598" y="56191"/>
                  </a:lnTo>
                  <a:lnTo>
                    <a:pt x="244321" y="58364"/>
                  </a:lnTo>
                  <a:lnTo>
                    <a:pt x="239043" y="56191"/>
                  </a:lnTo>
                  <a:lnTo>
                    <a:pt x="233766" y="54018"/>
                  </a:lnTo>
                  <a:lnTo>
                    <a:pt x="229730" y="50913"/>
                  </a:lnTo>
                  <a:lnTo>
                    <a:pt x="226625" y="46567"/>
                  </a:lnTo>
                  <a:lnTo>
                    <a:pt x="221348" y="41289"/>
                  </a:lnTo>
                  <a:lnTo>
                    <a:pt x="217312" y="38185"/>
                  </a:lnTo>
                  <a:lnTo>
                    <a:pt x="214208" y="36012"/>
                  </a:lnTo>
                  <a:lnTo>
                    <a:pt x="210172" y="36012"/>
                  </a:lnTo>
                  <a:lnTo>
                    <a:pt x="207067" y="36012"/>
                  </a:lnTo>
                  <a:lnTo>
                    <a:pt x="203032" y="38185"/>
                  </a:lnTo>
                  <a:lnTo>
                    <a:pt x="199927" y="39116"/>
                  </a:lnTo>
                  <a:lnTo>
                    <a:pt x="195891" y="39116"/>
                  </a:lnTo>
                  <a:lnTo>
                    <a:pt x="190614" y="39116"/>
                  </a:lnTo>
                  <a:lnTo>
                    <a:pt x="186578" y="36012"/>
                  </a:lnTo>
                  <a:lnTo>
                    <a:pt x="183473" y="31665"/>
                  </a:lnTo>
                  <a:lnTo>
                    <a:pt x="181300" y="30734"/>
                  </a:lnTo>
                  <a:lnTo>
                    <a:pt x="181300" y="26388"/>
                  </a:lnTo>
                  <a:lnTo>
                    <a:pt x="179127" y="24215"/>
                  </a:lnTo>
                  <a:lnTo>
                    <a:pt x="179127" y="21110"/>
                  </a:lnTo>
                  <a:lnTo>
                    <a:pt x="176023" y="18937"/>
                  </a:lnTo>
                  <a:lnTo>
                    <a:pt x="170745" y="15833"/>
                  </a:lnTo>
                  <a:lnTo>
                    <a:pt x="153981" y="26388"/>
                  </a:lnTo>
                  <a:lnTo>
                    <a:pt x="137217" y="33839"/>
                  </a:lnTo>
                  <a:lnTo>
                    <a:pt x="117348" y="39116"/>
                  </a:lnTo>
                  <a:lnTo>
                    <a:pt x="99653" y="48430"/>
                  </a:lnTo>
                  <a:lnTo>
                    <a:pt x="85993" y="58985"/>
                  </a:lnTo>
                  <a:lnTo>
                    <a:pt x="82889" y="70471"/>
                  </a:lnTo>
                  <a:lnTo>
                    <a:pt x="78853" y="83199"/>
                  </a:lnTo>
                  <a:lnTo>
                    <a:pt x="73576" y="95928"/>
                  </a:lnTo>
                  <a:lnTo>
                    <a:pt x="56812" y="105241"/>
                  </a:lnTo>
                  <a:lnTo>
                    <a:pt x="36012" y="107414"/>
                  </a:lnTo>
                  <a:lnTo>
                    <a:pt x="14281" y="105241"/>
                  </a:lnTo>
                  <a:lnTo>
                    <a:pt x="12107" y="110519"/>
                  </a:lnTo>
                  <a:lnTo>
                    <a:pt x="9934" y="116728"/>
                  </a:lnTo>
                  <a:lnTo>
                    <a:pt x="6830" y="122005"/>
                  </a:lnTo>
                  <a:lnTo>
                    <a:pt x="15212" y="138769"/>
                  </a:lnTo>
                  <a:lnTo>
                    <a:pt x="29803" y="149324"/>
                  </a:lnTo>
                  <a:lnTo>
                    <a:pt x="46567" y="159880"/>
                  </a:lnTo>
                  <a:lnTo>
                    <a:pt x="61158" y="171366"/>
                  </a:lnTo>
                  <a:lnTo>
                    <a:pt x="73576" y="185957"/>
                  </a:lnTo>
                  <a:lnTo>
                    <a:pt x="77611" y="191235"/>
                  </a:lnTo>
                  <a:lnTo>
                    <a:pt x="78543" y="196512"/>
                  </a:lnTo>
                  <a:lnTo>
                    <a:pt x="80716" y="202721"/>
                  </a:lnTo>
                  <a:lnTo>
                    <a:pt x="82889" y="207999"/>
                  </a:lnTo>
                  <a:lnTo>
                    <a:pt x="85993" y="213276"/>
                  </a:lnTo>
                  <a:lnTo>
                    <a:pt x="85993" y="220727"/>
                  </a:lnTo>
                  <a:lnTo>
                    <a:pt x="73576" y="226005"/>
                  </a:lnTo>
                  <a:lnTo>
                    <a:pt x="70471" y="220727"/>
                  </a:lnTo>
                  <a:lnTo>
                    <a:pt x="64262" y="215449"/>
                  </a:lnTo>
                  <a:lnTo>
                    <a:pt x="58985" y="211103"/>
                  </a:lnTo>
                  <a:lnTo>
                    <a:pt x="53707" y="205826"/>
                  </a:lnTo>
                  <a:lnTo>
                    <a:pt x="49671" y="205826"/>
                  </a:lnTo>
                  <a:lnTo>
                    <a:pt x="48740" y="205826"/>
                  </a:lnTo>
                  <a:lnTo>
                    <a:pt x="46567" y="207999"/>
                  </a:lnTo>
                  <a:lnTo>
                    <a:pt x="44394" y="207999"/>
                  </a:lnTo>
                  <a:lnTo>
                    <a:pt x="43462" y="210172"/>
                  </a:lnTo>
                  <a:lnTo>
                    <a:pt x="26698" y="210172"/>
                  </a:lnTo>
                  <a:lnTo>
                    <a:pt x="28871" y="213276"/>
                  </a:lnTo>
                  <a:lnTo>
                    <a:pt x="28871" y="215449"/>
                  </a:lnTo>
                  <a:lnTo>
                    <a:pt x="29803" y="217623"/>
                  </a:lnTo>
                  <a:lnTo>
                    <a:pt x="26698" y="220727"/>
                  </a:lnTo>
                  <a:lnTo>
                    <a:pt x="22663" y="225073"/>
                  </a:lnTo>
                  <a:lnTo>
                    <a:pt x="19558" y="225073"/>
                  </a:lnTo>
                  <a:lnTo>
                    <a:pt x="15522" y="226005"/>
                  </a:lnTo>
                  <a:lnTo>
                    <a:pt x="10245" y="228178"/>
                  </a:lnTo>
                  <a:lnTo>
                    <a:pt x="7140" y="230351"/>
                  </a:lnTo>
                  <a:lnTo>
                    <a:pt x="0" y="230351"/>
                  </a:lnTo>
                  <a:lnTo>
                    <a:pt x="3104" y="257670"/>
                  </a:lnTo>
                  <a:lnTo>
                    <a:pt x="17695" y="265121"/>
                  </a:lnTo>
                  <a:lnTo>
                    <a:pt x="36322" y="268225"/>
                  </a:lnTo>
                  <a:lnTo>
                    <a:pt x="51844" y="274434"/>
                  </a:lnTo>
                  <a:lnTo>
                    <a:pt x="63331" y="277539"/>
                  </a:lnTo>
                  <a:lnTo>
                    <a:pt x="68609" y="277539"/>
                  </a:lnTo>
                  <a:lnTo>
                    <a:pt x="71713" y="275365"/>
                  </a:lnTo>
                  <a:lnTo>
                    <a:pt x="75749" y="274434"/>
                  </a:lnTo>
                  <a:lnTo>
                    <a:pt x="77922" y="272261"/>
                  </a:lnTo>
                  <a:lnTo>
                    <a:pt x="78853" y="270088"/>
                  </a:lnTo>
                  <a:lnTo>
                    <a:pt x="82889" y="266983"/>
                  </a:lnTo>
                  <a:lnTo>
                    <a:pt x="97790" y="266983"/>
                  </a:lnTo>
                  <a:lnTo>
                    <a:pt x="95617" y="267915"/>
                  </a:lnTo>
                  <a:lnTo>
                    <a:pt x="95617" y="270088"/>
                  </a:lnTo>
                  <a:lnTo>
                    <a:pt x="95617" y="272261"/>
                  </a:lnTo>
                  <a:lnTo>
                    <a:pt x="93444" y="272261"/>
                  </a:lnTo>
                  <a:lnTo>
                    <a:pt x="91271" y="274434"/>
                  </a:lnTo>
                  <a:lnTo>
                    <a:pt x="91271" y="292440"/>
                  </a:lnTo>
                  <a:lnTo>
                    <a:pt x="85993" y="303926"/>
                  </a:lnTo>
                  <a:lnTo>
                    <a:pt x="78853" y="311377"/>
                  </a:lnTo>
                  <a:lnTo>
                    <a:pt x="68298" y="316655"/>
                  </a:lnTo>
                  <a:lnTo>
                    <a:pt x="56812" y="319759"/>
                  </a:lnTo>
                  <a:lnTo>
                    <a:pt x="44394" y="327210"/>
                  </a:lnTo>
                  <a:lnTo>
                    <a:pt x="37253" y="336523"/>
                  </a:lnTo>
                  <a:lnTo>
                    <a:pt x="31976" y="347078"/>
                  </a:lnTo>
                  <a:lnTo>
                    <a:pt x="26698" y="360738"/>
                  </a:lnTo>
                  <a:lnTo>
                    <a:pt x="20489" y="371293"/>
                  </a:lnTo>
                  <a:lnTo>
                    <a:pt x="31976" y="391162"/>
                  </a:lnTo>
                  <a:lnTo>
                    <a:pt x="46567" y="410099"/>
                  </a:lnTo>
                  <a:lnTo>
                    <a:pt x="64262" y="422827"/>
                  </a:lnTo>
                  <a:lnTo>
                    <a:pt x="66435" y="425000"/>
                  </a:lnTo>
                  <a:lnTo>
                    <a:pt x="69540" y="425000"/>
                  </a:lnTo>
                  <a:lnTo>
                    <a:pt x="71713" y="425000"/>
                  </a:lnTo>
                  <a:lnTo>
                    <a:pt x="73886" y="422827"/>
                  </a:lnTo>
                  <a:lnTo>
                    <a:pt x="76991" y="419723"/>
                  </a:lnTo>
                  <a:lnTo>
                    <a:pt x="81026" y="430278"/>
                  </a:lnTo>
                  <a:lnTo>
                    <a:pt x="86304" y="444869"/>
                  </a:lnTo>
                  <a:lnTo>
                    <a:pt x="88477" y="455424"/>
                  </a:lnTo>
                  <a:lnTo>
                    <a:pt x="93755" y="455424"/>
                  </a:lnTo>
                  <a:lnTo>
                    <a:pt x="97790" y="455734"/>
                  </a:lnTo>
                  <a:lnTo>
                    <a:pt x="98722" y="455734"/>
                  </a:lnTo>
                  <a:lnTo>
                    <a:pt x="100895" y="453561"/>
                  </a:lnTo>
                  <a:lnTo>
                    <a:pt x="103068" y="451388"/>
                  </a:lnTo>
                  <a:lnTo>
                    <a:pt x="105241" y="449215"/>
                  </a:lnTo>
                  <a:lnTo>
                    <a:pt x="108346" y="451388"/>
                  </a:lnTo>
                  <a:lnTo>
                    <a:pt x="110208" y="451388"/>
                  </a:lnTo>
                  <a:lnTo>
                    <a:pt x="112381" y="453561"/>
                  </a:lnTo>
                  <a:lnTo>
                    <a:pt x="112381" y="456666"/>
                  </a:lnTo>
                  <a:lnTo>
                    <a:pt x="112381" y="461012"/>
                  </a:lnTo>
                  <a:lnTo>
                    <a:pt x="124799" y="456666"/>
                  </a:lnTo>
                  <a:lnTo>
                    <a:pt x="134113" y="453561"/>
                  </a:lnTo>
                  <a:lnTo>
                    <a:pt x="147772" y="449215"/>
                  </a:lnTo>
                  <a:lnTo>
                    <a:pt x="144668" y="471257"/>
                  </a:lnTo>
                  <a:lnTo>
                    <a:pt x="135354" y="488021"/>
                  </a:lnTo>
                  <a:lnTo>
                    <a:pt x="122937" y="502612"/>
                  </a:lnTo>
                  <a:lnTo>
                    <a:pt x="106172" y="515340"/>
                  </a:lnTo>
                  <a:lnTo>
                    <a:pt x="88477" y="527137"/>
                  </a:lnTo>
                  <a:lnTo>
                    <a:pt x="69850" y="537692"/>
                  </a:lnTo>
                  <a:lnTo>
                    <a:pt x="54328" y="549179"/>
                  </a:lnTo>
                  <a:lnTo>
                    <a:pt x="41910" y="561907"/>
                  </a:lnTo>
                  <a:lnTo>
                    <a:pt x="37874" y="561907"/>
                  </a:lnTo>
                  <a:lnTo>
                    <a:pt x="37874" y="565011"/>
                  </a:lnTo>
                  <a:lnTo>
                    <a:pt x="48430" y="561907"/>
                  </a:lnTo>
                  <a:lnTo>
                    <a:pt x="65194" y="554456"/>
                  </a:lnTo>
                  <a:lnTo>
                    <a:pt x="86925" y="543901"/>
                  </a:lnTo>
                  <a:lnTo>
                    <a:pt x="108656" y="530241"/>
                  </a:lnTo>
                  <a:lnTo>
                    <a:pt x="130387" y="515650"/>
                  </a:lnTo>
                  <a:lnTo>
                    <a:pt x="152118" y="502922"/>
                  </a:lnTo>
                  <a:lnTo>
                    <a:pt x="169814" y="492367"/>
                  </a:lnTo>
                  <a:lnTo>
                    <a:pt x="184405" y="480881"/>
                  </a:lnTo>
                  <a:lnTo>
                    <a:pt x="191545" y="473430"/>
                  </a:lnTo>
                  <a:lnTo>
                    <a:pt x="203032" y="456666"/>
                  </a:lnTo>
                  <a:lnTo>
                    <a:pt x="210172" y="438660"/>
                  </a:lnTo>
                  <a:lnTo>
                    <a:pt x="215449" y="421896"/>
                  </a:lnTo>
                  <a:lnTo>
                    <a:pt x="222590" y="406063"/>
                  </a:lnTo>
                  <a:lnTo>
                    <a:pt x="234076" y="391472"/>
                  </a:lnTo>
                  <a:lnTo>
                    <a:pt x="247736" y="379986"/>
                  </a:lnTo>
                  <a:lnTo>
                    <a:pt x="247736" y="376881"/>
                  </a:lnTo>
                  <a:lnTo>
                    <a:pt x="257049" y="376881"/>
                  </a:lnTo>
                  <a:lnTo>
                    <a:pt x="247736" y="392714"/>
                  </a:lnTo>
                  <a:lnTo>
                    <a:pt x="237181" y="407305"/>
                  </a:lnTo>
                  <a:lnTo>
                    <a:pt x="230040" y="424069"/>
                  </a:lnTo>
                  <a:lnTo>
                    <a:pt x="224763" y="440833"/>
                  </a:lnTo>
                  <a:lnTo>
                    <a:pt x="246494" y="435555"/>
                  </a:lnTo>
                  <a:lnTo>
                    <a:pt x="262016" y="426242"/>
                  </a:lnTo>
                  <a:lnTo>
                    <a:pt x="280643" y="416929"/>
                  </a:lnTo>
                  <a:lnTo>
                    <a:pt x="280643" y="392714"/>
                  </a:lnTo>
                  <a:lnTo>
                    <a:pt x="297407" y="394887"/>
                  </a:lnTo>
                  <a:lnTo>
                    <a:pt x="307962" y="400165"/>
                  </a:lnTo>
                  <a:lnTo>
                    <a:pt x="317276" y="407615"/>
                  </a:lnTo>
                  <a:lnTo>
                    <a:pt x="327831" y="413824"/>
                  </a:lnTo>
                  <a:lnTo>
                    <a:pt x="361048" y="413824"/>
                  </a:lnTo>
                  <a:lnTo>
                    <a:pt x="376571" y="422206"/>
                  </a:lnTo>
                  <a:lnTo>
                    <a:pt x="393335" y="436797"/>
                  </a:lnTo>
                  <a:lnTo>
                    <a:pt x="407926" y="449526"/>
                  </a:lnTo>
                  <a:lnTo>
                    <a:pt x="427794" y="458839"/>
                  </a:lnTo>
                  <a:lnTo>
                    <a:pt x="451699" y="464117"/>
                  </a:lnTo>
                  <a:lnTo>
                    <a:pt x="471567" y="473430"/>
                  </a:lnTo>
                  <a:lnTo>
                    <a:pt x="486158" y="486158"/>
                  </a:lnTo>
                  <a:lnTo>
                    <a:pt x="498576" y="502922"/>
                  </a:lnTo>
                  <a:lnTo>
                    <a:pt x="507889" y="519686"/>
                  </a:lnTo>
                  <a:lnTo>
                    <a:pt x="519376" y="536450"/>
                  </a:lnTo>
                  <a:lnTo>
                    <a:pt x="531794" y="550110"/>
                  </a:lnTo>
                  <a:lnTo>
                    <a:pt x="527758" y="574325"/>
                  </a:lnTo>
                  <a:lnTo>
                    <a:pt x="539244" y="579602"/>
                  </a:lnTo>
                  <a:lnTo>
                    <a:pt x="546385" y="588916"/>
                  </a:lnTo>
                  <a:lnTo>
                    <a:pt x="551662" y="600402"/>
                  </a:lnTo>
                  <a:lnTo>
                    <a:pt x="554767" y="613131"/>
                  </a:lnTo>
                  <a:lnTo>
                    <a:pt x="560976" y="625859"/>
                  </a:lnTo>
                  <a:lnTo>
                    <a:pt x="568116" y="637345"/>
                  </a:lnTo>
                  <a:lnTo>
                    <a:pt x="576498" y="645727"/>
                  </a:lnTo>
                  <a:lnTo>
                    <a:pt x="591089" y="651005"/>
                  </a:lnTo>
                  <a:lnTo>
                    <a:pt x="587984" y="653178"/>
                  </a:lnTo>
                  <a:lnTo>
                    <a:pt x="583949" y="653178"/>
                  </a:lnTo>
                  <a:lnTo>
                    <a:pt x="580844" y="653178"/>
                  </a:lnTo>
                  <a:lnTo>
                    <a:pt x="576808" y="651005"/>
                  </a:lnTo>
                  <a:lnTo>
                    <a:pt x="568426" y="651005"/>
                  </a:lnTo>
                  <a:lnTo>
                    <a:pt x="576808" y="669942"/>
                  </a:lnTo>
                  <a:lnTo>
                    <a:pt x="588295" y="686706"/>
                  </a:lnTo>
                  <a:lnTo>
                    <a:pt x="600713" y="702539"/>
                  </a:lnTo>
                  <a:lnTo>
                    <a:pt x="604748" y="704712"/>
                  </a:lnTo>
                  <a:lnTo>
                    <a:pt x="605680" y="704712"/>
                  </a:lnTo>
                  <a:lnTo>
                    <a:pt x="605680" y="706885"/>
                  </a:lnTo>
                  <a:lnTo>
                    <a:pt x="607853" y="706885"/>
                  </a:lnTo>
                  <a:lnTo>
                    <a:pt x="613130" y="706885"/>
                  </a:lnTo>
                  <a:lnTo>
                    <a:pt x="619339" y="706885"/>
                  </a:lnTo>
                  <a:lnTo>
                    <a:pt x="620271" y="704712"/>
                  </a:lnTo>
                  <a:lnTo>
                    <a:pt x="624306" y="702539"/>
                  </a:lnTo>
                  <a:lnTo>
                    <a:pt x="626480" y="701608"/>
                  </a:lnTo>
                  <a:lnTo>
                    <a:pt x="626480" y="699434"/>
                  </a:lnTo>
                  <a:lnTo>
                    <a:pt x="627411" y="699434"/>
                  </a:lnTo>
                  <a:lnTo>
                    <a:pt x="627411" y="695088"/>
                  </a:lnTo>
                  <a:lnTo>
                    <a:pt x="622133" y="687638"/>
                  </a:lnTo>
                  <a:lnTo>
                    <a:pt x="614993" y="682360"/>
                  </a:lnTo>
                  <a:lnTo>
                    <a:pt x="607853" y="677082"/>
                  </a:lnTo>
                  <a:lnTo>
                    <a:pt x="600713" y="671805"/>
                  </a:lnTo>
                  <a:lnTo>
                    <a:pt x="600713" y="662491"/>
                  </a:lnTo>
                  <a:lnTo>
                    <a:pt x="617477" y="673047"/>
                  </a:lnTo>
                  <a:lnTo>
                    <a:pt x="632068" y="687638"/>
                  </a:lnTo>
                  <a:lnTo>
                    <a:pt x="644485" y="702228"/>
                  </a:lnTo>
                  <a:lnTo>
                    <a:pt x="644485" y="723339"/>
                  </a:lnTo>
                  <a:lnTo>
                    <a:pt x="642312" y="718992"/>
                  </a:lnTo>
                  <a:lnTo>
                    <a:pt x="639208" y="715888"/>
                  </a:lnTo>
                  <a:lnTo>
                    <a:pt x="637035" y="711542"/>
                  </a:lnTo>
                  <a:lnTo>
                    <a:pt x="633930" y="709369"/>
                  </a:lnTo>
                  <a:lnTo>
                    <a:pt x="629894" y="709369"/>
                  </a:lnTo>
                  <a:lnTo>
                    <a:pt x="626790" y="709369"/>
                  </a:lnTo>
                  <a:lnTo>
                    <a:pt x="622754" y="709369"/>
                  </a:lnTo>
                  <a:lnTo>
                    <a:pt x="617477" y="711542"/>
                  </a:lnTo>
                  <a:lnTo>
                    <a:pt x="615304" y="723028"/>
                  </a:lnTo>
                  <a:lnTo>
                    <a:pt x="613130" y="741034"/>
                  </a:lnTo>
                  <a:lnTo>
                    <a:pt x="613130" y="763076"/>
                  </a:lnTo>
                  <a:lnTo>
                    <a:pt x="613130" y="787291"/>
                  </a:lnTo>
                  <a:lnTo>
                    <a:pt x="613130" y="807159"/>
                  </a:lnTo>
                  <a:lnTo>
                    <a:pt x="612199" y="821750"/>
                  </a:lnTo>
                  <a:lnTo>
                    <a:pt x="612199" y="829201"/>
                  </a:lnTo>
                  <a:lnTo>
                    <a:pt x="613130" y="859624"/>
                  </a:lnTo>
                  <a:lnTo>
                    <a:pt x="617166" y="881666"/>
                  </a:lnTo>
                  <a:lnTo>
                    <a:pt x="622444" y="898430"/>
                  </a:lnTo>
                  <a:lnTo>
                    <a:pt x="629584" y="911158"/>
                  </a:lnTo>
                  <a:lnTo>
                    <a:pt x="641071" y="922645"/>
                  </a:lnTo>
                  <a:lnTo>
                    <a:pt x="651626" y="935373"/>
                  </a:lnTo>
                  <a:lnTo>
                    <a:pt x="664043" y="953379"/>
                  </a:lnTo>
                  <a:lnTo>
                    <a:pt x="669321" y="964866"/>
                  </a:lnTo>
                  <a:lnTo>
                    <a:pt x="673357" y="975421"/>
                  </a:lnTo>
                  <a:lnTo>
                    <a:pt x="680497" y="984734"/>
                  </a:lnTo>
                  <a:lnTo>
                    <a:pt x="691052" y="992185"/>
                  </a:lnTo>
                  <a:lnTo>
                    <a:pt x="704712" y="997462"/>
                  </a:lnTo>
                  <a:lnTo>
                    <a:pt x="715267" y="1003671"/>
                  </a:lnTo>
                  <a:lnTo>
                    <a:pt x="724580" y="1014226"/>
                  </a:lnTo>
                  <a:lnTo>
                    <a:pt x="731721" y="1026955"/>
                  </a:lnTo>
                  <a:lnTo>
                    <a:pt x="734825" y="1041546"/>
                  </a:lnTo>
                  <a:lnTo>
                    <a:pt x="741034" y="1054274"/>
                  </a:lnTo>
                  <a:lnTo>
                    <a:pt x="747243" y="1065761"/>
                  </a:lnTo>
                  <a:lnTo>
                    <a:pt x="760903" y="1075074"/>
                  </a:lnTo>
                  <a:lnTo>
                    <a:pt x="758729" y="1076005"/>
                  </a:lnTo>
                  <a:lnTo>
                    <a:pt x="758729" y="1078178"/>
                  </a:lnTo>
                  <a:lnTo>
                    <a:pt x="758729" y="1080351"/>
                  </a:lnTo>
                  <a:lnTo>
                    <a:pt x="756556" y="1080351"/>
                  </a:lnTo>
                  <a:lnTo>
                    <a:pt x="754383" y="1080351"/>
                  </a:lnTo>
                  <a:lnTo>
                    <a:pt x="751279" y="1082525"/>
                  </a:lnTo>
                  <a:lnTo>
                    <a:pt x="760592" y="1095253"/>
                  </a:lnTo>
                  <a:lnTo>
                    <a:pt x="771147" y="1102704"/>
                  </a:lnTo>
                  <a:lnTo>
                    <a:pt x="782634" y="1110154"/>
                  </a:lnTo>
                  <a:lnTo>
                    <a:pt x="791016" y="1119468"/>
                  </a:lnTo>
                  <a:lnTo>
                    <a:pt x="797225" y="1130023"/>
                  </a:lnTo>
                  <a:lnTo>
                    <a:pt x="800329" y="1142751"/>
                  </a:lnTo>
                  <a:lnTo>
                    <a:pt x="804365" y="1155479"/>
                  </a:lnTo>
                  <a:lnTo>
                    <a:pt x="809643" y="1155479"/>
                  </a:lnTo>
                  <a:lnTo>
                    <a:pt x="811816" y="1155479"/>
                  </a:lnTo>
                  <a:lnTo>
                    <a:pt x="812747" y="1155479"/>
                  </a:lnTo>
                  <a:lnTo>
                    <a:pt x="814920" y="1155479"/>
                  </a:lnTo>
                  <a:lnTo>
                    <a:pt x="817093" y="1155479"/>
                  </a:lnTo>
                  <a:lnTo>
                    <a:pt x="820198" y="1155479"/>
                  </a:lnTo>
                  <a:lnTo>
                    <a:pt x="822371" y="1159826"/>
                  </a:lnTo>
                  <a:lnTo>
                    <a:pt x="822371" y="1162930"/>
                  </a:lnTo>
                  <a:lnTo>
                    <a:pt x="824544" y="1169139"/>
                  </a:lnTo>
                  <a:lnTo>
                    <a:pt x="824544" y="1176590"/>
                  </a:lnTo>
                  <a:lnTo>
                    <a:pt x="827648" y="1174417"/>
                  </a:lnTo>
                  <a:lnTo>
                    <a:pt x="827648" y="1172243"/>
                  </a:lnTo>
                  <a:lnTo>
                    <a:pt x="829822" y="1170070"/>
                  </a:lnTo>
                  <a:lnTo>
                    <a:pt x="831995" y="1166966"/>
                  </a:lnTo>
                  <a:lnTo>
                    <a:pt x="831995" y="1159515"/>
                  </a:lnTo>
                  <a:lnTo>
                    <a:pt x="827959" y="1148960"/>
                  </a:lnTo>
                  <a:lnTo>
                    <a:pt x="819577" y="1132196"/>
                  </a:lnTo>
                  <a:lnTo>
                    <a:pt x="808090" y="1113259"/>
                  </a:lnTo>
                  <a:lnTo>
                    <a:pt x="797535" y="1095253"/>
                  </a:lnTo>
                  <a:lnTo>
                    <a:pt x="783876" y="1076316"/>
                  </a:lnTo>
                  <a:lnTo>
                    <a:pt x="773320" y="1061725"/>
                  </a:lnTo>
                  <a:lnTo>
                    <a:pt x="761834" y="1048996"/>
                  </a:lnTo>
                  <a:lnTo>
                    <a:pt x="756556" y="1041546"/>
                  </a:lnTo>
                  <a:lnTo>
                    <a:pt x="756556" y="1021677"/>
                  </a:lnTo>
                  <a:lnTo>
                    <a:pt x="760592" y="1023850"/>
                  </a:lnTo>
                  <a:lnTo>
                    <a:pt x="763697" y="1026955"/>
                  </a:lnTo>
                  <a:lnTo>
                    <a:pt x="767732" y="1031301"/>
                  </a:lnTo>
                  <a:lnTo>
                    <a:pt x="776114" y="1036578"/>
                  </a:lnTo>
                  <a:lnTo>
                    <a:pt x="782323" y="1048065"/>
                  </a:lnTo>
                  <a:lnTo>
                    <a:pt x="785428" y="1058620"/>
                  </a:lnTo>
                  <a:lnTo>
                    <a:pt x="789464" y="1069175"/>
                  </a:lnTo>
                  <a:lnTo>
                    <a:pt x="796604" y="1078489"/>
                  </a:lnTo>
                  <a:lnTo>
                    <a:pt x="797535" y="1080662"/>
                  </a:lnTo>
                  <a:lnTo>
                    <a:pt x="803744" y="1082835"/>
                  </a:lnTo>
                  <a:lnTo>
                    <a:pt x="806849" y="1082835"/>
                  </a:lnTo>
                  <a:lnTo>
                    <a:pt x="812126" y="1083766"/>
                  </a:lnTo>
                  <a:lnTo>
                    <a:pt x="816162" y="1085939"/>
                  </a:lnTo>
                  <a:lnTo>
                    <a:pt x="833857" y="1112327"/>
                  </a:lnTo>
                  <a:lnTo>
                    <a:pt x="852484" y="1137473"/>
                  </a:lnTo>
                  <a:lnTo>
                    <a:pt x="870179" y="1161688"/>
                  </a:lnTo>
                  <a:lnTo>
                    <a:pt x="890048" y="1183730"/>
                  </a:lnTo>
                  <a:lnTo>
                    <a:pt x="882908" y="1206703"/>
                  </a:lnTo>
                  <a:lnTo>
                    <a:pt x="886944" y="1211049"/>
                  </a:lnTo>
                  <a:lnTo>
                    <a:pt x="894084" y="1218500"/>
                  </a:lnTo>
                  <a:lnTo>
                    <a:pt x="901224" y="1227813"/>
                  </a:lnTo>
                  <a:lnTo>
                    <a:pt x="910537" y="1235264"/>
                  </a:lnTo>
                  <a:lnTo>
                    <a:pt x="915815" y="1242715"/>
                  </a:lnTo>
                  <a:lnTo>
                    <a:pt x="918919" y="1243646"/>
                  </a:lnTo>
                  <a:lnTo>
                    <a:pt x="939719" y="1240541"/>
                  </a:lnTo>
                  <a:lnTo>
                    <a:pt x="940651" y="1242715"/>
                  </a:lnTo>
                  <a:lnTo>
                    <a:pt x="944686" y="1245819"/>
                  </a:lnTo>
                  <a:lnTo>
                    <a:pt x="947791" y="1250165"/>
                  </a:lnTo>
                  <a:lnTo>
                    <a:pt x="951827" y="1253270"/>
                  </a:lnTo>
                  <a:lnTo>
                    <a:pt x="954931" y="1256374"/>
                  </a:lnTo>
                  <a:lnTo>
                    <a:pt x="978835" y="1260720"/>
                  </a:lnTo>
                  <a:lnTo>
                    <a:pt x="981940" y="1262894"/>
                  </a:lnTo>
                  <a:lnTo>
                    <a:pt x="985976" y="1265998"/>
                  </a:lnTo>
                  <a:lnTo>
                    <a:pt x="991253" y="1271276"/>
                  </a:lnTo>
                  <a:lnTo>
                    <a:pt x="995289" y="1275622"/>
                  </a:lnTo>
                  <a:lnTo>
                    <a:pt x="998394" y="1278726"/>
                  </a:lnTo>
                  <a:lnTo>
                    <a:pt x="1002429" y="1280899"/>
                  </a:lnTo>
                  <a:lnTo>
                    <a:pt x="1010811" y="1283073"/>
                  </a:lnTo>
                  <a:lnTo>
                    <a:pt x="1017952" y="1278726"/>
                  </a:lnTo>
                  <a:lnTo>
                    <a:pt x="1024161" y="1275622"/>
                  </a:lnTo>
                  <a:lnTo>
                    <a:pt x="1031301" y="1271276"/>
                  </a:lnTo>
                  <a:lnTo>
                    <a:pt x="1041856" y="1271276"/>
                  </a:lnTo>
                  <a:lnTo>
                    <a:pt x="1058620" y="1278726"/>
                  </a:lnTo>
                  <a:lnTo>
                    <a:pt x="1069175" y="1288040"/>
                  </a:lnTo>
                  <a:lnTo>
                    <a:pt x="1081593" y="1297353"/>
                  </a:lnTo>
                  <a:lnTo>
                    <a:pt x="1102393" y="1304804"/>
                  </a:lnTo>
                  <a:lnTo>
                    <a:pt x="1117915" y="1310081"/>
                  </a:lnTo>
                  <a:lnTo>
                    <a:pt x="1132506" y="1314428"/>
                  </a:lnTo>
                  <a:lnTo>
                    <a:pt x="1141820" y="1317532"/>
                  </a:lnTo>
                  <a:lnTo>
                    <a:pt x="1151133" y="1326845"/>
                  </a:lnTo>
                  <a:lnTo>
                    <a:pt x="1159515" y="1339574"/>
                  </a:lnTo>
                  <a:lnTo>
                    <a:pt x="1168828" y="1361615"/>
                  </a:lnTo>
                  <a:lnTo>
                    <a:pt x="1180315" y="1364720"/>
                  </a:lnTo>
                  <a:lnTo>
                    <a:pt x="1195837" y="1372171"/>
                  </a:lnTo>
                  <a:lnTo>
                    <a:pt x="1212601" y="1381484"/>
                  </a:lnTo>
                  <a:lnTo>
                    <a:pt x="1229365" y="1390797"/>
                  </a:lnTo>
                  <a:lnTo>
                    <a:pt x="1238679" y="1398248"/>
                  </a:lnTo>
                  <a:lnTo>
                    <a:pt x="1241783" y="1396075"/>
                  </a:lnTo>
                  <a:lnTo>
                    <a:pt x="1243956" y="1396075"/>
                  </a:lnTo>
                  <a:lnTo>
                    <a:pt x="1244888" y="1396075"/>
                  </a:lnTo>
                  <a:lnTo>
                    <a:pt x="1247061" y="1393902"/>
                  </a:lnTo>
                  <a:lnTo>
                    <a:pt x="1249234" y="1393902"/>
                  </a:lnTo>
                  <a:lnTo>
                    <a:pt x="1251407" y="1390797"/>
                  </a:lnTo>
                  <a:lnTo>
                    <a:pt x="1251407" y="1388624"/>
                  </a:lnTo>
                  <a:lnTo>
                    <a:pt x="1251407" y="1385520"/>
                  </a:lnTo>
                  <a:lnTo>
                    <a:pt x="1249234" y="1381173"/>
                  </a:lnTo>
                  <a:lnTo>
                    <a:pt x="1252338" y="1379000"/>
                  </a:lnTo>
                  <a:lnTo>
                    <a:pt x="1254511" y="1378069"/>
                  </a:lnTo>
                  <a:lnTo>
                    <a:pt x="1256684" y="1375896"/>
                  </a:lnTo>
                  <a:lnTo>
                    <a:pt x="1258858" y="1373723"/>
                  </a:lnTo>
                  <a:lnTo>
                    <a:pt x="1265998" y="1373723"/>
                  </a:lnTo>
                  <a:lnTo>
                    <a:pt x="1273138" y="1385209"/>
                  </a:lnTo>
                  <a:lnTo>
                    <a:pt x="1280278" y="1395764"/>
                  </a:lnTo>
                  <a:lnTo>
                    <a:pt x="1285556" y="1405078"/>
                  </a:lnTo>
                  <a:lnTo>
                    <a:pt x="1287729" y="1419669"/>
                  </a:lnTo>
                  <a:lnTo>
                    <a:pt x="1287729" y="1434260"/>
                  </a:lnTo>
                  <a:lnTo>
                    <a:pt x="1288660" y="1444815"/>
                  </a:lnTo>
                  <a:lnTo>
                    <a:pt x="1276243" y="1459406"/>
                  </a:lnTo>
                  <a:lnTo>
                    <a:pt x="1261652" y="1472134"/>
                  </a:lnTo>
                  <a:lnTo>
                    <a:pt x="1249234" y="1485794"/>
                  </a:lnTo>
                  <a:lnTo>
                    <a:pt x="1242094" y="1501626"/>
                  </a:lnTo>
                  <a:lnTo>
                    <a:pt x="1236816" y="1518390"/>
                  </a:lnTo>
                  <a:lnTo>
                    <a:pt x="1229676" y="1535155"/>
                  </a:lnTo>
                  <a:lnTo>
                    <a:pt x="1234953" y="1537328"/>
                  </a:lnTo>
                  <a:lnTo>
                    <a:pt x="1240231" y="1537328"/>
                  </a:lnTo>
                  <a:lnTo>
                    <a:pt x="1245508" y="1538259"/>
                  </a:lnTo>
                  <a:lnTo>
                    <a:pt x="1254822" y="1538259"/>
                  </a:lnTo>
                  <a:lnTo>
                    <a:pt x="1254822" y="1542605"/>
                  </a:lnTo>
                  <a:lnTo>
                    <a:pt x="1245508" y="1547883"/>
                  </a:lnTo>
                  <a:lnTo>
                    <a:pt x="1239300" y="1553160"/>
                  </a:lnTo>
                  <a:lnTo>
                    <a:pt x="1229986" y="1558438"/>
                  </a:lnTo>
                  <a:lnTo>
                    <a:pt x="1229986" y="1565889"/>
                  </a:lnTo>
                  <a:lnTo>
                    <a:pt x="1229986" y="1573339"/>
                  </a:lnTo>
                  <a:lnTo>
                    <a:pt x="1229986" y="1579548"/>
                  </a:lnTo>
                  <a:lnTo>
                    <a:pt x="1225950" y="1586999"/>
                  </a:lnTo>
                  <a:lnTo>
                    <a:pt x="1229986" y="1590104"/>
                  </a:lnTo>
                  <a:lnTo>
                    <a:pt x="1233091" y="1594450"/>
                  </a:lnTo>
                  <a:lnTo>
                    <a:pt x="1237126" y="1595381"/>
                  </a:lnTo>
                  <a:lnTo>
                    <a:pt x="1242404" y="1595381"/>
                  </a:lnTo>
                  <a:lnTo>
                    <a:pt x="1245508" y="1599727"/>
                  </a:lnTo>
                  <a:lnTo>
                    <a:pt x="1256995" y="1610283"/>
                  </a:lnTo>
                  <a:lnTo>
                    <a:pt x="1264135" y="1624873"/>
                  </a:lnTo>
                  <a:lnTo>
                    <a:pt x="1269413" y="1643811"/>
                  </a:lnTo>
                  <a:lnTo>
                    <a:pt x="1274690" y="1659643"/>
                  </a:lnTo>
                  <a:lnTo>
                    <a:pt x="1281831" y="1676407"/>
                  </a:lnTo>
                  <a:lnTo>
                    <a:pt x="1302630" y="1705900"/>
                  </a:lnTo>
                  <a:lnTo>
                    <a:pt x="1327777" y="1733219"/>
                  </a:lnTo>
                  <a:lnTo>
                    <a:pt x="1359132" y="1754329"/>
                  </a:lnTo>
                  <a:lnTo>
                    <a:pt x="1395454" y="1767989"/>
                  </a:lnTo>
                  <a:lnTo>
                    <a:pt x="1391418" y="1797481"/>
                  </a:lnTo>
                  <a:lnTo>
                    <a:pt x="1389245" y="1829147"/>
                  </a:lnTo>
                  <a:lnTo>
                    <a:pt x="1388314" y="1861744"/>
                  </a:lnTo>
                  <a:lnTo>
                    <a:pt x="1382105" y="1893409"/>
                  </a:lnTo>
                  <a:lnTo>
                    <a:pt x="1371549" y="1941839"/>
                  </a:lnTo>
                  <a:lnTo>
                    <a:pt x="1362236" y="1991199"/>
                  </a:lnTo>
                  <a:lnTo>
                    <a:pt x="1351681" y="2036214"/>
                  </a:lnTo>
                  <a:lnTo>
                    <a:pt x="1339263" y="2080297"/>
                  </a:lnTo>
                  <a:lnTo>
                    <a:pt x="1337090" y="2091784"/>
                  </a:lnTo>
                  <a:lnTo>
                    <a:pt x="1340194" y="2104512"/>
                  </a:lnTo>
                  <a:lnTo>
                    <a:pt x="1342368" y="2111963"/>
                  </a:lnTo>
                  <a:lnTo>
                    <a:pt x="1329950" y="2188643"/>
                  </a:lnTo>
                  <a:lnTo>
                    <a:pt x="1329950" y="2192989"/>
                  </a:lnTo>
                  <a:lnTo>
                    <a:pt x="1337090" y="2190816"/>
                  </a:lnTo>
                  <a:lnTo>
                    <a:pt x="1340194" y="2186470"/>
                  </a:lnTo>
                  <a:lnTo>
                    <a:pt x="1342368" y="2183365"/>
                  </a:lnTo>
                  <a:lnTo>
                    <a:pt x="1345472" y="2179019"/>
                  </a:lnTo>
                  <a:lnTo>
                    <a:pt x="1349508" y="2175915"/>
                  </a:lnTo>
                  <a:lnTo>
                    <a:pt x="1349508" y="2179019"/>
                  </a:lnTo>
                  <a:lnTo>
                    <a:pt x="1354785" y="2179019"/>
                  </a:lnTo>
                  <a:lnTo>
                    <a:pt x="1345472" y="2215652"/>
                  </a:lnTo>
                  <a:lnTo>
                    <a:pt x="1334917" y="2215652"/>
                  </a:lnTo>
                  <a:lnTo>
                    <a:pt x="1327777" y="2234589"/>
                  </a:lnTo>
                  <a:lnTo>
                    <a:pt x="1320636" y="2256631"/>
                  </a:lnTo>
                  <a:lnTo>
                    <a:pt x="1315359" y="2279604"/>
                  </a:lnTo>
                  <a:lnTo>
                    <a:pt x="1313186" y="2305992"/>
                  </a:lnTo>
                  <a:lnTo>
                    <a:pt x="1311012" y="2333311"/>
                  </a:lnTo>
                  <a:lnTo>
                    <a:pt x="1315048" y="2357525"/>
                  </a:lnTo>
                  <a:lnTo>
                    <a:pt x="1322189" y="2380499"/>
                  </a:lnTo>
                  <a:lnTo>
                    <a:pt x="1332744" y="2401609"/>
                  </a:lnTo>
                  <a:lnTo>
                    <a:pt x="1349508" y="2416200"/>
                  </a:lnTo>
                  <a:lnTo>
                    <a:pt x="1369376" y="2426755"/>
                  </a:lnTo>
                  <a:lnTo>
                    <a:pt x="1369376" y="2434206"/>
                  </a:lnTo>
                  <a:lnTo>
                    <a:pt x="1354785" y="2424892"/>
                  </a:lnTo>
                  <a:lnTo>
                    <a:pt x="1342368" y="2414337"/>
                  </a:lnTo>
                  <a:lnTo>
                    <a:pt x="1329950" y="2401609"/>
                  </a:lnTo>
                  <a:lnTo>
                    <a:pt x="1325914" y="2401609"/>
                  </a:lnTo>
                  <a:lnTo>
                    <a:pt x="1332123" y="2416200"/>
                  </a:lnTo>
                  <a:lnTo>
                    <a:pt x="1342678" y="2430791"/>
                  </a:lnTo>
                  <a:lnTo>
                    <a:pt x="1357269" y="2445382"/>
                  </a:lnTo>
                  <a:lnTo>
                    <a:pt x="1374033" y="2458110"/>
                  </a:lnTo>
                  <a:lnTo>
                    <a:pt x="1389555" y="2466492"/>
                  </a:lnTo>
                  <a:lnTo>
                    <a:pt x="1406319" y="2470838"/>
                  </a:lnTo>
                  <a:lnTo>
                    <a:pt x="1423083" y="2466492"/>
                  </a:lnTo>
                  <a:lnTo>
                    <a:pt x="1426188" y="2465561"/>
                  </a:lnTo>
                  <a:lnTo>
                    <a:pt x="1428361" y="2463388"/>
                  </a:lnTo>
                  <a:lnTo>
                    <a:pt x="1430534" y="2463388"/>
                  </a:lnTo>
                  <a:lnTo>
                    <a:pt x="1430534" y="2461214"/>
                  </a:lnTo>
                  <a:lnTo>
                    <a:pt x="1432707" y="2460283"/>
                  </a:lnTo>
                  <a:lnTo>
                    <a:pt x="1435812" y="2458110"/>
                  </a:lnTo>
                  <a:lnTo>
                    <a:pt x="1432707" y="2453764"/>
                  </a:lnTo>
                  <a:lnTo>
                    <a:pt x="1432707" y="2452832"/>
                  </a:lnTo>
                  <a:lnTo>
                    <a:pt x="1432707" y="2452832"/>
                  </a:lnTo>
                  <a:lnTo>
                    <a:pt x="1432707" y="2450659"/>
                  </a:lnTo>
                  <a:lnTo>
                    <a:pt x="1428671" y="2450659"/>
                  </a:lnTo>
                  <a:lnTo>
                    <a:pt x="1427740" y="2450659"/>
                  </a:lnTo>
                  <a:lnTo>
                    <a:pt x="1421531" y="2450659"/>
                  </a:lnTo>
                  <a:lnTo>
                    <a:pt x="1420600" y="2439173"/>
                  </a:lnTo>
                  <a:lnTo>
                    <a:pt x="1418427" y="2426444"/>
                  </a:lnTo>
                  <a:lnTo>
                    <a:pt x="1416254" y="2415889"/>
                  </a:lnTo>
                  <a:lnTo>
                    <a:pt x="1413149" y="2406576"/>
                  </a:lnTo>
                  <a:lnTo>
                    <a:pt x="1410976" y="2404403"/>
                  </a:lnTo>
                  <a:lnTo>
                    <a:pt x="1410976" y="2402230"/>
                  </a:lnTo>
                  <a:lnTo>
                    <a:pt x="1408803" y="2402230"/>
                  </a:lnTo>
                  <a:lnTo>
                    <a:pt x="1405698" y="2401298"/>
                  </a:lnTo>
                  <a:lnTo>
                    <a:pt x="1396385" y="2414027"/>
                  </a:lnTo>
                  <a:lnTo>
                    <a:pt x="1384899" y="2426755"/>
                  </a:lnTo>
                  <a:lnTo>
                    <a:pt x="1384899" y="2431101"/>
                  </a:lnTo>
                  <a:lnTo>
                    <a:pt x="1381794" y="2431101"/>
                  </a:lnTo>
                  <a:lnTo>
                    <a:pt x="1381794" y="2424892"/>
                  </a:lnTo>
                  <a:lnTo>
                    <a:pt x="1381794" y="2421788"/>
                  </a:lnTo>
                  <a:lnTo>
                    <a:pt x="1383967" y="2417442"/>
                  </a:lnTo>
                  <a:lnTo>
                    <a:pt x="1384899" y="2414337"/>
                  </a:lnTo>
                  <a:lnTo>
                    <a:pt x="1394212" y="2402851"/>
                  </a:lnTo>
                  <a:lnTo>
                    <a:pt x="1406630" y="2392295"/>
                  </a:lnTo>
                  <a:lnTo>
                    <a:pt x="1420289" y="2384845"/>
                  </a:lnTo>
                  <a:lnTo>
                    <a:pt x="1428671" y="2382672"/>
                  </a:lnTo>
                  <a:lnTo>
                    <a:pt x="1427740" y="2373358"/>
                  </a:lnTo>
                  <a:lnTo>
                    <a:pt x="1423704" y="2368081"/>
                  </a:lnTo>
                  <a:lnTo>
                    <a:pt x="1418427" y="2362803"/>
                  </a:lnTo>
                  <a:lnTo>
                    <a:pt x="1413149" y="2357525"/>
                  </a:lnTo>
                  <a:lnTo>
                    <a:pt x="1418427" y="2340761"/>
                  </a:lnTo>
                  <a:lnTo>
                    <a:pt x="1427740" y="2322756"/>
                  </a:lnTo>
                  <a:lnTo>
                    <a:pt x="1440158" y="2303818"/>
                  </a:lnTo>
                  <a:lnTo>
                    <a:pt x="1454749" y="2289227"/>
                  </a:lnTo>
                  <a:lnTo>
                    <a:pt x="1469340" y="2281777"/>
                  </a:lnTo>
                  <a:lnTo>
                    <a:pt x="1472444" y="2269048"/>
                  </a:lnTo>
                  <a:lnTo>
                    <a:pt x="1467167" y="2264702"/>
                  </a:lnTo>
                  <a:lnTo>
                    <a:pt x="1461889" y="2261598"/>
                  </a:lnTo>
                  <a:lnTo>
                    <a:pt x="1455680" y="2258493"/>
                  </a:lnTo>
                  <a:lnTo>
                    <a:pt x="1452576" y="2252284"/>
                  </a:lnTo>
                  <a:lnTo>
                    <a:pt x="1448540" y="2244834"/>
                  </a:lnTo>
                  <a:lnTo>
                    <a:pt x="1448540" y="2243902"/>
                  </a:lnTo>
                  <a:lnTo>
                    <a:pt x="1447609" y="2241729"/>
                  </a:lnTo>
                  <a:lnTo>
                    <a:pt x="1448540" y="2239556"/>
                  </a:lnTo>
                  <a:lnTo>
                    <a:pt x="1448540" y="2237383"/>
                  </a:lnTo>
                  <a:lnTo>
                    <a:pt x="1448540" y="2234279"/>
                  </a:lnTo>
                  <a:lnTo>
                    <a:pt x="1448540" y="2229001"/>
                  </a:lnTo>
                  <a:lnTo>
                    <a:pt x="1454749" y="2229001"/>
                  </a:lnTo>
                  <a:lnTo>
                    <a:pt x="1460026" y="2226828"/>
                  </a:lnTo>
                  <a:lnTo>
                    <a:pt x="1462200" y="2226828"/>
                  </a:lnTo>
                  <a:lnTo>
                    <a:pt x="1465304" y="2224655"/>
                  </a:lnTo>
                  <a:lnTo>
                    <a:pt x="1469340" y="2214100"/>
                  </a:lnTo>
                  <a:lnTo>
                    <a:pt x="1472444" y="2202613"/>
                  </a:lnTo>
                  <a:lnTo>
                    <a:pt x="1477722" y="2192058"/>
                  </a:lnTo>
                  <a:lnTo>
                    <a:pt x="1479895" y="2185849"/>
                  </a:lnTo>
                  <a:lnTo>
                    <a:pt x="1483931" y="2184918"/>
                  </a:lnTo>
                  <a:lnTo>
                    <a:pt x="1489208" y="2182745"/>
                  </a:lnTo>
                  <a:lnTo>
                    <a:pt x="1494486" y="2180571"/>
                  </a:lnTo>
                  <a:lnTo>
                    <a:pt x="1501626" y="2178398"/>
                  </a:lnTo>
                  <a:lnTo>
                    <a:pt x="1498522" y="2173121"/>
                  </a:lnTo>
                  <a:lnTo>
                    <a:pt x="1496349" y="2170016"/>
                  </a:lnTo>
                  <a:lnTo>
                    <a:pt x="1492313" y="2165670"/>
                  </a:lnTo>
                  <a:lnTo>
                    <a:pt x="1489208" y="2163497"/>
                  </a:lnTo>
                  <a:lnTo>
                    <a:pt x="1485173" y="2162566"/>
                  </a:lnTo>
                  <a:lnTo>
                    <a:pt x="1479895" y="2158219"/>
                  </a:lnTo>
                  <a:lnTo>
                    <a:pt x="1472755" y="2155115"/>
                  </a:lnTo>
                  <a:lnTo>
                    <a:pt x="1472755" y="2147664"/>
                  </a:lnTo>
                  <a:lnTo>
                    <a:pt x="1487346" y="2145491"/>
                  </a:lnTo>
                  <a:lnTo>
                    <a:pt x="1501937" y="2145491"/>
                  </a:lnTo>
                  <a:lnTo>
                    <a:pt x="1513423" y="2143318"/>
                  </a:lnTo>
                  <a:lnTo>
                    <a:pt x="1521805" y="2143318"/>
                  </a:lnTo>
                  <a:lnTo>
                    <a:pt x="1520874" y="2135867"/>
                  </a:lnTo>
                  <a:lnTo>
                    <a:pt x="1520874" y="2132763"/>
                  </a:lnTo>
                  <a:lnTo>
                    <a:pt x="1520874" y="2129037"/>
                  </a:lnTo>
                  <a:lnTo>
                    <a:pt x="1520874" y="2128106"/>
                  </a:lnTo>
                  <a:lnTo>
                    <a:pt x="1521805" y="2123760"/>
                  </a:lnTo>
                  <a:lnTo>
                    <a:pt x="1521805" y="2116309"/>
                  </a:lnTo>
                  <a:lnTo>
                    <a:pt x="1521805" y="2108858"/>
                  </a:lnTo>
                  <a:lnTo>
                    <a:pt x="1523978" y="2103581"/>
                  </a:lnTo>
                  <a:lnTo>
                    <a:pt x="1526151" y="2099235"/>
                  </a:lnTo>
                  <a:lnTo>
                    <a:pt x="1553160" y="2091784"/>
                  </a:lnTo>
                  <a:lnTo>
                    <a:pt x="1585447" y="2090853"/>
                  </a:lnTo>
                  <a:lnTo>
                    <a:pt x="1587620" y="2076262"/>
                  </a:lnTo>
                  <a:lnTo>
                    <a:pt x="1589793" y="2062602"/>
                  </a:lnTo>
                  <a:lnTo>
                    <a:pt x="1587620" y="2052047"/>
                  </a:lnTo>
                  <a:lnTo>
                    <a:pt x="1582342" y="2041492"/>
                  </a:lnTo>
                  <a:lnTo>
                    <a:pt x="1569924" y="2034041"/>
                  </a:lnTo>
                  <a:lnTo>
                    <a:pt x="1569924" y="2026590"/>
                  </a:lnTo>
                  <a:lnTo>
                    <a:pt x="1592897" y="2031868"/>
                  </a:lnTo>
                  <a:lnTo>
                    <a:pt x="1618975" y="2037145"/>
                  </a:lnTo>
                  <a:lnTo>
                    <a:pt x="1631393" y="2022554"/>
                  </a:lnTo>
                  <a:lnTo>
                    <a:pt x="1642879" y="2009826"/>
                  </a:lnTo>
                  <a:lnTo>
                    <a:pt x="1653434" y="1995235"/>
                  </a:lnTo>
                  <a:lnTo>
                    <a:pt x="1662747" y="1973194"/>
                  </a:lnTo>
                  <a:lnTo>
                    <a:pt x="1663679" y="1973194"/>
                  </a:lnTo>
                  <a:lnTo>
                    <a:pt x="1665852" y="1971020"/>
                  </a:lnTo>
                  <a:lnTo>
                    <a:pt x="1668025" y="1971020"/>
                  </a:lnTo>
                  <a:lnTo>
                    <a:pt x="1670198" y="1968847"/>
                  </a:lnTo>
                  <a:lnTo>
                    <a:pt x="1671130" y="1973194"/>
                  </a:lnTo>
                  <a:lnTo>
                    <a:pt x="1673303" y="1978471"/>
                  </a:lnTo>
                  <a:lnTo>
                    <a:pt x="1673303" y="1982817"/>
                  </a:lnTo>
                  <a:lnTo>
                    <a:pt x="1673303" y="1990268"/>
                  </a:lnTo>
                  <a:lnTo>
                    <a:pt x="1678580" y="1990268"/>
                  </a:lnTo>
                  <a:lnTo>
                    <a:pt x="1685721" y="1969158"/>
                  </a:lnTo>
                  <a:lnTo>
                    <a:pt x="1692861" y="1953325"/>
                  </a:lnTo>
                  <a:lnTo>
                    <a:pt x="1700001" y="1936561"/>
                  </a:lnTo>
                  <a:lnTo>
                    <a:pt x="1704037" y="1916692"/>
                  </a:lnTo>
                  <a:lnTo>
                    <a:pt x="1706210" y="1892478"/>
                  </a:lnTo>
                  <a:lnTo>
                    <a:pt x="1718628" y="1892478"/>
                  </a:lnTo>
                  <a:lnTo>
                    <a:pt x="1716455" y="1887200"/>
                  </a:lnTo>
                  <a:lnTo>
                    <a:pt x="1714282" y="1881923"/>
                  </a:lnTo>
                  <a:lnTo>
                    <a:pt x="1714282" y="1877576"/>
                  </a:lnTo>
                  <a:lnTo>
                    <a:pt x="1714282" y="1874472"/>
                  </a:lnTo>
                  <a:lnTo>
                    <a:pt x="1718317" y="1868263"/>
                  </a:lnTo>
                  <a:lnTo>
                    <a:pt x="1727631" y="1857708"/>
                  </a:lnTo>
                  <a:lnTo>
                    <a:pt x="1742222" y="1852430"/>
                  </a:lnTo>
                  <a:lnTo>
                    <a:pt x="1757744" y="1848084"/>
                  </a:lnTo>
                  <a:lnTo>
                    <a:pt x="1774508" y="1847153"/>
                  </a:lnTo>
                  <a:lnTo>
                    <a:pt x="1791272" y="1844979"/>
                  </a:lnTo>
                  <a:lnTo>
                    <a:pt x="1801827" y="1840633"/>
                  </a:lnTo>
                  <a:lnTo>
                    <a:pt x="1807105" y="1833183"/>
                  </a:lnTo>
                  <a:lnTo>
                    <a:pt x="1816418" y="1820454"/>
                  </a:lnTo>
                  <a:lnTo>
                    <a:pt x="1825732" y="1803690"/>
                  </a:lnTo>
                  <a:lnTo>
                    <a:pt x="1835045" y="1787857"/>
                  </a:lnTo>
                  <a:lnTo>
                    <a:pt x="1842185" y="1773267"/>
                  </a:lnTo>
                  <a:lnTo>
                    <a:pt x="1845290" y="1763953"/>
                  </a:lnTo>
                  <a:lnTo>
                    <a:pt x="1847463" y="1749362"/>
                  </a:lnTo>
                  <a:lnTo>
                    <a:pt x="1843427" y="1732598"/>
                  </a:lnTo>
                  <a:lnTo>
                    <a:pt x="1842496" y="1718007"/>
                  </a:lnTo>
                  <a:lnTo>
                    <a:pt x="1842496" y="1707452"/>
                  </a:lnTo>
                  <a:lnTo>
                    <a:pt x="1850878" y="1690688"/>
                  </a:lnTo>
                  <a:lnTo>
                    <a:pt x="1863296" y="1668646"/>
                  </a:lnTo>
                  <a:lnTo>
                    <a:pt x="1877887" y="1646605"/>
                  </a:lnTo>
                  <a:lnTo>
                    <a:pt x="1892477" y="1626736"/>
                  </a:lnTo>
                  <a:lnTo>
                    <a:pt x="1906137" y="1609972"/>
                  </a:lnTo>
                  <a:lnTo>
                    <a:pt x="1903964" y="1601590"/>
                  </a:lnTo>
                  <a:lnTo>
                    <a:pt x="1901480" y="1594450"/>
                  </a:lnTo>
                  <a:close/>
                  <a:moveTo>
                    <a:pt x="1340815" y="768043"/>
                  </a:moveTo>
                  <a:lnTo>
                    <a:pt x="1342988" y="765870"/>
                  </a:lnTo>
                  <a:lnTo>
                    <a:pt x="1345162" y="763697"/>
                  </a:lnTo>
                  <a:lnTo>
                    <a:pt x="1348266" y="760592"/>
                  </a:lnTo>
                  <a:lnTo>
                    <a:pt x="1350439" y="756246"/>
                  </a:lnTo>
                  <a:lnTo>
                    <a:pt x="1353544" y="756246"/>
                  </a:lnTo>
                  <a:lnTo>
                    <a:pt x="1352612" y="760592"/>
                  </a:lnTo>
                  <a:lnTo>
                    <a:pt x="1350439" y="762765"/>
                  </a:lnTo>
                  <a:lnTo>
                    <a:pt x="1348266" y="765870"/>
                  </a:lnTo>
                  <a:lnTo>
                    <a:pt x="1348266" y="768043"/>
                  </a:lnTo>
                  <a:lnTo>
                    <a:pt x="1347335" y="773320"/>
                  </a:lnTo>
                  <a:lnTo>
                    <a:pt x="1343299" y="771147"/>
                  </a:lnTo>
                  <a:lnTo>
                    <a:pt x="1341126" y="770216"/>
                  </a:lnTo>
                  <a:lnTo>
                    <a:pt x="1341126" y="768043"/>
                  </a:lnTo>
                  <a:close/>
                  <a:moveTo>
                    <a:pt x="1108602" y="713094"/>
                  </a:moveTo>
                  <a:lnTo>
                    <a:pt x="1117915" y="701608"/>
                  </a:lnTo>
                  <a:lnTo>
                    <a:pt x="1126297" y="688879"/>
                  </a:lnTo>
                  <a:lnTo>
                    <a:pt x="1144924" y="691052"/>
                  </a:lnTo>
                  <a:lnTo>
                    <a:pt x="1159515" y="698503"/>
                  </a:lnTo>
                  <a:lnTo>
                    <a:pt x="1167897" y="705954"/>
                  </a:lnTo>
                  <a:lnTo>
                    <a:pt x="1175037" y="716509"/>
                  </a:lnTo>
                  <a:lnTo>
                    <a:pt x="1181246" y="727995"/>
                  </a:lnTo>
                  <a:lnTo>
                    <a:pt x="1189628" y="736377"/>
                  </a:lnTo>
                  <a:lnTo>
                    <a:pt x="1203288" y="746001"/>
                  </a:lnTo>
                  <a:lnTo>
                    <a:pt x="1211670" y="749106"/>
                  </a:lnTo>
                  <a:lnTo>
                    <a:pt x="1218810" y="749106"/>
                  </a:lnTo>
                  <a:lnTo>
                    <a:pt x="1228124" y="751279"/>
                  </a:lnTo>
                  <a:lnTo>
                    <a:pt x="1237437" y="756556"/>
                  </a:lnTo>
                  <a:lnTo>
                    <a:pt x="1237437" y="766180"/>
                  </a:lnTo>
                  <a:lnTo>
                    <a:pt x="1235264" y="771458"/>
                  </a:lnTo>
                  <a:lnTo>
                    <a:pt x="1235264" y="775804"/>
                  </a:lnTo>
                  <a:lnTo>
                    <a:pt x="1233091" y="777977"/>
                  </a:lnTo>
                  <a:lnTo>
                    <a:pt x="1232159" y="778909"/>
                  </a:lnTo>
                  <a:lnTo>
                    <a:pt x="1229986" y="778909"/>
                  </a:lnTo>
                  <a:lnTo>
                    <a:pt x="1227813" y="778909"/>
                  </a:lnTo>
                  <a:lnTo>
                    <a:pt x="1225640" y="781082"/>
                  </a:lnTo>
                  <a:lnTo>
                    <a:pt x="1224709" y="783255"/>
                  </a:lnTo>
                  <a:lnTo>
                    <a:pt x="1222535" y="785428"/>
                  </a:lnTo>
                  <a:lnTo>
                    <a:pt x="1218500" y="795983"/>
                  </a:lnTo>
                  <a:lnTo>
                    <a:pt x="1220673" y="805607"/>
                  </a:lnTo>
                  <a:lnTo>
                    <a:pt x="1222846" y="810884"/>
                  </a:lnTo>
                  <a:lnTo>
                    <a:pt x="1222846" y="818335"/>
                  </a:lnTo>
                  <a:lnTo>
                    <a:pt x="1217568" y="827959"/>
                  </a:lnTo>
                  <a:lnTo>
                    <a:pt x="1218500" y="831063"/>
                  </a:lnTo>
                  <a:lnTo>
                    <a:pt x="1218500" y="833237"/>
                  </a:lnTo>
                  <a:lnTo>
                    <a:pt x="1218500" y="835410"/>
                  </a:lnTo>
                  <a:lnTo>
                    <a:pt x="1220673" y="837583"/>
                  </a:lnTo>
                  <a:lnTo>
                    <a:pt x="1222846" y="838514"/>
                  </a:lnTo>
                  <a:lnTo>
                    <a:pt x="1225950" y="837583"/>
                  </a:lnTo>
                  <a:lnTo>
                    <a:pt x="1237437" y="833237"/>
                  </a:lnTo>
                  <a:lnTo>
                    <a:pt x="1252959" y="825786"/>
                  </a:lnTo>
                  <a:lnTo>
                    <a:pt x="1269723" y="815231"/>
                  </a:lnTo>
                  <a:lnTo>
                    <a:pt x="1288350" y="805607"/>
                  </a:lnTo>
                  <a:lnTo>
                    <a:pt x="1302941" y="794120"/>
                  </a:lnTo>
                  <a:lnTo>
                    <a:pt x="1315359" y="786670"/>
                  </a:lnTo>
                  <a:lnTo>
                    <a:pt x="1322499" y="781392"/>
                  </a:lnTo>
                  <a:lnTo>
                    <a:pt x="1325603" y="783565"/>
                  </a:lnTo>
                  <a:lnTo>
                    <a:pt x="1327777" y="783565"/>
                  </a:lnTo>
                  <a:lnTo>
                    <a:pt x="1329950" y="783565"/>
                  </a:lnTo>
                  <a:lnTo>
                    <a:pt x="1332123" y="785738"/>
                  </a:lnTo>
                  <a:lnTo>
                    <a:pt x="1332123" y="786670"/>
                  </a:lnTo>
                  <a:lnTo>
                    <a:pt x="1333054" y="791016"/>
                  </a:lnTo>
                  <a:lnTo>
                    <a:pt x="1337090" y="791016"/>
                  </a:lnTo>
                  <a:lnTo>
                    <a:pt x="1329950" y="801571"/>
                  </a:lnTo>
                  <a:lnTo>
                    <a:pt x="1313186" y="811195"/>
                  </a:lnTo>
                  <a:lnTo>
                    <a:pt x="1295490" y="818646"/>
                  </a:lnTo>
                  <a:lnTo>
                    <a:pt x="1276863" y="826096"/>
                  </a:lnTo>
                  <a:lnTo>
                    <a:pt x="1259168" y="835720"/>
                  </a:lnTo>
                  <a:lnTo>
                    <a:pt x="1242404" y="845344"/>
                  </a:lnTo>
                  <a:lnTo>
                    <a:pt x="1233091" y="859004"/>
                  </a:lnTo>
                  <a:lnTo>
                    <a:pt x="1210118" y="855899"/>
                  </a:lnTo>
                  <a:lnTo>
                    <a:pt x="1207945" y="831684"/>
                  </a:lnTo>
                  <a:lnTo>
                    <a:pt x="1207945" y="809332"/>
                  </a:lnTo>
                  <a:lnTo>
                    <a:pt x="1207945" y="791326"/>
                  </a:lnTo>
                  <a:lnTo>
                    <a:pt x="1205771" y="771147"/>
                  </a:lnTo>
                  <a:lnTo>
                    <a:pt x="1193354" y="771147"/>
                  </a:lnTo>
                  <a:lnTo>
                    <a:pt x="1191180" y="778598"/>
                  </a:lnTo>
                  <a:lnTo>
                    <a:pt x="1185903" y="789153"/>
                  </a:lnTo>
                  <a:lnTo>
                    <a:pt x="1180625" y="801882"/>
                  </a:lnTo>
                  <a:lnTo>
                    <a:pt x="1174416" y="816783"/>
                  </a:lnTo>
                  <a:lnTo>
                    <a:pt x="1169139" y="828269"/>
                  </a:lnTo>
                  <a:lnTo>
                    <a:pt x="1166034" y="835720"/>
                  </a:lnTo>
                  <a:lnTo>
                    <a:pt x="1166034" y="838825"/>
                  </a:lnTo>
                  <a:lnTo>
                    <a:pt x="1159825" y="837893"/>
                  </a:lnTo>
                  <a:lnTo>
                    <a:pt x="1158894" y="835720"/>
                  </a:lnTo>
                  <a:lnTo>
                    <a:pt x="1156721" y="833547"/>
                  </a:lnTo>
                  <a:lnTo>
                    <a:pt x="1154548" y="831374"/>
                  </a:lnTo>
                  <a:lnTo>
                    <a:pt x="1154548" y="828269"/>
                  </a:lnTo>
                  <a:lnTo>
                    <a:pt x="1153306" y="822061"/>
                  </a:lnTo>
                  <a:lnTo>
                    <a:pt x="1153306" y="812747"/>
                  </a:lnTo>
                  <a:lnTo>
                    <a:pt x="1159515" y="797846"/>
                  </a:lnTo>
                  <a:lnTo>
                    <a:pt x="1166655" y="780771"/>
                  </a:lnTo>
                  <a:lnTo>
                    <a:pt x="1175037" y="768043"/>
                  </a:lnTo>
                  <a:lnTo>
                    <a:pt x="1182177" y="756556"/>
                  </a:lnTo>
                  <a:lnTo>
                    <a:pt x="1175037" y="748174"/>
                  </a:lnTo>
                  <a:lnTo>
                    <a:pt x="1167897" y="743828"/>
                  </a:lnTo>
                  <a:lnTo>
                    <a:pt x="1160757" y="740724"/>
                  </a:lnTo>
                  <a:lnTo>
                    <a:pt x="1152375" y="736377"/>
                  </a:lnTo>
                  <a:lnTo>
                    <a:pt x="1147097" y="723649"/>
                  </a:lnTo>
                  <a:lnTo>
                    <a:pt x="1137784" y="723649"/>
                  </a:lnTo>
                  <a:lnTo>
                    <a:pt x="1137784" y="728927"/>
                  </a:lnTo>
                  <a:lnTo>
                    <a:pt x="1135611" y="733273"/>
                  </a:lnTo>
                  <a:lnTo>
                    <a:pt x="1135611" y="738551"/>
                  </a:lnTo>
                  <a:lnTo>
                    <a:pt x="1133438" y="746001"/>
                  </a:lnTo>
                  <a:lnTo>
                    <a:pt x="1126297" y="736377"/>
                  </a:lnTo>
                  <a:lnTo>
                    <a:pt x="1121020" y="731100"/>
                  </a:lnTo>
                  <a:lnTo>
                    <a:pt x="1113879" y="727995"/>
                  </a:lnTo>
                  <a:lnTo>
                    <a:pt x="1103324" y="728927"/>
                  </a:lnTo>
                  <a:lnTo>
                    <a:pt x="1108602" y="713094"/>
                  </a:lnTo>
                  <a:close/>
                </a:path>
              </a:pathLst>
            </a:custGeom>
            <a:solidFill>
              <a:schemeClr val="lt1">
                <a:alpha val="4705"/>
              </a:scheme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59" name="Google Shape;59;p18"/>
            <p:cNvSpPr/>
            <p:nvPr/>
          </p:nvSpPr>
          <p:spPr>
            <a:xfrm>
              <a:off x="3644576" y="3731096"/>
              <a:ext cx="2992697" cy="1030680"/>
            </a:xfrm>
            <a:custGeom>
              <a:avLst/>
              <a:gdLst/>
              <a:ahLst/>
              <a:cxnLst/>
              <a:rect l="l" t="t" r="r" b="b"/>
              <a:pathLst>
                <a:path w="2992697" h="1030680" extrusionOk="0">
                  <a:moveTo>
                    <a:pt x="7140" y="256428"/>
                  </a:moveTo>
                  <a:lnTo>
                    <a:pt x="26077" y="261706"/>
                  </a:lnTo>
                  <a:lnTo>
                    <a:pt x="38495" y="271330"/>
                  </a:lnTo>
                  <a:lnTo>
                    <a:pt x="49050" y="279712"/>
                  </a:lnTo>
                  <a:lnTo>
                    <a:pt x="60537" y="291198"/>
                  </a:lnTo>
                  <a:lnTo>
                    <a:pt x="71092" y="299580"/>
                  </a:lnTo>
                  <a:lnTo>
                    <a:pt x="71092" y="296476"/>
                  </a:lnTo>
                  <a:lnTo>
                    <a:pt x="77301" y="296476"/>
                  </a:lnTo>
                  <a:lnTo>
                    <a:pt x="77301" y="299580"/>
                  </a:lnTo>
                  <a:lnTo>
                    <a:pt x="78232" y="303926"/>
                  </a:lnTo>
                  <a:lnTo>
                    <a:pt x="82268" y="309204"/>
                  </a:lnTo>
                  <a:lnTo>
                    <a:pt x="84441" y="316655"/>
                  </a:lnTo>
                  <a:lnTo>
                    <a:pt x="76991" y="316655"/>
                  </a:lnTo>
                  <a:lnTo>
                    <a:pt x="72955" y="316655"/>
                  </a:lnTo>
                  <a:lnTo>
                    <a:pt x="72955" y="318828"/>
                  </a:lnTo>
                  <a:lnTo>
                    <a:pt x="70782" y="318828"/>
                  </a:lnTo>
                  <a:lnTo>
                    <a:pt x="67677" y="318828"/>
                  </a:lnTo>
                  <a:lnTo>
                    <a:pt x="63641" y="321001"/>
                  </a:lnTo>
                  <a:lnTo>
                    <a:pt x="49050" y="309514"/>
                  </a:lnTo>
                  <a:lnTo>
                    <a:pt x="34460" y="304237"/>
                  </a:lnTo>
                  <a:lnTo>
                    <a:pt x="16764" y="299891"/>
                  </a:lnTo>
                  <a:lnTo>
                    <a:pt x="0" y="291509"/>
                  </a:lnTo>
                  <a:lnTo>
                    <a:pt x="6209" y="286231"/>
                  </a:lnTo>
                  <a:lnTo>
                    <a:pt x="7140" y="280022"/>
                  </a:lnTo>
                  <a:lnTo>
                    <a:pt x="6209" y="274745"/>
                  </a:lnTo>
                  <a:lnTo>
                    <a:pt x="6209" y="266983"/>
                  </a:lnTo>
                  <a:lnTo>
                    <a:pt x="7140" y="256428"/>
                  </a:lnTo>
                  <a:lnTo>
                    <a:pt x="7140" y="256428"/>
                  </a:lnTo>
                  <a:lnTo>
                    <a:pt x="7140" y="256428"/>
                  </a:lnTo>
                  <a:close/>
                  <a:moveTo>
                    <a:pt x="1275001" y="248978"/>
                  </a:moveTo>
                  <a:lnTo>
                    <a:pt x="1279037" y="248978"/>
                  </a:lnTo>
                  <a:lnTo>
                    <a:pt x="1282141" y="249909"/>
                  </a:lnTo>
                  <a:lnTo>
                    <a:pt x="1284314" y="252082"/>
                  </a:lnTo>
                  <a:lnTo>
                    <a:pt x="1286487" y="254255"/>
                  </a:lnTo>
                  <a:lnTo>
                    <a:pt x="1287419" y="256428"/>
                  </a:lnTo>
                  <a:lnTo>
                    <a:pt x="1287419" y="257670"/>
                  </a:lnTo>
                  <a:lnTo>
                    <a:pt x="1287419" y="259843"/>
                  </a:lnTo>
                  <a:lnTo>
                    <a:pt x="1289592" y="264189"/>
                  </a:lnTo>
                  <a:lnTo>
                    <a:pt x="1282141" y="264189"/>
                  </a:lnTo>
                  <a:lnTo>
                    <a:pt x="1279037" y="265121"/>
                  </a:lnTo>
                  <a:lnTo>
                    <a:pt x="1275001" y="265121"/>
                  </a:lnTo>
                  <a:lnTo>
                    <a:pt x="1271896" y="267294"/>
                  </a:lnTo>
                  <a:lnTo>
                    <a:pt x="1265687" y="267294"/>
                  </a:lnTo>
                  <a:lnTo>
                    <a:pt x="1265687" y="264189"/>
                  </a:lnTo>
                  <a:lnTo>
                    <a:pt x="1262583" y="264189"/>
                  </a:lnTo>
                  <a:lnTo>
                    <a:pt x="1262583" y="250530"/>
                  </a:lnTo>
                  <a:lnTo>
                    <a:pt x="1267861" y="250530"/>
                  </a:lnTo>
                  <a:lnTo>
                    <a:pt x="1273138" y="249598"/>
                  </a:lnTo>
                  <a:lnTo>
                    <a:pt x="1275001" y="249598"/>
                  </a:lnTo>
                  <a:lnTo>
                    <a:pt x="1275001" y="248978"/>
                  </a:lnTo>
                  <a:lnTo>
                    <a:pt x="1275001" y="248978"/>
                  </a:lnTo>
                  <a:close/>
                  <a:moveTo>
                    <a:pt x="63641" y="239664"/>
                  </a:moveTo>
                  <a:lnTo>
                    <a:pt x="80405" y="239664"/>
                  </a:lnTo>
                  <a:lnTo>
                    <a:pt x="80405" y="242769"/>
                  </a:lnTo>
                  <a:lnTo>
                    <a:pt x="77301" y="242769"/>
                  </a:lnTo>
                  <a:lnTo>
                    <a:pt x="73265" y="242769"/>
                  </a:lnTo>
                  <a:lnTo>
                    <a:pt x="71092" y="244942"/>
                  </a:lnTo>
                  <a:lnTo>
                    <a:pt x="70161" y="244942"/>
                  </a:lnTo>
                  <a:lnTo>
                    <a:pt x="70161" y="244942"/>
                  </a:lnTo>
                  <a:lnTo>
                    <a:pt x="67988" y="244942"/>
                  </a:lnTo>
                  <a:lnTo>
                    <a:pt x="65815" y="242769"/>
                  </a:lnTo>
                  <a:lnTo>
                    <a:pt x="63641" y="239664"/>
                  </a:lnTo>
                  <a:lnTo>
                    <a:pt x="63641" y="239664"/>
                  </a:lnTo>
                  <a:lnTo>
                    <a:pt x="63641" y="239664"/>
                  </a:lnTo>
                  <a:close/>
                  <a:moveTo>
                    <a:pt x="1790651" y="213276"/>
                  </a:moveTo>
                  <a:lnTo>
                    <a:pt x="1803069" y="213276"/>
                  </a:lnTo>
                  <a:lnTo>
                    <a:pt x="1807105" y="228178"/>
                  </a:lnTo>
                  <a:lnTo>
                    <a:pt x="1810209" y="237801"/>
                  </a:lnTo>
                  <a:lnTo>
                    <a:pt x="1817660" y="242148"/>
                  </a:lnTo>
                  <a:lnTo>
                    <a:pt x="1830078" y="247425"/>
                  </a:lnTo>
                  <a:lnTo>
                    <a:pt x="1824800" y="269467"/>
                  </a:lnTo>
                  <a:lnTo>
                    <a:pt x="1817350" y="291509"/>
                  </a:lnTo>
                  <a:lnTo>
                    <a:pt x="1806794" y="307341"/>
                  </a:lnTo>
                  <a:lnTo>
                    <a:pt x="1806794" y="287162"/>
                  </a:lnTo>
                  <a:lnTo>
                    <a:pt x="1782890" y="287162"/>
                  </a:lnTo>
                  <a:lnTo>
                    <a:pt x="1785063" y="263879"/>
                  </a:lnTo>
                  <a:lnTo>
                    <a:pt x="1787236" y="241837"/>
                  </a:lnTo>
                  <a:lnTo>
                    <a:pt x="1790651" y="213276"/>
                  </a:lnTo>
                  <a:lnTo>
                    <a:pt x="1790651" y="213276"/>
                  </a:lnTo>
                  <a:lnTo>
                    <a:pt x="1790651" y="213276"/>
                  </a:lnTo>
                  <a:close/>
                  <a:moveTo>
                    <a:pt x="2941784" y="165778"/>
                  </a:moveTo>
                  <a:lnTo>
                    <a:pt x="2945820" y="165778"/>
                  </a:lnTo>
                  <a:lnTo>
                    <a:pt x="2945820" y="170124"/>
                  </a:lnTo>
                  <a:lnTo>
                    <a:pt x="2946751" y="175402"/>
                  </a:lnTo>
                  <a:lnTo>
                    <a:pt x="2948925" y="177575"/>
                  </a:lnTo>
                  <a:lnTo>
                    <a:pt x="2951098" y="180679"/>
                  </a:lnTo>
                  <a:lnTo>
                    <a:pt x="2953271" y="182853"/>
                  </a:lnTo>
                  <a:lnTo>
                    <a:pt x="2956375" y="185957"/>
                  </a:lnTo>
                  <a:lnTo>
                    <a:pt x="2960411" y="182853"/>
                  </a:lnTo>
                  <a:lnTo>
                    <a:pt x="2961342" y="178506"/>
                  </a:lnTo>
                  <a:lnTo>
                    <a:pt x="2963515" y="177575"/>
                  </a:lnTo>
                  <a:lnTo>
                    <a:pt x="2967551" y="177575"/>
                  </a:lnTo>
                  <a:lnTo>
                    <a:pt x="2972829" y="175402"/>
                  </a:lnTo>
                  <a:lnTo>
                    <a:pt x="2975933" y="185957"/>
                  </a:lnTo>
                  <a:lnTo>
                    <a:pt x="2982142" y="193408"/>
                  </a:lnTo>
                  <a:lnTo>
                    <a:pt x="2987420" y="200858"/>
                  </a:lnTo>
                  <a:lnTo>
                    <a:pt x="2990524" y="210482"/>
                  </a:lnTo>
                  <a:lnTo>
                    <a:pt x="2992697" y="223211"/>
                  </a:lnTo>
                  <a:lnTo>
                    <a:pt x="2992697" y="225384"/>
                  </a:lnTo>
                  <a:lnTo>
                    <a:pt x="2990524" y="227557"/>
                  </a:lnTo>
                  <a:lnTo>
                    <a:pt x="2990524" y="228488"/>
                  </a:lnTo>
                  <a:lnTo>
                    <a:pt x="2990524" y="230661"/>
                  </a:lnTo>
                  <a:lnTo>
                    <a:pt x="2990524" y="232834"/>
                  </a:lnTo>
                  <a:lnTo>
                    <a:pt x="2989593" y="235939"/>
                  </a:lnTo>
                  <a:lnTo>
                    <a:pt x="2978106" y="243390"/>
                  </a:lnTo>
                  <a:lnTo>
                    <a:pt x="2961342" y="250840"/>
                  </a:lnTo>
                  <a:lnTo>
                    <a:pt x="2941474" y="255186"/>
                  </a:lnTo>
                  <a:lnTo>
                    <a:pt x="2921605" y="258291"/>
                  </a:lnTo>
                  <a:lnTo>
                    <a:pt x="2904841" y="260464"/>
                  </a:lnTo>
                  <a:lnTo>
                    <a:pt x="2907014" y="250840"/>
                  </a:lnTo>
                  <a:lnTo>
                    <a:pt x="2909187" y="247736"/>
                  </a:lnTo>
                  <a:lnTo>
                    <a:pt x="2911360" y="243390"/>
                  </a:lnTo>
                  <a:lnTo>
                    <a:pt x="2912292" y="242458"/>
                  </a:lnTo>
                  <a:lnTo>
                    <a:pt x="2914465" y="242458"/>
                  </a:lnTo>
                  <a:lnTo>
                    <a:pt x="2918501" y="240285"/>
                  </a:lnTo>
                  <a:lnTo>
                    <a:pt x="2919432" y="240285"/>
                  </a:lnTo>
                  <a:lnTo>
                    <a:pt x="2921605" y="238112"/>
                  </a:lnTo>
                  <a:lnTo>
                    <a:pt x="2925641" y="235939"/>
                  </a:lnTo>
                  <a:lnTo>
                    <a:pt x="2930919" y="221037"/>
                  </a:lnTo>
                  <a:lnTo>
                    <a:pt x="2930919" y="206136"/>
                  </a:lnTo>
                  <a:lnTo>
                    <a:pt x="2928746" y="192476"/>
                  </a:lnTo>
                  <a:lnTo>
                    <a:pt x="2931850" y="180990"/>
                  </a:lnTo>
                  <a:lnTo>
                    <a:pt x="2941163" y="170435"/>
                  </a:lnTo>
                  <a:lnTo>
                    <a:pt x="2941163" y="165778"/>
                  </a:lnTo>
                  <a:lnTo>
                    <a:pt x="2941784" y="165778"/>
                  </a:lnTo>
                  <a:lnTo>
                    <a:pt x="2941784" y="165778"/>
                  </a:lnTo>
                  <a:close/>
                  <a:moveTo>
                    <a:pt x="148083" y="158327"/>
                  </a:moveTo>
                  <a:lnTo>
                    <a:pt x="167951" y="180369"/>
                  </a:lnTo>
                  <a:lnTo>
                    <a:pt x="193097" y="197133"/>
                  </a:lnTo>
                  <a:lnTo>
                    <a:pt x="224452" y="209861"/>
                  </a:lnTo>
                  <a:lnTo>
                    <a:pt x="226625" y="227867"/>
                  </a:lnTo>
                  <a:lnTo>
                    <a:pt x="231903" y="241527"/>
                  </a:lnTo>
                  <a:lnTo>
                    <a:pt x="237181" y="248978"/>
                  </a:lnTo>
                  <a:lnTo>
                    <a:pt x="244631" y="256428"/>
                  </a:lnTo>
                  <a:lnTo>
                    <a:pt x="252082" y="266983"/>
                  </a:lnTo>
                  <a:lnTo>
                    <a:pt x="239664" y="269157"/>
                  </a:lnTo>
                  <a:lnTo>
                    <a:pt x="227246" y="271330"/>
                  </a:lnTo>
                  <a:lnTo>
                    <a:pt x="215760" y="276607"/>
                  </a:lnTo>
                  <a:lnTo>
                    <a:pt x="208309" y="284058"/>
                  </a:lnTo>
                  <a:lnTo>
                    <a:pt x="207378" y="287162"/>
                  </a:lnTo>
                  <a:lnTo>
                    <a:pt x="205205" y="291509"/>
                  </a:lnTo>
                  <a:lnTo>
                    <a:pt x="203032" y="294613"/>
                  </a:lnTo>
                  <a:lnTo>
                    <a:pt x="200858" y="296786"/>
                  </a:lnTo>
                  <a:lnTo>
                    <a:pt x="197754" y="299891"/>
                  </a:lnTo>
                  <a:lnTo>
                    <a:pt x="186267" y="302064"/>
                  </a:lnTo>
                  <a:lnTo>
                    <a:pt x="170745" y="304237"/>
                  </a:lnTo>
                  <a:lnTo>
                    <a:pt x="151808" y="302064"/>
                  </a:lnTo>
                  <a:lnTo>
                    <a:pt x="137217" y="299891"/>
                  </a:lnTo>
                  <a:lnTo>
                    <a:pt x="134113" y="289335"/>
                  </a:lnTo>
                  <a:lnTo>
                    <a:pt x="131939" y="281885"/>
                  </a:lnTo>
                  <a:lnTo>
                    <a:pt x="129766" y="276607"/>
                  </a:lnTo>
                  <a:lnTo>
                    <a:pt x="124489" y="266983"/>
                  </a:lnTo>
                  <a:lnTo>
                    <a:pt x="148393" y="259533"/>
                  </a:lnTo>
                  <a:lnTo>
                    <a:pt x="148393" y="256428"/>
                  </a:lnTo>
                  <a:lnTo>
                    <a:pt x="129456" y="254255"/>
                  </a:lnTo>
                  <a:lnTo>
                    <a:pt x="117038" y="249909"/>
                  </a:lnTo>
                  <a:lnTo>
                    <a:pt x="107725" y="242458"/>
                  </a:lnTo>
                  <a:lnTo>
                    <a:pt x="106793" y="237181"/>
                  </a:lnTo>
                  <a:lnTo>
                    <a:pt x="102758" y="231903"/>
                  </a:lnTo>
                  <a:lnTo>
                    <a:pt x="100584" y="226625"/>
                  </a:lnTo>
                  <a:lnTo>
                    <a:pt x="100584" y="220417"/>
                  </a:lnTo>
                  <a:lnTo>
                    <a:pt x="100584" y="217312"/>
                  </a:lnTo>
                  <a:lnTo>
                    <a:pt x="100584" y="212966"/>
                  </a:lnTo>
                  <a:lnTo>
                    <a:pt x="102758" y="212966"/>
                  </a:lnTo>
                  <a:lnTo>
                    <a:pt x="104931" y="212034"/>
                  </a:lnTo>
                  <a:lnTo>
                    <a:pt x="107104" y="212034"/>
                  </a:lnTo>
                  <a:lnTo>
                    <a:pt x="108035" y="212034"/>
                  </a:lnTo>
                  <a:lnTo>
                    <a:pt x="112071" y="209861"/>
                  </a:lnTo>
                  <a:lnTo>
                    <a:pt x="113623" y="204894"/>
                  </a:lnTo>
                  <a:lnTo>
                    <a:pt x="113623" y="198685"/>
                  </a:lnTo>
                  <a:lnTo>
                    <a:pt x="113623" y="195581"/>
                  </a:lnTo>
                  <a:lnTo>
                    <a:pt x="114554" y="193408"/>
                  </a:lnTo>
                  <a:lnTo>
                    <a:pt x="116728" y="190303"/>
                  </a:lnTo>
                  <a:lnTo>
                    <a:pt x="118901" y="190303"/>
                  </a:lnTo>
                  <a:lnTo>
                    <a:pt x="121074" y="188130"/>
                  </a:lnTo>
                  <a:lnTo>
                    <a:pt x="122005" y="188130"/>
                  </a:lnTo>
                  <a:lnTo>
                    <a:pt x="124178" y="188130"/>
                  </a:lnTo>
                  <a:lnTo>
                    <a:pt x="127283" y="185957"/>
                  </a:lnTo>
                  <a:lnTo>
                    <a:pt x="129456" y="178506"/>
                  </a:lnTo>
                  <a:lnTo>
                    <a:pt x="131629" y="173229"/>
                  </a:lnTo>
                  <a:lnTo>
                    <a:pt x="133802" y="167951"/>
                  </a:lnTo>
                  <a:lnTo>
                    <a:pt x="136907" y="162674"/>
                  </a:lnTo>
                  <a:lnTo>
                    <a:pt x="139080" y="160500"/>
                  </a:lnTo>
                  <a:lnTo>
                    <a:pt x="141253" y="160500"/>
                  </a:lnTo>
                  <a:lnTo>
                    <a:pt x="142184" y="158327"/>
                  </a:lnTo>
                  <a:lnTo>
                    <a:pt x="144357" y="158327"/>
                  </a:lnTo>
                  <a:lnTo>
                    <a:pt x="148083" y="158327"/>
                  </a:lnTo>
                  <a:lnTo>
                    <a:pt x="148083" y="158327"/>
                  </a:lnTo>
                  <a:lnTo>
                    <a:pt x="148083" y="158327"/>
                  </a:lnTo>
                  <a:close/>
                  <a:moveTo>
                    <a:pt x="1222846" y="138148"/>
                  </a:moveTo>
                  <a:lnTo>
                    <a:pt x="1228124" y="140322"/>
                  </a:lnTo>
                  <a:lnTo>
                    <a:pt x="1233401" y="141253"/>
                  </a:lnTo>
                  <a:lnTo>
                    <a:pt x="1236506" y="143426"/>
                  </a:lnTo>
                  <a:lnTo>
                    <a:pt x="1242714" y="145599"/>
                  </a:lnTo>
                  <a:lnTo>
                    <a:pt x="1242714" y="150877"/>
                  </a:lnTo>
                  <a:lnTo>
                    <a:pt x="1243646" y="155223"/>
                  </a:lnTo>
                  <a:lnTo>
                    <a:pt x="1243646" y="158327"/>
                  </a:lnTo>
                  <a:lnTo>
                    <a:pt x="1245819" y="162674"/>
                  </a:lnTo>
                  <a:lnTo>
                    <a:pt x="1233401" y="162674"/>
                  </a:lnTo>
                  <a:lnTo>
                    <a:pt x="1231228" y="158327"/>
                  </a:lnTo>
                  <a:lnTo>
                    <a:pt x="1229055" y="155223"/>
                  </a:lnTo>
                  <a:lnTo>
                    <a:pt x="1225950" y="150877"/>
                  </a:lnTo>
                  <a:lnTo>
                    <a:pt x="1223777" y="148704"/>
                  </a:lnTo>
                  <a:lnTo>
                    <a:pt x="1223777" y="143426"/>
                  </a:lnTo>
                  <a:lnTo>
                    <a:pt x="1222846" y="138148"/>
                  </a:lnTo>
                  <a:lnTo>
                    <a:pt x="1222846" y="138148"/>
                  </a:lnTo>
                  <a:lnTo>
                    <a:pt x="1222846" y="138148"/>
                  </a:lnTo>
                  <a:close/>
                  <a:moveTo>
                    <a:pt x="1730114" y="113934"/>
                  </a:moveTo>
                  <a:lnTo>
                    <a:pt x="1736323" y="123557"/>
                  </a:lnTo>
                  <a:lnTo>
                    <a:pt x="1741601" y="141563"/>
                  </a:lnTo>
                  <a:lnTo>
                    <a:pt x="1749051" y="158327"/>
                  </a:lnTo>
                  <a:lnTo>
                    <a:pt x="1758365" y="175091"/>
                  </a:lnTo>
                  <a:lnTo>
                    <a:pt x="1763642" y="182542"/>
                  </a:lnTo>
                  <a:lnTo>
                    <a:pt x="1766747" y="178196"/>
                  </a:lnTo>
                  <a:lnTo>
                    <a:pt x="1768920" y="177265"/>
                  </a:lnTo>
                  <a:lnTo>
                    <a:pt x="1772956" y="177265"/>
                  </a:lnTo>
                  <a:lnTo>
                    <a:pt x="1776060" y="175091"/>
                  </a:lnTo>
                  <a:lnTo>
                    <a:pt x="1783511" y="175091"/>
                  </a:lnTo>
                  <a:lnTo>
                    <a:pt x="1783511" y="178196"/>
                  </a:lnTo>
                  <a:lnTo>
                    <a:pt x="1787547" y="178196"/>
                  </a:lnTo>
                  <a:lnTo>
                    <a:pt x="1787547" y="189682"/>
                  </a:lnTo>
                  <a:lnTo>
                    <a:pt x="1759296" y="192787"/>
                  </a:lnTo>
                  <a:lnTo>
                    <a:pt x="1756192" y="222279"/>
                  </a:lnTo>
                  <a:lnTo>
                    <a:pt x="1746878" y="246494"/>
                  </a:lnTo>
                  <a:lnTo>
                    <a:pt x="1739428" y="270709"/>
                  </a:lnTo>
                  <a:lnTo>
                    <a:pt x="1736323" y="290888"/>
                  </a:lnTo>
                  <a:lnTo>
                    <a:pt x="1734150" y="311067"/>
                  </a:lnTo>
                  <a:lnTo>
                    <a:pt x="1734150" y="327831"/>
                  </a:lnTo>
                  <a:lnTo>
                    <a:pt x="1730114" y="343664"/>
                  </a:lnTo>
                  <a:lnTo>
                    <a:pt x="1727010" y="343664"/>
                  </a:lnTo>
                  <a:lnTo>
                    <a:pt x="1727010" y="340559"/>
                  </a:lnTo>
                  <a:lnTo>
                    <a:pt x="1721732" y="333108"/>
                  </a:lnTo>
                  <a:lnTo>
                    <a:pt x="1712419" y="323485"/>
                  </a:lnTo>
                  <a:lnTo>
                    <a:pt x="1701864" y="310756"/>
                  </a:lnTo>
                  <a:lnTo>
                    <a:pt x="1692550" y="298028"/>
                  </a:lnTo>
                  <a:lnTo>
                    <a:pt x="1685100" y="285300"/>
                  </a:lnTo>
                  <a:lnTo>
                    <a:pt x="1681064" y="273813"/>
                  </a:lnTo>
                  <a:lnTo>
                    <a:pt x="1683237" y="266363"/>
                  </a:lnTo>
                  <a:lnTo>
                    <a:pt x="1687273" y="264189"/>
                  </a:lnTo>
                  <a:lnTo>
                    <a:pt x="1690377" y="264189"/>
                  </a:lnTo>
                  <a:lnTo>
                    <a:pt x="1692550" y="264189"/>
                  </a:lnTo>
                  <a:lnTo>
                    <a:pt x="1694723" y="264189"/>
                  </a:lnTo>
                  <a:lnTo>
                    <a:pt x="1695655" y="264189"/>
                  </a:lnTo>
                  <a:lnTo>
                    <a:pt x="1697828" y="264189"/>
                  </a:lnTo>
                  <a:lnTo>
                    <a:pt x="1700001" y="263879"/>
                  </a:lnTo>
                  <a:lnTo>
                    <a:pt x="1703106" y="259533"/>
                  </a:lnTo>
                  <a:lnTo>
                    <a:pt x="1700001" y="259533"/>
                  </a:lnTo>
                  <a:lnTo>
                    <a:pt x="1700001" y="256428"/>
                  </a:lnTo>
                  <a:lnTo>
                    <a:pt x="1683237" y="254255"/>
                  </a:lnTo>
                  <a:lnTo>
                    <a:pt x="1673924" y="248978"/>
                  </a:lnTo>
                  <a:lnTo>
                    <a:pt x="1666473" y="239354"/>
                  </a:lnTo>
                  <a:lnTo>
                    <a:pt x="1673924" y="237181"/>
                  </a:lnTo>
                  <a:lnTo>
                    <a:pt x="1680132" y="235007"/>
                  </a:lnTo>
                  <a:lnTo>
                    <a:pt x="1683237" y="234076"/>
                  </a:lnTo>
                  <a:lnTo>
                    <a:pt x="1687273" y="231903"/>
                  </a:lnTo>
                  <a:lnTo>
                    <a:pt x="1690377" y="229730"/>
                  </a:lnTo>
                  <a:lnTo>
                    <a:pt x="1694413" y="226625"/>
                  </a:lnTo>
                  <a:lnTo>
                    <a:pt x="1694413" y="222279"/>
                  </a:lnTo>
                  <a:lnTo>
                    <a:pt x="1679822" y="222279"/>
                  </a:lnTo>
                  <a:lnTo>
                    <a:pt x="1675786" y="224452"/>
                  </a:lnTo>
                  <a:lnTo>
                    <a:pt x="1672682" y="224452"/>
                  </a:lnTo>
                  <a:lnTo>
                    <a:pt x="1668646" y="226625"/>
                  </a:lnTo>
                  <a:lnTo>
                    <a:pt x="1663369" y="226625"/>
                  </a:lnTo>
                  <a:lnTo>
                    <a:pt x="1654055" y="209861"/>
                  </a:lnTo>
                  <a:lnTo>
                    <a:pt x="1643500" y="193097"/>
                  </a:lnTo>
                  <a:lnTo>
                    <a:pt x="1644431" y="187820"/>
                  </a:lnTo>
                  <a:lnTo>
                    <a:pt x="1644431" y="184715"/>
                  </a:lnTo>
                  <a:lnTo>
                    <a:pt x="1646604" y="182542"/>
                  </a:lnTo>
                  <a:lnTo>
                    <a:pt x="1648778" y="178196"/>
                  </a:lnTo>
                  <a:lnTo>
                    <a:pt x="1648778" y="175091"/>
                  </a:lnTo>
                  <a:lnTo>
                    <a:pt x="1650951" y="169814"/>
                  </a:lnTo>
                  <a:lnTo>
                    <a:pt x="1646915" y="169814"/>
                  </a:lnTo>
                  <a:lnTo>
                    <a:pt x="1646915" y="165468"/>
                  </a:lnTo>
                  <a:lnTo>
                    <a:pt x="1643810" y="167641"/>
                  </a:lnTo>
                  <a:lnTo>
                    <a:pt x="1641637" y="167641"/>
                  </a:lnTo>
                  <a:lnTo>
                    <a:pt x="1639464" y="167641"/>
                  </a:lnTo>
                  <a:lnTo>
                    <a:pt x="1639464" y="167641"/>
                  </a:lnTo>
                  <a:lnTo>
                    <a:pt x="1637291" y="167641"/>
                  </a:lnTo>
                  <a:lnTo>
                    <a:pt x="1637291" y="165468"/>
                  </a:lnTo>
                  <a:lnTo>
                    <a:pt x="1634187" y="162363"/>
                  </a:lnTo>
                  <a:lnTo>
                    <a:pt x="1632013" y="158017"/>
                  </a:lnTo>
                  <a:lnTo>
                    <a:pt x="1629840" y="154912"/>
                  </a:lnTo>
                  <a:lnTo>
                    <a:pt x="1628909" y="152739"/>
                  </a:lnTo>
                  <a:lnTo>
                    <a:pt x="1628909" y="147462"/>
                  </a:lnTo>
                  <a:lnTo>
                    <a:pt x="1626736" y="141253"/>
                  </a:lnTo>
                  <a:lnTo>
                    <a:pt x="1646604" y="128525"/>
                  </a:lnTo>
                  <a:lnTo>
                    <a:pt x="1666473" y="117969"/>
                  </a:lnTo>
                  <a:lnTo>
                    <a:pt x="1668646" y="123247"/>
                  </a:lnTo>
                  <a:lnTo>
                    <a:pt x="1670819" y="128525"/>
                  </a:lnTo>
                  <a:lnTo>
                    <a:pt x="1672992" y="130698"/>
                  </a:lnTo>
                  <a:lnTo>
                    <a:pt x="1676097" y="132871"/>
                  </a:lnTo>
                  <a:lnTo>
                    <a:pt x="1678270" y="132871"/>
                  </a:lnTo>
                  <a:lnTo>
                    <a:pt x="1680443" y="133802"/>
                  </a:lnTo>
                  <a:lnTo>
                    <a:pt x="1683547" y="135975"/>
                  </a:lnTo>
                  <a:lnTo>
                    <a:pt x="1687583" y="138148"/>
                  </a:lnTo>
                  <a:lnTo>
                    <a:pt x="1690688" y="148704"/>
                  </a:lnTo>
                  <a:lnTo>
                    <a:pt x="1692861" y="162363"/>
                  </a:lnTo>
                  <a:lnTo>
                    <a:pt x="1695034" y="175091"/>
                  </a:lnTo>
                  <a:lnTo>
                    <a:pt x="1703416" y="175091"/>
                  </a:lnTo>
                  <a:lnTo>
                    <a:pt x="1703416" y="165468"/>
                  </a:lnTo>
                  <a:lnTo>
                    <a:pt x="1700311" y="154912"/>
                  </a:lnTo>
                  <a:lnTo>
                    <a:pt x="1700311" y="141253"/>
                  </a:lnTo>
                  <a:lnTo>
                    <a:pt x="1703416" y="128525"/>
                  </a:lnTo>
                  <a:lnTo>
                    <a:pt x="1707452" y="117969"/>
                  </a:lnTo>
                  <a:lnTo>
                    <a:pt x="1730114" y="113934"/>
                  </a:lnTo>
                  <a:lnTo>
                    <a:pt x="1730114" y="113934"/>
                  </a:lnTo>
                  <a:lnTo>
                    <a:pt x="1730114" y="113934"/>
                  </a:lnTo>
                  <a:close/>
                  <a:moveTo>
                    <a:pt x="2755827" y="104620"/>
                  </a:moveTo>
                  <a:lnTo>
                    <a:pt x="2761105" y="108966"/>
                  </a:lnTo>
                  <a:lnTo>
                    <a:pt x="2765140" y="112071"/>
                  </a:lnTo>
                  <a:lnTo>
                    <a:pt x="2770418" y="112071"/>
                  </a:lnTo>
                  <a:lnTo>
                    <a:pt x="2775696" y="112071"/>
                  </a:lnTo>
                  <a:lnTo>
                    <a:pt x="2785009" y="114244"/>
                  </a:lnTo>
                  <a:lnTo>
                    <a:pt x="2782836" y="118590"/>
                  </a:lnTo>
                  <a:lnTo>
                    <a:pt x="2782836" y="119522"/>
                  </a:lnTo>
                  <a:lnTo>
                    <a:pt x="2782836" y="121695"/>
                  </a:lnTo>
                  <a:lnTo>
                    <a:pt x="2781905" y="123868"/>
                  </a:lnTo>
                  <a:lnTo>
                    <a:pt x="2781905" y="126041"/>
                  </a:lnTo>
                  <a:lnTo>
                    <a:pt x="2768245" y="133492"/>
                  </a:lnTo>
                  <a:lnTo>
                    <a:pt x="2750550" y="136596"/>
                  </a:lnTo>
                  <a:lnTo>
                    <a:pt x="2731613" y="138769"/>
                  </a:lnTo>
                  <a:lnTo>
                    <a:pt x="2730681" y="134423"/>
                  </a:lnTo>
                  <a:lnTo>
                    <a:pt x="2730681" y="131319"/>
                  </a:lnTo>
                  <a:lnTo>
                    <a:pt x="2728508" y="126972"/>
                  </a:lnTo>
                  <a:lnTo>
                    <a:pt x="2728508" y="121695"/>
                  </a:lnTo>
                  <a:lnTo>
                    <a:pt x="2733786" y="118590"/>
                  </a:lnTo>
                  <a:lnTo>
                    <a:pt x="2737821" y="114244"/>
                  </a:lnTo>
                  <a:lnTo>
                    <a:pt x="2740926" y="112071"/>
                  </a:lnTo>
                  <a:lnTo>
                    <a:pt x="2744961" y="108966"/>
                  </a:lnTo>
                  <a:lnTo>
                    <a:pt x="2748066" y="106793"/>
                  </a:lnTo>
                  <a:lnTo>
                    <a:pt x="2755827" y="104620"/>
                  </a:lnTo>
                  <a:lnTo>
                    <a:pt x="2755827" y="104620"/>
                  </a:lnTo>
                  <a:lnTo>
                    <a:pt x="2755827" y="104620"/>
                  </a:lnTo>
                  <a:close/>
                  <a:moveTo>
                    <a:pt x="2195472" y="104620"/>
                  </a:moveTo>
                  <a:lnTo>
                    <a:pt x="2210063" y="106793"/>
                  </a:lnTo>
                  <a:lnTo>
                    <a:pt x="2220619" y="112071"/>
                  </a:lnTo>
                  <a:lnTo>
                    <a:pt x="2231174" y="118280"/>
                  </a:lnTo>
                  <a:lnTo>
                    <a:pt x="2228069" y="121384"/>
                  </a:lnTo>
                  <a:lnTo>
                    <a:pt x="2225896" y="126662"/>
                  </a:lnTo>
                  <a:lnTo>
                    <a:pt x="2222792" y="128835"/>
                  </a:lnTo>
                  <a:lnTo>
                    <a:pt x="2217514" y="131008"/>
                  </a:lnTo>
                  <a:lnTo>
                    <a:pt x="2211305" y="133181"/>
                  </a:lnTo>
                  <a:lnTo>
                    <a:pt x="2203855" y="133181"/>
                  </a:lnTo>
                  <a:lnTo>
                    <a:pt x="2198577" y="136286"/>
                  </a:lnTo>
                  <a:lnTo>
                    <a:pt x="2193300" y="136286"/>
                  </a:lnTo>
                  <a:lnTo>
                    <a:pt x="2188022" y="138459"/>
                  </a:lnTo>
                  <a:lnTo>
                    <a:pt x="2180571" y="138459"/>
                  </a:lnTo>
                  <a:lnTo>
                    <a:pt x="2180571" y="126972"/>
                  </a:lnTo>
                  <a:lnTo>
                    <a:pt x="2181502" y="119522"/>
                  </a:lnTo>
                  <a:lnTo>
                    <a:pt x="2188953" y="114244"/>
                  </a:lnTo>
                  <a:lnTo>
                    <a:pt x="2195472" y="104620"/>
                  </a:lnTo>
                  <a:lnTo>
                    <a:pt x="2195472" y="104620"/>
                  </a:lnTo>
                  <a:lnTo>
                    <a:pt x="2195472" y="104620"/>
                  </a:lnTo>
                  <a:close/>
                  <a:moveTo>
                    <a:pt x="798156" y="104620"/>
                  </a:moveTo>
                  <a:lnTo>
                    <a:pt x="812747" y="104620"/>
                  </a:lnTo>
                  <a:lnTo>
                    <a:pt x="815852" y="114244"/>
                  </a:lnTo>
                  <a:lnTo>
                    <a:pt x="819887" y="119522"/>
                  </a:lnTo>
                  <a:lnTo>
                    <a:pt x="822992" y="126972"/>
                  </a:lnTo>
                  <a:lnTo>
                    <a:pt x="825165" y="138459"/>
                  </a:lnTo>
                  <a:lnTo>
                    <a:pt x="822060" y="138459"/>
                  </a:lnTo>
                  <a:lnTo>
                    <a:pt x="810574" y="131008"/>
                  </a:lnTo>
                  <a:lnTo>
                    <a:pt x="803123" y="123557"/>
                  </a:lnTo>
                  <a:lnTo>
                    <a:pt x="797846" y="116107"/>
                  </a:lnTo>
                  <a:lnTo>
                    <a:pt x="797846" y="104620"/>
                  </a:lnTo>
                  <a:lnTo>
                    <a:pt x="798156" y="104620"/>
                  </a:lnTo>
                  <a:lnTo>
                    <a:pt x="798156" y="104620"/>
                  </a:lnTo>
                  <a:close/>
                  <a:moveTo>
                    <a:pt x="2852997" y="81337"/>
                  </a:moveTo>
                  <a:lnTo>
                    <a:pt x="2856101" y="81337"/>
                  </a:lnTo>
                  <a:lnTo>
                    <a:pt x="2860137" y="83510"/>
                  </a:lnTo>
                  <a:lnTo>
                    <a:pt x="2861068" y="83510"/>
                  </a:lnTo>
                  <a:lnTo>
                    <a:pt x="2863241" y="83510"/>
                  </a:lnTo>
                  <a:lnTo>
                    <a:pt x="2865415" y="84441"/>
                  </a:lnTo>
                  <a:lnTo>
                    <a:pt x="2861379" y="88788"/>
                  </a:lnTo>
                  <a:lnTo>
                    <a:pt x="2858274" y="91892"/>
                  </a:lnTo>
                  <a:lnTo>
                    <a:pt x="2856101" y="97170"/>
                  </a:lnTo>
                  <a:lnTo>
                    <a:pt x="2853928" y="101516"/>
                  </a:lnTo>
                  <a:lnTo>
                    <a:pt x="2852997" y="108966"/>
                  </a:lnTo>
                  <a:lnTo>
                    <a:pt x="2856101" y="108966"/>
                  </a:lnTo>
                  <a:lnTo>
                    <a:pt x="2860137" y="103689"/>
                  </a:lnTo>
                  <a:lnTo>
                    <a:pt x="2863241" y="99343"/>
                  </a:lnTo>
                  <a:lnTo>
                    <a:pt x="2867277" y="96238"/>
                  </a:lnTo>
                  <a:lnTo>
                    <a:pt x="2872555" y="94065"/>
                  </a:lnTo>
                  <a:lnTo>
                    <a:pt x="2883110" y="104620"/>
                  </a:lnTo>
                  <a:lnTo>
                    <a:pt x="2896770" y="114244"/>
                  </a:lnTo>
                  <a:lnTo>
                    <a:pt x="2905151" y="121695"/>
                  </a:lnTo>
                  <a:lnTo>
                    <a:pt x="2905151" y="145910"/>
                  </a:lnTo>
                  <a:lnTo>
                    <a:pt x="2911360" y="151187"/>
                  </a:lnTo>
                  <a:lnTo>
                    <a:pt x="2916638" y="155533"/>
                  </a:lnTo>
                  <a:lnTo>
                    <a:pt x="2921916" y="156465"/>
                  </a:lnTo>
                  <a:lnTo>
                    <a:pt x="2925952" y="163915"/>
                  </a:lnTo>
                  <a:lnTo>
                    <a:pt x="2929056" y="178817"/>
                  </a:lnTo>
                  <a:lnTo>
                    <a:pt x="2921605" y="188441"/>
                  </a:lnTo>
                  <a:lnTo>
                    <a:pt x="2918501" y="198064"/>
                  </a:lnTo>
                  <a:lnTo>
                    <a:pt x="2911050" y="203342"/>
                  </a:lnTo>
                  <a:lnTo>
                    <a:pt x="2901737" y="205515"/>
                  </a:lnTo>
                  <a:lnTo>
                    <a:pt x="2884972" y="206446"/>
                  </a:lnTo>
                  <a:lnTo>
                    <a:pt x="2872555" y="195891"/>
                  </a:lnTo>
                  <a:lnTo>
                    <a:pt x="2853618" y="186267"/>
                  </a:lnTo>
                  <a:lnTo>
                    <a:pt x="2833749" y="180990"/>
                  </a:lnTo>
                  <a:lnTo>
                    <a:pt x="2813881" y="173539"/>
                  </a:lnTo>
                  <a:lnTo>
                    <a:pt x="2796185" y="166089"/>
                  </a:lnTo>
                  <a:lnTo>
                    <a:pt x="2784699" y="155533"/>
                  </a:lnTo>
                  <a:lnTo>
                    <a:pt x="2792149" y="151187"/>
                  </a:lnTo>
                  <a:lnTo>
                    <a:pt x="2797427" y="148083"/>
                  </a:lnTo>
                  <a:lnTo>
                    <a:pt x="2801463" y="143736"/>
                  </a:lnTo>
                  <a:lnTo>
                    <a:pt x="2803636" y="138459"/>
                  </a:lnTo>
                  <a:lnTo>
                    <a:pt x="2804567" y="128835"/>
                  </a:lnTo>
                  <a:lnTo>
                    <a:pt x="2803636" y="125731"/>
                  </a:lnTo>
                  <a:lnTo>
                    <a:pt x="2801463" y="119522"/>
                  </a:lnTo>
                  <a:lnTo>
                    <a:pt x="2801463" y="111760"/>
                  </a:lnTo>
                  <a:lnTo>
                    <a:pt x="2801463" y="104310"/>
                  </a:lnTo>
                  <a:lnTo>
                    <a:pt x="2801463" y="103378"/>
                  </a:lnTo>
                  <a:lnTo>
                    <a:pt x="2803636" y="103378"/>
                  </a:lnTo>
                  <a:lnTo>
                    <a:pt x="2803636" y="103378"/>
                  </a:lnTo>
                  <a:lnTo>
                    <a:pt x="2803636" y="103378"/>
                  </a:lnTo>
                  <a:lnTo>
                    <a:pt x="2803636" y="103378"/>
                  </a:lnTo>
                  <a:lnTo>
                    <a:pt x="2804567" y="101205"/>
                  </a:lnTo>
                  <a:lnTo>
                    <a:pt x="2821331" y="96859"/>
                  </a:lnTo>
                  <a:lnTo>
                    <a:pt x="2839027" y="88477"/>
                  </a:lnTo>
                  <a:lnTo>
                    <a:pt x="2852997" y="81337"/>
                  </a:lnTo>
                  <a:lnTo>
                    <a:pt x="2852997" y="81337"/>
                  </a:lnTo>
                  <a:lnTo>
                    <a:pt x="2852997" y="81337"/>
                  </a:lnTo>
                  <a:close/>
                  <a:moveTo>
                    <a:pt x="2621404" y="76991"/>
                  </a:moveTo>
                  <a:lnTo>
                    <a:pt x="2631959" y="76991"/>
                  </a:lnTo>
                  <a:lnTo>
                    <a:pt x="2646550" y="91892"/>
                  </a:lnTo>
                  <a:lnTo>
                    <a:pt x="2665487" y="104620"/>
                  </a:lnTo>
                  <a:lnTo>
                    <a:pt x="2665487" y="108656"/>
                  </a:lnTo>
                  <a:lnTo>
                    <a:pt x="2661451" y="108656"/>
                  </a:lnTo>
                  <a:lnTo>
                    <a:pt x="2661451" y="113934"/>
                  </a:lnTo>
                  <a:lnTo>
                    <a:pt x="2643756" y="104310"/>
                  </a:lnTo>
                  <a:lnTo>
                    <a:pt x="2631338" y="91582"/>
                  </a:lnTo>
                  <a:lnTo>
                    <a:pt x="2621404" y="76991"/>
                  </a:lnTo>
                  <a:lnTo>
                    <a:pt x="2621404" y="76991"/>
                  </a:lnTo>
                  <a:lnTo>
                    <a:pt x="2621404" y="76991"/>
                  </a:lnTo>
                  <a:close/>
                  <a:moveTo>
                    <a:pt x="2255078" y="71713"/>
                  </a:moveTo>
                  <a:lnTo>
                    <a:pt x="2269669" y="76059"/>
                  </a:lnTo>
                  <a:lnTo>
                    <a:pt x="2281155" y="79164"/>
                  </a:lnTo>
                  <a:lnTo>
                    <a:pt x="2291711" y="84441"/>
                  </a:lnTo>
                  <a:lnTo>
                    <a:pt x="2291711" y="94065"/>
                  </a:lnTo>
                  <a:lnTo>
                    <a:pt x="2282397" y="96238"/>
                  </a:lnTo>
                  <a:lnTo>
                    <a:pt x="2274015" y="99343"/>
                  </a:lnTo>
                  <a:lnTo>
                    <a:pt x="2260356" y="101516"/>
                  </a:lnTo>
                  <a:lnTo>
                    <a:pt x="2255078" y="103689"/>
                  </a:lnTo>
                  <a:lnTo>
                    <a:pt x="2251974" y="104620"/>
                  </a:lnTo>
                  <a:lnTo>
                    <a:pt x="2245765" y="104620"/>
                  </a:lnTo>
                  <a:lnTo>
                    <a:pt x="2240487" y="104620"/>
                  </a:lnTo>
                  <a:lnTo>
                    <a:pt x="2240487" y="94065"/>
                  </a:lnTo>
                  <a:lnTo>
                    <a:pt x="2244523" y="88788"/>
                  </a:lnTo>
                  <a:lnTo>
                    <a:pt x="2249800" y="81337"/>
                  </a:lnTo>
                  <a:lnTo>
                    <a:pt x="2255078" y="71713"/>
                  </a:lnTo>
                  <a:lnTo>
                    <a:pt x="2255078" y="71713"/>
                  </a:lnTo>
                  <a:lnTo>
                    <a:pt x="2255078" y="71713"/>
                  </a:lnTo>
                  <a:close/>
                  <a:moveTo>
                    <a:pt x="1810520" y="61158"/>
                  </a:moveTo>
                  <a:lnTo>
                    <a:pt x="1810520" y="81337"/>
                  </a:lnTo>
                  <a:lnTo>
                    <a:pt x="1817970" y="81337"/>
                  </a:lnTo>
                  <a:lnTo>
                    <a:pt x="1822006" y="79164"/>
                  </a:lnTo>
                  <a:lnTo>
                    <a:pt x="1825111" y="79164"/>
                  </a:lnTo>
                  <a:lnTo>
                    <a:pt x="1829146" y="79164"/>
                  </a:lnTo>
                  <a:lnTo>
                    <a:pt x="1830078" y="79164"/>
                  </a:lnTo>
                  <a:lnTo>
                    <a:pt x="1834114" y="81337"/>
                  </a:lnTo>
                  <a:lnTo>
                    <a:pt x="1839391" y="84441"/>
                  </a:lnTo>
                  <a:lnTo>
                    <a:pt x="1839391" y="94065"/>
                  </a:lnTo>
                  <a:lnTo>
                    <a:pt x="1843427" y="96238"/>
                  </a:lnTo>
                  <a:lnTo>
                    <a:pt x="1848705" y="96238"/>
                  </a:lnTo>
                  <a:lnTo>
                    <a:pt x="1851809" y="94065"/>
                  </a:lnTo>
                  <a:lnTo>
                    <a:pt x="1858018" y="94065"/>
                  </a:lnTo>
                  <a:lnTo>
                    <a:pt x="1858949" y="91892"/>
                  </a:lnTo>
                  <a:lnTo>
                    <a:pt x="1862985" y="94065"/>
                  </a:lnTo>
                  <a:lnTo>
                    <a:pt x="1866090" y="97170"/>
                  </a:lnTo>
                  <a:lnTo>
                    <a:pt x="1870125" y="103378"/>
                  </a:lnTo>
                  <a:lnTo>
                    <a:pt x="1873230" y="108656"/>
                  </a:lnTo>
                  <a:lnTo>
                    <a:pt x="1867952" y="121384"/>
                  </a:lnTo>
                  <a:lnTo>
                    <a:pt x="1862675" y="134113"/>
                  </a:lnTo>
                  <a:lnTo>
                    <a:pt x="1858639" y="149014"/>
                  </a:lnTo>
                  <a:lnTo>
                    <a:pt x="1846221" y="149014"/>
                  </a:lnTo>
                  <a:lnTo>
                    <a:pt x="1836908" y="153360"/>
                  </a:lnTo>
                  <a:lnTo>
                    <a:pt x="1828526" y="158638"/>
                  </a:lnTo>
                  <a:lnTo>
                    <a:pt x="1813935" y="162984"/>
                  </a:lnTo>
                  <a:lnTo>
                    <a:pt x="1804621" y="155533"/>
                  </a:lnTo>
                  <a:lnTo>
                    <a:pt x="1792203" y="151187"/>
                  </a:lnTo>
                  <a:lnTo>
                    <a:pt x="1779786" y="145910"/>
                  </a:lnTo>
                  <a:lnTo>
                    <a:pt x="1777613" y="141563"/>
                  </a:lnTo>
                  <a:lnTo>
                    <a:pt x="1777613" y="138459"/>
                  </a:lnTo>
                  <a:lnTo>
                    <a:pt x="1775439" y="134113"/>
                  </a:lnTo>
                  <a:lnTo>
                    <a:pt x="1773266" y="128835"/>
                  </a:lnTo>
                  <a:lnTo>
                    <a:pt x="1767989" y="123557"/>
                  </a:lnTo>
                  <a:lnTo>
                    <a:pt x="1762711" y="118280"/>
                  </a:lnTo>
                  <a:lnTo>
                    <a:pt x="1758675" y="113934"/>
                  </a:lnTo>
                  <a:lnTo>
                    <a:pt x="1755571" y="106483"/>
                  </a:lnTo>
                  <a:lnTo>
                    <a:pt x="1753398" y="93755"/>
                  </a:lnTo>
                  <a:lnTo>
                    <a:pt x="1760848" y="84131"/>
                  </a:lnTo>
                  <a:lnTo>
                    <a:pt x="1766126" y="76680"/>
                  </a:lnTo>
                  <a:lnTo>
                    <a:pt x="1773577" y="76680"/>
                  </a:lnTo>
                  <a:lnTo>
                    <a:pt x="1779786" y="78853"/>
                  </a:lnTo>
                  <a:lnTo>
                    <a:pt x="1787236" y="81026"/>
                  </a:lnTo>
                  <a:lnTo>
                    <a:pt x="1794687" y="81026"/>
                  </a:lnTo>
                  <a:lnTo>
                    <a:pt x="1794687" y="68298"/>
                  </a:lnTo>
                  <a:lnTo>
                    <a:pt x="1797791" y="66125"/>
                  </a:lnTo>
                  <a:lnTo>
                    <a:pt x="1801827" y="63952"/>
                  </a:lnTo>
                  <a:lnTo>
                    <a:pt x="1802759" y="63952"/>
                  </a:lnTo>
                  <a:lnTo>
                    <a:pt x="1806794" y="61779"/>
                  </a:lnTo>
                  <a:lnTo>
                    <a:pt x="1810520" y="61158"/>
                  </a:lnTo>
                  <a:lnTo>
                    <a:pt x="1810520" y="61158"/>
                  </a:lnTo>
                  <a:lnTo>
                    <a:pt x="1810520" y="61158"/>
                  </a:lnTo>
                  <a:close/>
                  <a:moveTo>
                    <a:pt x="2281155" y="47498"/>
                  </a:moveTo>
                  <a:lnTo>
                    <a:pt x="2295747" y="47498"/>
                  </a:lnTo>
                  <a:lnTo>
                    <a:pt x="2304129" y="57122"/>
                  </a:lnTo>
                  <a:lnTo>
                    <a:pt x="2313442" y="62400"/>
                  </a:lnTo>
                  <a:lnTo>
                    <a:pt x="2320893" y="69850"/>
                  </a:lnTo>
                  <a:lnTo>
                    <a:pt x="2328343" y="81337"/>
                  </a:lnTo>
                  <a:lnTo>
                    <a:pt x="2311579" y="81337"/>
                  </a:lnTo>
                  <a:lnTo>
                    <a:pt x="2301024" y="69850"/>
                  </a:lnTo>
                  <a:lnTo>
                    <a:pt x="2289538" y="61468"/>
                  </a:lnTo>
                  <a:lnTo>
                    <a:pt x="2281155" y="47498"/>
                  </a:lnTo>
                  <a:lnTo>
                    <a:pt x="2281155" y="47498"/>
                  </a:lnTo>
                  <a:lnTo>
                    <a:pt x="2281155" y="47498"/>
                  </a:lnTo>
                  <a:close/>
                  <a:moveTo>
                    <a:pt x="439281" y="47498"/>
                  </a:moveTo>
                  <a:lnTo>
                    <a:pt x="451699" y="47498"/>
                  </a:lnTo>
                  <a:lnTo>
                    <a:pt x="456976" y="51844"/>
                  </a:lnTo>
                  <a:lnTo>
                    <a:pt x="461012" y="54949"/>
                  </a:lnTo>
                  <a:lnTo>
                    <a:pt x="463185" y="59295"/>
                  </a:lnTo>
                  <a:lnTo>
                    <a:pt x="466290" y="64573"/>
                  </a:lnTo>
                  <a:lnTo>
                    <a:pt x="468463" y="68919"/>
                  </a:lnTo>
                  <a:lnTo>
                    <a:pt x="477776" y="59295"/>
                  </a:lnTo>
                  <a:lnTo>
                    <a:pt x="488331" y="54949"/>
                  </a:lnTo>
                  <a:lnTo>
                    <a:pt x="505095" y="57122"/>
                  </a:lnTo>
                  <a:lnTo>
                    <a:pt x="505095" y="72023"/>
                  </a:lnTo>
                  <a:lnTo>
                    <a:pt x="528068" y="74197"/>
                  </a:lnTo>
                  <a:lnTo>
                    <a:pt x="548868" y="77301"/>
                  </a:lnTo>
                  <a:lnTo>
                    <a:pt x="566564" y="81647"/>
                  </a:lnTo>
                  <a:lnTo>
                    <a:pt x="586432" y="83820"/>
                  </a:lnTo>
                  <a:lnTo>
                    <a:pt x="608474" y="81647"/>
                  </a:lnTo>
                  <a:lnTo>
                    <a:pt x="608474" y="94376"/>
                  </a:lnTo>
                  <a:lnTo>
                    <a:pt x="612510" y="94376"/>
                  </a:lnTo>
                  <a:lnTo>
                    <a:pt x="615614" y="94376"/>
                  </a:lnTo>
                  <a:lnTo>
                    <a:pt x="617787" y="94376"/>
                  </a:lnTo>
                  <a:lnTo>
                    <a:pt x="619960" y="96549"/>
                  </a:lnTo>
                  <a:lnTo>
                    <a:pt x="622133" y="97480"/>
                  </a:lnTo>
                  <a:lnTo>
                    <a:pt x="618098" y="97480"/>
                  </a:lnTo>
                  <a:lnTo>
                    <a:pt x="601023" y="108656"/>
                  </a:lnTo>
                  <a:lnTo>
                    <a:pt x="581155" y="121384"/>
                  </a:lnTo>
                  <a:lnTo>
                    <a:pt x="557250" y="132871"/>
                  </a:lnTo>
                  <a:lnTo>
                    <a:pt x="535209" y="145599"/>
                  </a:lnTo>
                  <a:lnTo>
                    <a:pt x="519686" y="156154"/>
                  </a:lnTo>
                  <a:lnTo>
                    <a:pt x="508200" y="165778"/>
                  </a:lnTo>
                  <a:lnTo>
                    <a:pt x="524964" y="165778"/>
                  </a:lnTo>
                  <a:lnTo>
                    <a:pt x="530241" y="162674"/>
                  </a:lnTo>
                  <a:lnTo>
                    <a:pt x="535519" y="160500"/>
                  </a:lnTo>
                  <a:lnTo>
                    <a:pt x="541728" y="158327"/>
                  </a:lnTo>
                  <a:lnTo>
                    <a:pt x="549179" y="158327"/>
                  </a:lnTo>
                  <a:lnTo>
                    <a:pt x="549179" y="162674"/>
                  </a:lnTo>
                  <a:lnTo>
                    <a:pt x="527137" y="178506"/>
                  </a:lnTo>
                  <a:lnTo>
                    <a:pt x="508200" y="195270"/>
                  </a:lnTo>
                  <a:lnTo>
                    <a:pt x="492677" y="212034"/>
                  </a:lnTo>
                  <a:lnTo>
                    <a:pt x="473740" y="226936"/>
                  </a:lnTo>
                  <a:lnTo>
                    <a:pt x="453872" y="239664"/>
                  </a:lnTo>
                  <a:lnTo>
                    <a:pt x="427794" y="247115"/>
                  </a:lnTo>
                  <a:lnTo>
                    <a:pt x="427794" y="259843"/>
                  </a:lnTo>
                  <a:lnTo>
                    <a:pt x="415377" y="262016"/>
                  </a:lnTo>
                  <a:lnTo>
                    <a:pt x="400786" y="267294"/>
                  </a:lnTo>
                  <a:lnTo>
                    <a:pt x="392403" y="274745"/>
                  </a:lnTo>
                  <a:lnTo>
                    <a:pt x="397681" y="279091"/>
                  </a:lnTo>
                  <a:lnTo>
                    <a:pt x="400786" y="282195"/>
                  </a:lnTo>
                  <a:lnTo>
                    <a:pt x="402959" y="284368"/>
                  </a:lnTo>
                  <a:lnTo>
                    <a:pt x="402959" y="287473"/>
                  </a:lnTo>
                  <a:lnTo>
                    <a:pt x="402959" y="291819"/>
                  </a:lnTo>
                  <a:lnTo>
                    <a:pt x="400786" y="297097"/>
                  </a:lnTo>
                  <a:lnTo>
                    <a:pt x="400786" y="304547"/>
                  </a:lnTo>
                  <a:lnTo>
                    <a:pt x="361048" y="307652"/>
                  </a:lnTo>
                  <a:lnTo>
                    <a:pt x="361048" y="311998"/>
                  </a:lnTo>
                  <a:lnTo>
                    <a:pt x="366326" y="314171"/>
                  </a:lnTo>
                  <a:lnTo>
                    <a:pt x="368499" y="314171"/>
                  </a:lnTo>
                  <a:lnTo>
                    <a:pt x="371604" y="314171"/>
                  </a:lnTo>
                  <a:lnTo>
                    <a:pt x="371604" y="314171"/>
                  </a:lnTo>
                  <a:lnTo>
                    <a:pt x="373777" y="315103"/>
                  </a:lnTo>
                  <a:lnTo>
                    <a:pt x="373777" y="317276"/>
                  </a:lnTo>
                  <a:lnTo>
                    <a:pt x="377813" y="321622"/>
                  </a:lnTo>
                  <a:lnTo>
                    <a:pt x="371604" y="321622"/>
                  </a:lnTo>
                  <a:lnTo>
                    <a:pt x="363222" y="324726"/>
                  </a:lnTo>
                  <a:lnTo>
                    <a:pt x="351735" y="329073"/>
                  </a:lnTo>
                  <a:lnTo>
                    <a:pt x="341180" y="332177"/>
                  </a:lnTo>
                  <a:lnTo>
                    <a:pt x="344284" y="334350"/>
                  </a:lnTo>
                  <a:lnTo>
                    <a:pt x="346458" y="334350"/>
                  </a:lnTo>
                  <a:lnTo>
                    <a:pt x="348631" y="334350"/>
                  </a:lnTo>
                  <a:lnTo>
                    <a:pt x="349562" y="336523"/>
                  </a:lnTo>
                  <a:lnTo>
                    <a:pt x="351735" y="336523"/>
                  </a:lnTo>
                  <a:lnTo>
                    <a:pt x="349562" y="339628"/>
                  </a:lnTo>
                  <a:lnTo>
                    <a:pt x="348631" y="343974"/>
                  </a:lnTo>
                  <a:lnTo>
                    <a:pt x="346458" y="344905"/>
                  </a:lnTo>
                  <a:lnTo>
                    <a:pt x="348631" y="347078"/>
                  </a:lnTo>
                  <a:lnTo>
                    <a:pt x="348631" y="349252"/>
                  </a:lnTo>
                  <a:lnTo>
                    <a:pt x="349562" y="352356"/>
                  </a:lnTo>
                  <a:lnTo>
                    <a:pt x="351735" y="356702"/>
                  </a:lnTo>
                  <a:lnTo>
                    <a:pt x="344284" y="358875"/>
                  </a:lnTo>
                  <a:lnTo>
                    <a:pt x="339007" y="358875"/>
                  </a:lnTo>
                  <a:lnTo>
                    <a:pt x="333729" y="358875"/>
                  </a:lnTo>
                  <a:lnTo>
                    <a:pt x="327520" y="361980"/>
                  </a:lnTo>
                  <a:lnTo>
                    <a:pt x="346458" y="361980"/>
                  </a:lnTo>
                  <a:lnTo>
                    <a:pt x="361048" y="366326"/>
                  </a:lnTo>
                  <a:lnTo>
                    <a:pt x="361048" y="373777"/>
                  </a:lnTo>
                  <a:lnTo>
                    <a:pt x="337144" y="373777"/>
                  </a:lnTo>
                  <a:lnTo>
                    <a:pt x="334971" y="379054"/>
                  </a:lnTo>
                  <a:lnTo>
                    <a:pt x="334971" y="381227"/>
                  </a:lnTo>
                  <a:lnTo>
                    <a:pt x="334971" y="382159"/>
                  </a:lnTo>
                  <a:lnTo>
                    <a:pt x="334040" y="384332"/>
                  </a:lnTo>
                  <a:lnTo>
                    <a:pt x="331867" y="386505"/>
                  </a:lnTo>
                  <a:lnTo>
                    <a:pt x="322553" y="389609"/>
                  </a:lnTo>
                  <a:lnTo>
                    <a:pt x="310135" y="389609"/>
                  </a:lnTo>
                  <a:lnTo>
                    <a:pt x="297717" y="389609"/>
                  </a:lnTo>
                  <a:lnTo>
                    <a:pt x="285300" y="382159"/>
                  </a:lnTo>
                  <a:lnTo>
                    <a:pt x="268536" y="382159"/>
                  </a:lnTo>
                  <a:lnTo>
                    <a:pt x="251772" y="384332"/>
                  </a:lnTo>
                  <a:lnTo>
                    <a:pt x="234076" y="386505"/>
                  </a:lnTo>
                  <a:lnTo>
                    <a:pt x="217312" y="384332"/>
                  </a:lnTo>
                  <a:lnTo>
                    <a:pt x="200548" y="379054"/>
                  </a:lnTo>
                  <a:lnTo>
                    <a:pt x="199617" y="376881"/>
                  </a:lnTo>
                  <a:lnTo>
                    <a:pt x="199617" y="374708"/>
                  </a:lnTo>
                  <a:lnTo>
                    <a:pt x="197444" y="374708"/>
                  </a:lnTo>
                  <a:lnTo>
                    <a:pt x="197444" y="372535"/>
                  </a:lnTo>
                  <a:lnTo>
                    <a:pt x="197444" y="368189"/>
                  </a:lnTo>
                  <a:lnTo>
                    <a:pt x="200548" y="368189"/>
                  </a:lnTo>
                  <a:lnTo>
                    <a:pt x="202721" y="365084"/>
                  </a:lnTo>
                  <a:lnTo>
                    <a:pt x="206757" y="360738"/>
                  </a:lnTo>
                  <a:lnTo>
                    <a:pt x="207688" y="358565"/>
                  </a:lnTo>
                  <a:lnTo>
                    <a:pt x="211724" y="357634"/>
                  </a:lnTo>
                  <a:lnTo>
                    <a:pt x="213897" y="353287"/>
                  </a:lnTo>
                  <a:lnTo>
                    <a:pt x="217002" y="348010"/>
                  </a:lnTo>
                  <a:lnTo>
                    <a:pt x="209551" y="345837"/>
                  </a:lnTo>
                  <a:lnTo>
                    <a:pt x="204273" y="342732"/>
                  </a:lnTo>
                  <a:lnTo>
                    <a:pt x="200238" y="336523"/>
                  </a:lnTo>
                  <a:lnTo>
                    <a:pt x="199306" y="331246"/>
                  </a:lnTo>
                  <a:lnTo>
                    <a:pt x="197133" y="323795"/>
                  </a:lnTo>
                  <a:lnTo>
                    <a:pt x="204584" y="323795"/>
                  </a:lnTo>
                  <a:lnTo>
                    <a:pt x="217002" y="320691"/>
                  </a:lnTo>
                  <a:lnTo>
                    <a:pt x="231593" y="323795"/>
                  </a:lnTo>
                  <a:lnTo>
                    <a:pt x="244010" y="329073"/>
                  </a:lnTo>
                  <a:lnTo>
                    <a:pt x="256428" y="335281"/>
                  </a:lnTo>
                  <a:lnTo>
                    <a:pt x="256428" y="327831"/>
                  </a:lnTo>
                  <a:lnTo>
                    <a:pt x="244010" y="321622"/>
                  </a:lnTo>
                  <a:lnTo>
                    <a:pt x="233455" y="316344"/>
                  </a:lnTo>
                  <a:lnTo>
                    <a:pt x="224142" y="306720"/>
                  </a:lnTo>
                  <a:lnTo>
                    <a:pt x="227246" y="306720"/>
                  </a:lnTo>
                  <a:lnTo>
                    <a:pt x="236560" y="293061"/>
                  </a:lnTo>
                  <a:lnTo>
                    <a:pt x="248046" y="283437"/>
                  </a:lnTo>
                  <a:lnTo>
                    <a:pt x="262637" y="275986"/>
                  </a:lnTo>
                  <a:lnTo>
                    <a:pt x="280333" y="270709"/>
                  </a:lnTo>
                  <a:lnTo>
                    <a:pt x="280333" y="266983"/>
                  </a:lnTo>
                  <a:lnTo>
                    <a:pt x="263568" y="261706"/>
                  </a:lnTo>
                  <a:lnTo>
                    <a:pt x="251151" y="252082"/>
                  </a:lnTo>
                  <a:lnTo>
                    <a:pt x="240595" y="239354"/>
                  </a:lnTo>
                  <a:lnTo>
                    <a:pt x="231282" y="226625"/>
                  </a:lnTo>
                  <a:lnTo>
                    <a:pt x="236560" y="224452"/>
                  </a:lnTo>
                  <a:lnTo>
                    <a:pt x="240595" y="224452"/>
                  </a:lnTo>
                  <a:lnTo>
                    <a:pt x="245873" y="222279"/>
                  </a:lnTo>
                  <a:lnTo>
                    <a:pt x="251151" y="222279"/>
                  </a:lnTo>
                  <a:lnTo>
                    <a:pt x="258601" y="227557"/>
                  </a:lnTo>
                  <a:lnTo>
                    <a:pt x="263879" y="233766"/>
                  </a:lnTo>
                  <a:lnTo>
                    <a:pt x="271330" y="239043"/>
                  </a:lnTo>
                  <a:lnTo>
                    <a:pt x="271330" y="234697"/>
                  </a:lnTo>
                  <a:lnTo>
                    <a:pt x="270398" y="231593"/>
                  </a:lnTo>
                  <a:lnTo>
                    <a:pt x="268225" y="231593"/>
                  </a:lnTo>
                  <a:lnTo>
                    <a:pt x="268225" y="229419"/>
                  </a:lnTo>
                  <a:lnTo>
                    <a:pt x="266052" y="227246"/>
                  </a:lnTo>
                  <a:lnTo>
                    <a:pt x="266052" y="226315"/>
                  </a:lnTo>
                  <a:lnTo>
                    <a:pt x="263879" y="221969"/>
                  </a:lnTo>
                  <a:lnTo>
                    <a:pt x="267915" y="221969"/>
                  </a:lnTo>
                  <a:lnTo>
                    <a:pt x="267915" y="218864"/>
                  </a:lnTo>
                  <a:lnTo>
                    <a:pt x="284679" y="212655"/>
                  </a:lnTo>
                  <a:lnTo>
                    <a:pt x="300201" y="209551"/>
                  </a:lnTo>
                  <a:lnTo>
                    <a:pt x="316965" y="207378"/>
                  </a:lnTo>
                  <a:lnTo>
                    <a:pt x="336834" y="209551"/>
                  </a:lnTo>
                  <a:lnTo>
                    <a:pt x="327520" y="198064"/>
                  </a:lnTo>
                  <a:lnTo>
                    <a:pt x="339007" y="194960"/>
                  </a:lnTo>
                  <a:lnTo>
                    <a:pt x="351425" y="189682"/>
                  </a:lnTo>
                  <a:lnTo>
                    <a:pt x="363842" y="184405"/>
                  </a:lnTo>
                  <a:lnTo>
                    <a:pt x="371293" y="178196"/>
                  </a:lnTo>
                  <a:lnTo>
                    <a:pt x="377502" y="178196"/>
                  </a:lnTo>
                  <a:lnTo>
                    <a:pt x="377502" y="175091"/>
                  </a:lnTo>
                  <a:lnTo>
                    <a:pt x="368189" y="175091"/>
                  </a:lnTo>
                  <a:lnTo>
                    <a:pt x="364153" y="177265"/>
                  </a:lnTo>
                  <a:lnTo>
                    <a:pt x="361048" y="178196"/>
                  </a:lnTo>
                  <a:lnTo>
                    <a:pt x="358875" y="178196"/>
                  </a:lnTo>
                  <a:lnTo>
                    <a:pt x="356702" y="178196"/>
                  </a:lnTo>
                  <a:lnTo>
                    <a:pt x="355771" y="178196"/>
                  </a:lnTo>
                  <a:lnTo>
                    <a:pt x="353598" y="177265"/>
                  </a:lnTo>
                  <a:lnTo>
                    <a:pt x="351425" y="175091"/>
                  </a:lnTo>
                  <a:lnTo>
                    <a:pt x="348320" y="175091"/>
                  </a:lnTo>
                  <a:lnTo>
                    <a:pt x="344284" y="178196"/>
                  </a:lnTo>
                  <a:lnTo>
                    <a:pt x="339007" y="184405"/>
                  </a:lnTo>
                  <a:lnTo>
                    <a:pt x="333729" y="189682"/>
                  </a:lnTo>
                  <a:lnTo>
                    <a:pt x="329693" y="194960"/>
                  </a:lnTo>
                  <a:lnTo>
                    <a:pt x="324416" y="198064"/>
                  </a:lnTo>
                  <a:lnTo>
                    <a:pt x="304547" y="204273"/>
                  </a:lnTo>
                  <a:lnTo>
                    <a:pt x="285610" y="204273"/>
                  </a:lnTo>
                  <a:lnTo>
                    <a:pt x="267915" y="199927"/>
                  </a:lnTo>
                  <a:lnTo>
                    <a:pt x="251151" y="192476"/>
                  </a:lnTo>
                  <a:lnTo>
                    <a:pt x="248978" y="192476"/>
                  </a:lnTo>
                  <a:lnTo>
                    <a:pt x="245873" y="194650"/>
                  </a:lnTo>
                  <a:lnTo>
                    <a:pt x="240595" y="196823"/>
                  </a:lnTo>
                  <a:lnTo>
                    <a:pt x="236560" y="197754"/>
                  </a:lnTo>
                  <a:lnTo>
                    <a:pt x="233455" y="199927"/>
                  </a:lnTo>
                  <a:lnTo>
                    <a:pt x="227246" y="202100"/>
                  </a:lnTo>
                  <a:lnTo>
                    <a:pt x="224142" y="192476"/>
                  </a:lnTo>
                  <a:lnTo>
                    <a:pt x="227246" y="191545"/>
                  </a:lnTo>
                  <a:lnTo>
                    <a:pt x="227246" y="191545"/>
                  </a:lnTo>
                  <a:lnTo>
                    <a:pt x="229419" y="189372"/>
                  </a:lnTo>
                  <a:lnTo>
                    <a:pt x="231593" y="185026"/>
                  </a:lnTo>
                  <a:lnTo>
                    <a:pt x="221037" y="185026"/>
                  </a:lnTo>
                  <a:lnTo>
                    <a:pt x="217002" y="187199"/>
                  </a:lnTo>
                  <a:lnTo>
                    <a:pt x="211724" y="189372"/>
                  </a:lnTo>
                  <a:lnTo>
                    <a:pt x="206446" y="189372"/>
                  </a:lnTo>
                  <a:lnTo>
                    <a:pt x="200238" y="189372"/>
                  </a:lnTo>
                  <a:lnTo>
                    <a:pt x="197133" y="177885"/>
                  </a:lnTo>
                  <a:lnTo>
                    <a:pt x="200238" y="176954"/>
                  </a:lnTo>
                  <a:lnTo>
                    <a:pt x="202411" y="176954"/>
                  </a:lnTo>
                  <a:lnTo>
                    <a:pt x="204584" y="176954"/>
                  </a:lnTo>
                  <a:lnTo>
                    <a:pt x="206757" y="174781"/>
                  </a:lnTo>
                  <a:lnTo>
                    <a:pt x="207688" y="174781"/>
                  </a:lnTo>
                  <a:lnTo>
                    <a:pt x="184715" y="177885"/>
                  </a:lnTo>
                  <a:lnTo>
                    <a:pt x="182542" y="172608"/>
                  </a:lnTo>
                  <a:lnTo>
                    <a:pt x="178506" y="169503"/>
                  </a:lnTo>
                  <a:lnTo>
                    <a:pt x="177575" y="167330"/>
                  </a:lnTo>
                  <a:lnTo>
                    <a:pt x="175402" y="162984"/>
                  </a:lnTo>
                  <a:lnTo>
                    <a:pt x="171366" y="157706"/>
                  </a:lnTo>
                  <a:lnTo>
                    <a:pt x="177575" y="155533"/>
                  </a:lnTo>
                  <a:lnTo>
                    <a:pt x="180679" y="155533"/>
                  </a:lnTo>
                  <a:lnTo>
                    <a:pt x="182853" y="155533"/>
                  </a:lnTo>
                  <a:lnTo>
                    <a:pt x="185026" y="155533"/>
                  </a:lnTo>
                  <a:lnTo>
                    <a:pt x="185026" y="155223"/>
                  </a:lnTo>
                  <a:lnTo>
                    <a:pt x="185957" y="153050"/>
                  </a:lnTo>
                  <a:lnTo>
                    <a:pt x="188130" y="148704"/>
                  </a:lnTo>
                  <a:lnTo>
                    <a:pt x="180679" y="147772"/>
                  </a:lnTo>
                  <a:lnTo>
                    <a:pt x="173229" y="145599"/>
                  </a:lnTo>
                  <a:lnTo>
                    <a:pt x="170124" y="141253"/>
                  </a:lnTo>
                  <a:lnTo>
                    <a:pt x="163915" y="138148"/>
                  </a:lnTo>
                  <a:lnTo>
                    <a:pt x="167951" y="138148"/>
                  </a:lnTo>
                  <a:lnTo>
                    <a:pt x="167951" y="132871"/>
                  </a:lnTo>
                  <a:lnTo>
                    <a:pt x="185647" y="135975"/>
                  </a:lnTo>
                  <a:lnTo>
                    <a:pt x="194960" y="133802"/>
                  </a:lnTo>
                  <a:lnTo>
                    <a:pt x="202411" y="130698"/>
                  </a:lnTo>
                  <a:lnTo>
                    <a:pt x="206446" y="125420"/>
                  </a:lnTo>
                  <a:lnTo>
                    <a:pt x="211724" y="117969"/>
                  </a:lnTo>
                  <a:lnTo>
                    <a:pt x="221037" y="113623"/>
                  </a:lnTo>
                  <a:lnTo>
                    <a:pt x="231593" y="110519"/>
                  </a:lnTo>
                  <a:lnTo>
                    <a:pt x="239043" y="113623"/>
                  </a:lnTo>
                  <a:lnTo>
                    <a:pt x="248357" y="117969"/>
                  </a:lnTo>
                  <a:lnTo>
                    <a:pt x="255807" y="118901"/>
                  </a:lnTo>
                  <a:lnTo>
                    <a:pt x="264189" y="117969"/>
                  </a:lnTo>
                  <a:lnTo>
                    <a:pt x="261085" y="115796"/>
                  </a:lnTo>
                  <a:lnTo>
                    <a:pt x="257049" y="113623"/>
                  </a:lnTo>
                  <a:lnTo>
                    <a:pt x="256118" y="113623"/>
                  </a:lnTo>
                  <a:lnTo>
                    <a:pt x="256118" y="111760"/>
                  </a:lnTo>
                  <a:lnTo>
                    <a:pt x="253945" y="110829"/>
                  </a:lnTo>
                  <a:lnTo>
                    <a:pt x="253945" y="106483"/>
                  </a:lnTo>
                  <a:lnTo>
                    <a:pt x="251772" y="101205"/>
                  </a:lnTo>
                  <a:lnTo>
                    <a:pt x="257049" y="99032"/>
                  </a:lnTo>
                  <a:lnTo>
                    <a:pt x="261085" y="96859"/>
                  </a:lnTo>
                  <a:lnTo>
                    <a:pt x="264189" y="96859"/>
                  </a:lnTo>
                  <a:lnTo>
                    <a:pt x="266363" y="95928"/>
                  </a:lnTo>
                  <a:lnTo>
                    <a:pt x="270398" y="93755"/>
                  </a:lnTo>
                  <a:lnTo>
                    <a:pt x="277849" y="93755"/>
                  </a:lnTo>
                  <a:lnTo>
                    <a:pt x="280953" y="95928"/>
                  </a:lnTo>
                  <a:lnTo>
                    <a:pt x="284989" y="99032"/>
                  </a:lnTo>
                  <a:lnTo>
                    <a:pt x="288094" y="101205"/>
                  </a:lnTo>
                  <a:lnTo>
                    <a:pt x="288094" y="96859"/>
                  </a:lnTo>
                  <a:lnTo>
                    <a:pt x="285921" y="95928"/>
                  </a:lnTo>
                  <a:lnTo>
                    <a:pt x="285921" y="93755"/>
                  </a:lnTo>
                  <a:lnTo>
                    <a:pt x="285921" y="93755"/>
                  </a:lnTo>
                  <a:lnTo>
                    <a:pt x="285921" y="91582"/>
                  </a:lnTo>
                  <a:lnTo>
                    <a:pt x="284989" y="88477"/>
                  </a:lnTo>
                  <a:lnTo>
                    <a:pt x="290267" y="86304"/>
                  </a:lnTo>
                  <a:lnTo>
                    <a:pt x="293371" y="84131"/>
                  </a:lnTo>
                  <a:lnTo>
                    <a:pt x="299580" y="81026"/>
                  </a:lnTo>
                  <a:lnTo>
                    <a:pt x="302685" y="76680"/>
                  </a:lnTo>
                  <a:lnTo>
                    <a:pt x="304858" y="76680"/>
                  </a:lnTo>
                  <a:lnTo>
                    <a:pt x="312308" y="76680"/>
                  </a:lnTo>
                  <a:lnTo>
                    <a:pt x="317586" y="78853"/>
                  </a:lnTo>
                  <a:lnTo>
                    <a:pt x="321622" y="83199"/>
                  </a:lnTo>
                  <a:lnTo>
                    <a:pt x="327831" y="83199"/>
                  </a:lnTo>
                  <a:lnTo>
                    <a:pt x="337144" y="81026"/>
                  </a:lnTo>
                  <a:lnTo>
                    <a:pt x="341180" y="68298"/>
                  </a:lnTo>
                  <a:lnTo>
                    <a:pt x="346458" y="66125"/>
                  </a:lnTo>
                  <a:lnTo>
                    <a:pt x="351735" y="66125"/>
                  </a:lnTo>
                  <a:lnTo>
                    <a:pt x="357013" y="66125"/>
                  </a:lnTo>
                  <a:lnTo>
                    <a:pt x="361048" y="68298"/>
                  </a:lnTo>
                  <a:lnTo>
                    <a:pt x="364153" y="68298"/>
                  </a:lnTo>
                  <a:lnTo>
                    <a:pt x="371604" y="56812"/>
                  </a:lnTo>
                  <a:lnTo>
                    <a:pt x="383090" y="54638"/>
                  </a:lnTo>
                  <a:lnTo>
                    <a:pt x="390541" y="58985"/>
                  </a:lnTo>
                  <a:lnTo>
                    <a:pt x="397992" y="62089"/>
                  </a:lnTo>
                  <a:lnTo>
                    <a:pt x="405442" y="64262"/>
                  </a:lnTo>
                  <a:lnTo>
                    <a:pt x="414756" y="61158"/>
                  </a:lnTo>
                  <a:lnTo>
                    <a:pt x="427173" y="53707"/>
                  </a:lnTo>
                  <a:lnTo>
                    <a:pt x="439281" y="47498"/>
                  </a:lnTo>
                  <a:lnTo>
                    <a:pt x="439281" y="47498"/>
                  </a:lnTo>
                  <a:lnTo>
                    <a:pt x="439281" y="47498"/>
                  </a:lnTo>
                  <a:close/>
                  <a:moveTo>
                    <a:pt x="2195472" y="44394"/>
                  </a:moveTo>
                  <a:lnTo>
                    <a:pt x="2202923" y="46567"/>
                  </a:lnTo>
                  <a:lnTo>
                    <a:pt x="2210374" y="49671"/>
                  </a:lnTo>
                  <a:lnTo>
                    <a:pt x="2213478" y="54018"/>
                  </a:lnTo>
                  <a:lnTo>
                    <a:pt x="2218756" y="57122"/>
                  </a:lnTo>
                  <a:lnTo>
                    <a:pt x="2224965" y="61468"/>
                  </a:lnTo>
                  <a:lnTo>
                    <a:pt x="2220929" y="72023"/>
                  </a:lnTo>
                  <a:lnTo>
                    <a:pt x="2198888" y="84752"/>
                  </a:lnTo>
                  <a:lnTo>
                    <a:pt x="2182123" y="99653"/>
                  </a:lnTo>
                  <a:lnTo>
                    <a:pt x="2167532" y="118590"/>
                  </a:lnTo>
                  <a:lnTo>
                    <a:pt x="2164428" y="118590"/>
                  </a:lnTo>
                  <a:lnTo>
                    <a:pt x="2164428" y="114244"/>
                  </a:lnTo>
                  <a:lnTo>
                    <a:pt x="2159150" y="111140"/>
                  </a:lnTo>
                  <a:lnTo>
                    <a:pt x="2155115" y="106793"/>
                  </a:lnTo>
                  <a:lnTo>
                    <a:pt x="2152942" y="103689"/>
                  </a:lnTo>
                  <a:lnTo>
                    <a:pt x="2149837" y="99343"/>
                  </a:lnTo>
                  <a:lnTo>
                    <a:pt x="2147664" y="94065"/>
                  </a:lnTo>
                  <a:lnTo>
                    <a:pt x="2151700" y="86614"/>
                  </a:lnTo>
                  <a:lnTo>
                    <a:pt x="2152631" y="81337"/>
                  </a:lnTo>
                  <a:lnTo>
                    <a:pt x="2154804" y="71713"/>
                  </a:lnTo>
                  <a:lnTo>
                    <a:pt x="2127795" y="71713"/>
                  </a:lnTo>
                  <a:lnTo>
                    <a:pt x="2127795" y="64262"/>
                  </a:lnTo>
                  <a:lnTo>
                    <a:pt x="2142386" y="58985"/>
                  </a:lnTo>
                  <a:lnTo>
                    <a:pt x="2156977" y="54638"/>
                  </a:lnTo>
                  <a:lnTo>
                    <a:pt x="2174673" y="51534"/>
                  </a:lnTo>
                  <a:lnTo>
                    <a:pt x="2176846" y="56812"/>
                  </a:lnTo>
                  <a:lnTo>
                    <a:pt x="2179019" y="58985"/>
                  </a:lnTo>
                  <a:lnTo>
                    <a:pt x="2179019" y="61158"/>
                  </a:lnTo>
                  <a:lnTo>
                    <a:pt x="2181192" y="61158"/>
                  </a:lnTo>
                  <a:lnTo>
                    <a:pt x="2181192" y="62089"/>
                  </a:lnTo>
                  <a:lnTo>
                    <a:pt x="2184297" y="64262"/>
                  </a:lnTo>
                  <a:lnTo>
                    <a:pt x="2186470" y="58985"/>
                  </a:lnTo>
                  <a:lnTo>
                    <a:pt x="2188643" y="54638"/>
                  </a:lnTo>
                  <a:lnTo>
                    <a:pt x="2189574" y="51534"/>
                  </a:lnTo>
                  <a:lnTo>
                    <a:pt x="2193610" y="47188"/>
                  </a:lnTo>
                  <a:lnTo>
                    <a:pt x="2195472" y="44394"/>
                  </a:lnTo>
                  <a:lnTo>
                    <a:pt x="2195472" y="44394"/>
                  </a:lnTo>
                  <a:lnTo>
                    <a:pt x="2195472" y="44394"/>
                  </a:lnTo>
                  <a:close/>
                  <a:moveTo>
                    <a:pt x="2240487" y="24215"/>
                  </a:moveTo>
                  <a:lnTo>
                    <a:pt x="2244523" y="25146"/>
                  </a:lnTo>
                  <a:lnTo>
                    <a:pt x="2245454" y="25146"/>
                  </a:lnTo>
                  <a:lnTo>
                    <a:pt x="2247628" y="27319"/>
                  </a:lnTo>
                  <a:lnTo>
                    <a:pt x="2247628" y="27319"/>
                  </a:lnTo>
                  <a:lnTo>
                    <a:pt x="2249800" y="29492"/>
                  </a:lnTo>
                  <a:lnTo>
                    <a:pt x="2251974" y="32597"/>
                  </a:lnTo>
                  <a:lnTo>
                    <a:pt x="2255078" y="38806"/>
                  </a:lnTo>
                  <a:lnTo>
                    <a:pt x="2259114" y="44083"/>
                  </a:lnTo>
                  <a:lnTo>
                    <a:pt x="2260045" y="51534"/>
                  </a:lnTo>
                  <a:lnTo>
                    <a:pt x="2251663" y="51534"/>
                  </a:lnTo>
                  <a:lnTo>
                    <a:pt x="2251663" y="47188"/>
                  </a:lnTo>
                  <a:lnTo>
                    <a:pt x="2247628" y="44083"/>
                  </a:lnTo>
                  <a:lnTo>
                    <a:pt x="2244523" y="39737"/>
                  </a:lnTo>
                  <a:lnTo>
                    <a:pt x="2242350" y="36633"/>
                  </a:lnTo>
                  <a:lnTo>
                    <a:pt x="2240177" y="31355"/>
                  </a:lnTo>
                  <a:lnTo>
                    <a:pt x="2240177" y="24215"/>
                  </a:lnTo>
                  <a:lnTo>
                    <a:pt x="2240487" y="24215"/>
                  </a:lnTo>
                  <a:lnTo>
                    <a:pt x="2240487" y="24215"/>
                  </a:lnTo>
                  <a:close/>
                  <a:moveTo>
                    <a:pt x="984113" y="20179"/>
                  </a:moveTo>
                  <a:lnTo>
                    <a:pt x="1009259" y="20179"/>
                  </a:lnTo>
                  <a:lnTo>
                    <a:pt x="1035337" y="24525"/>
                  </a:lnTo>
                  <a:lnTo>
                    <a:pt x="1058310" y="27630"/>
                  </a:lnTo>
                  <a:lnTo>
                    <a:pt x="1079110" y="32907"/>
                  </a:lnTo>
                  <a:lnTo>
                    <a:pt x="1109223" y="27630"/>
                  </a:lnTo>
                  <a:lnTo>
                    <a:pt x="1113259" y="31976"/>
                  </a:lnTo>
                  <a:lnTo>
                    <a:pt x="1116363" y="32907"/>
                  </a:lnTo>
                  <a:lnTo>
                    <a:pt x="1120399" y="39116"/>
                  </a:lnTo>
                  <a:lnTo>
                    <a:pt x="1122572" y="42221"/>
                  </a:lnTo>
                  <a:lnTo>
                    <a:pt x="1125676" y="44394"/>
                  </a:lnTo>
                  <a:lnTo>
                    <a:pt x="1143372" y="51844"/>
                  </a:lnTo>
                  <a:lnTo>
                    <a:pt x="1164172" y="57122"/>
                  </a:lnTo>
                  <a:lnTo>
                    <a:pt x="1181867" y="61468"/>
                  </a:lnTo>
                  <a:lnTo>
                    <a:pt x="1181867" y="68919"/>
                  </a:lnTo>
                  <a:lnTo>
                    <a:pt x="1152685" y="68919"/>
                  </a:lnTo>
                  <a:lnTo>
                    <a:pt x="1140267" y="62710"/>
                  </a:lnTo>
                  <a:lnTo>
                    <a:pt x="1125676" y="62710"/>
                  </a:lnTo>
                  <a:lnTo>
                    <a:pt x="1108912" y="64883"/>
                  </a:lnTo>
                  <a:lnTo>
                    <a:pt x="1093390" y="69229"/>
                  </a:lnTo>
                  <a:lnTo>
                    <a:pt x="1093390" y="77611"/>
                  </a:lnTo>
                  <a:lnTo>
                    <a:pt x="1113259" y="77611"/>
                  </a:lnTo>
                  <a:lnTo>
                    <a:pt x="1127850" y="74507"/>
                  </a:lnTo>
                  <a:lnTo>
                    <a:pt x="1145545" y="72334"/>
                  </a:lnTo>
                  <a:lnTo>
                    <a:pt x="1167587" y="72334"/>
                  </a:lnTo>
                  <a:lnTo>
                    <a:pt x="1189628" y="72334"/>
                  </a:lnTo>
                  <a:lnTo>
                    <a:pt x="1206392" y="72334"/>
                  </a:lnTo>
                  <a:lnTo>
                    <a:pt x="1220983" y="87235"/>
                  </a:lnTo>
                  <a:lnTo>
                    <a:pt x="1238679" y="97790"/>
                  </a:lnTo>
                  <a:lnTo>
                    <a:pt x="1233401" y="109277"/>
                  </a:lnTo>
                  <a:lnTo>
                    <a:pt x="1222846" y="116728"/>
                  </a:lnTo>
                  <a:lnTo>
                    <a:pt x="1213533" y="122005"/>
                  </a:lnTo>
                  <a:lnTo>
                    <a:pt x="1201115" y="126351"/>
                  </a:lnTo>
                  <a:lnTo>
                    <a:pt x="1182178" y="126351"/>
                  </a:lnTo>
                  <a:lnTo>
                    <a:pt x="1165413" y="131629"/>
                  </a:lnTo>
                  <a:lnTo>
                    <a:pt x="1147718" y="131629"/>
                  </a:lnTo>
                  <a:lnTo>
                    <a:pt x="1127850" y="129456"/>
                  </a:lnTo>
                  <a:lnTo>
                    <a:pt x="1108912" y="127283"/>
                  </a:lnTo>
                  <a:lnTo>
                    <a:pt x="1091527" y="127283"/>
                  </a:lnTo>
                  <a:lnTo>
                    <a:pt x="1076936" y="131629"/>
                  </a:lnTo>
                  <a:lnTo>
                    <a:pt x="1065450" y="142184"/>
                  </a:lnTo>
                  <a:lnTo>
                    <a:pt x="1109223" y="142184"/>
                  </a:lnTo>
                  <a:lnTo>
                    <a:pt x="1122882" y="139080"/>
                  </a:lnTo>
                  <a:lnTo>
                    <a:pt x="1138405" y="136907"/>
                  </a:lnTo>
                  <a:lnTo>
                    <a:pt x="1157342" y="139080"/>
                  </a:lnTo>
                  <a:lnTo>
                    <a:pt x="1169760" y="142184"/>
                  </a:lnTo>
                  <a:lnTo>
                    <a:pt x="1172864" y="155844"/>
                  </a:lnTo>
                  <a:lnTo>
                    <a:pt x="1179073" y="153671"/>
                  </a:lnTo>
                  <a:lnTo>
                    <a:pt x="1187455" y="148393"/>
                  </a:lnTo>
                  <a:lnTo>
                    <a:pt x="1198942" y="144047"/>
                  </a:lnTo>
                  <a:lnTo>
                    <a:pt x="1209497" y="141874"/>
                  </a:lnTo>
                  <a:lnTo>
                    <a:pt x="1211670" y="148083"/>
                  </a:lnTo>
                  <a:lnTo>
                    <a:pt x="1213843" y="151187"/>
                  </a:lnTo>
                  <a:lnTo>
                    <a:pt x="1216016" y="153360"/>
                  </a:lnTo>
                  <a:lnTo>
                    <a:pt x="1219121" y="155533"/>
                  </a:lnTo>
                  <a:lnTo>
                    <a:pt x="1223156" y="158638"/>
                  </a:lnTo>
                  <a:lnTo>
                    <a:pt x="1206392" y="189993"/>
                  </a:lnTo>
                  <a:lnTo>
                    <a:pt x="1213843" y="189993"/>
                  </a:lnTo>
                  <a:lnTo>
                    <a:pt x="1226261" y="182542"/>
                  </a:lnTo>
                  <a:lnTo>
                    <a:pt x="1243025" y="172918"/>
                  </a:lnTo>
                  <a:lnTo>
                    <a:pt x="1262893" y="165468"/>
                  </a:lnTo>
                  <a:lnTo>
                    <a:pt x="1284935" y="158017"/>
                  </a:lnTo>
                  <a:lnTo>
                    <a:pt x="1308839" y="152739"/>
                  </a:lnTo>
                  <a:lnTo>
                    <a:pt x="1329639" y="152739"/>
                  </a:lnTo>
                  <a:lnTo>
                    <a:pt x="1350439" y="154912"/>
                  </a:lnTo>
                  <a:lnTo>
                    <a:pt x="1365030" y="163294"/>
                  </a:lnTo>
                  <a:lnTo>
                    <a:pt x="1373412" y="178196"/>
                  </a:lnTo>
                  <a:lnTo>
                    <a:pt x="1379621" y="178196"/>
                  </a:lnTo>
                  <a:lnTo>
                    <a:pt x="1379621" y="180369"/>
                  </a:lnTo>
                  <a:lnTo>
                    <a:pt x="1379621" y="180369"/>
                  </a:lnTo>
                  <a:lnTo>
                    <a:pt x="1377448" y="182542"/>
                  </a:lnTo>
                  <a:lnTo>
                    <a:pt x="1375275" y="182542"/>
                  </a:lnTo>
                  <a:lnTo>
                    <a:pt x="1375275" y="182542"/>
                  </a:lnTo>
                  <a:lnTo>
                    <a:pt x="1373102" y="182542"/>
                  </a:lnTo>
                  <a:lnTo>
                    <a:pt x="1369997" y="185647"/>
                  </a:lnTo>
                  <a:lnTo>
                    <a:pt x="1364720" y="187820"/>
                  </a:lnTo>
                  <a:lnTo>
                    <a:pt x="1358511" y="189993"/>
                  </a:lnTo>
                  <a:lnTo>
                    <a:pt x="1351060" y="192166"/>
                  </a:lnTo>
                  <a:lnTo>
                    <a:pt x="1345783" y="193097"/>
                  </a:lnTo>
                  <a:lnTo>
                    <a:pt x="1333365" y="213276"/>
                  </a:lnTo>
                  <a:lnTo>
                    <a:pt x="1309460" y="228178"/>
                  </a:lnTo>
                  <a:lnTo>
                    <a:pt x="1282452" y="237801"/>
                  </a:lnTo>
                  <a:lnTo>
                    <a:pt x="1250165" y="243079"/>
                  </a:lnTo>
                  <a:lnTo>
                    <a:pt x="1250165" y="249288"/>
                  </a:lnTo>
                  <a:lnTo>
                    <a:pt x="1250165" y="252392"/>
                  </a:lnTo>
                  <a:lnTo>
                    <a:pt x="1250165" y="254566"/>
                  </a:lnTo>
                  <a:lnTo>
                    <a:pt x="1247992" y="256739"/>
                  </a:lnTo>
                  <a:lnTo>
                    <a:pt x="1250165" y="257670"/>
                  </a:lnTo>
                  <a:lnTo>
                    <a:pt x="1250165" y="259843"/>
                  </a:lnTo>
                  <a:lnTo>
                    <a:pt x="1253270" y="264189"/>
                  </a:lnTo>
                  <a:lnTo>
                    <a:pt x="1258547" y="267294"/>
                  </a:lnTo>
                  <a:lnTo>
                    <a:pt x="1262583" y="269467"/>
                  </a:lnTo>
                  <a:lnTo>
                    <a:pt x="1265687" y="272571"/>
                  </a:lnTo>
                  <a:lnTo>
                    <a:pt x="1269723" y="274745"/>
                  </a:lnTo>
                  <a:lnTo>
                    <a:pt x="1272828" y="280022"/>
                  </a:lnTo>
                  <a:lnTo>
                    <a:pt x="1269723" y="287473"/>
                  </a:lnTo>
                  <a:lnTo>
                    <a:pt x="1265687" y="304237"/>
                  </a:lnTo>
                  <a:lnTo>
                    <a:pt x="1262583" y="324416"/>
                  </a:lnTo>
                  <a:lnTo>
                    <a:pt x="1258547" y="344595"/>
                  </a:lnTo>
                  <a:lnTo>
                    <a:pt x="1258547" y="361359"/>
                  </a:lnTo>
                  <a:lnTo>
                    <a:pt x="1262583" y="359186"/>
                  </a:lnTo>
                  <a:lnTo>
                    <a:pt x="1265687" y="359186"/>
                  </a:lnTo>
                  <a:lnTo>
                    <a:pt x="1267861" y="359186"/>
                  </a:lnTo>
                  <a:lnTo>
                    <a:pt x="1271896" y="359186"/>
                  </a:lnTo>
                  <a:lnTo>
                    <a:pt x="1272828" y="359186"/>
                  </a:lnTo>
                  <a:lnTo>
                    <a:pt x="1279037" y="361359"/>
                  </a:lnTo>
                  <a:lnTo>
                    <a:pt x="1276864" y="366636"/>
                  </a:lnTo>
                  <a:lnTo>
                    <a:pt x="1276864" y="368810"/>
                  </a:lnTo>
                  <a:lnTo>
                    <a:pt x="1276864" y="373156"/>
                  </a:lnTo>
                  <a:lnTo>
                    <a:pt x="1276864" y="374087"/>
                  </a:lnTo>
                  <a:lnTo>
                    <a:pt x="1276864" y="378433"/>
                  </a:lnTo>
                  <a:lnTo>
                    <a:pt x="1279037" y="385884"/>
                  </a:lnTo>
                  <a:lnTo>
                    <a:pt x="1272828" y="385884"/>
                  </a:lnTo>
                  <a:lnTo>
                    <a:pt x="1272828" y="388989"/>
                  </a:lnTo>
                  <a:lnTo>
                    <a:pt x="1269723" y="388057"/>
                  </a:lnTo>
                  <a:lnTo>
                    <a:pt x="1265687" y="383711"/>
                  </a:lnTo>
                  <a:lnTo>
                    <a:pt x="1264756" y="381538"/>
                  </a:lnTo>
                  <a:lnTo>
                    <a:pt x="1260720" y="380607"/>
                  </a:lnTo>
                  <a:lnTo>
                    <a:pt x="1257616" y="378433"/>
                  </a:lnTo>
                  <a:lnTo>
                    <a:pt x="1250165" y="378433"/>
                  </a:lnTo>
                  <a:lnTo>
                    <a:pt x="1246129" y="380607"/>
                  </a:lnTo>
                  <a:lnTo>
                    <a:pt x="1243025" y="381538"/>
                  </a:lnTo>
                  <a:lnTo>
                    <a:pt x="1238989" y="383711"/>
                  </a:lnTo>
                  <a:lnTo>
                    <a:pt x="1236816" y="385884"/>
                  </a:lnTo>
                  <a:lnTo>
                    <a:pt x="1233711" y="388057"/>
                  </a:lnTo>
                  <a:lnTo>
                    <a:pt x="1231538" y="391162"/>
                  </a:lnTo>
                  <a:lnTo>
                    <a:pt x="1229365" y="398612"/>
                  </a:lnTo>
                  <a:lnTo>
                    <a:pt x="1253270" y="406063"/>
                  </a:lnTo>
                  <a:lnTo>
                    <a:pt x="1258547" y="438660"/>
                  </a:lnTo>
                  <a:lnTo>
                    <a:pt x="1253270" y="438660"/>
                  </a:lnTo>
                  <a:lnTo>
                    <a:pt x="1250165" y="438660"/>
                  </a:lnTo>
                  <a:lnTo>
                    <a:pt x="1246129" y="440833"/>
                  </a:lnTo>
                  <a:lnTo>
                    <a:pt x="1243025" y="443006"/>
                  </a:lnTo>
                  <a:lnTo>
                    <a:pt x="1243025" y="450457"/>
                  </a:lnTo>
                  <a:lnTo>
                    <a:pt x="1251407" y="455734"/>
                  </a:lnTo>
                  <a:lnTo>
                    <a:pt x="1257616" y="463185"/>
                  </a:lnTo>
                  <a:lnTo>
                    <a:pt x="1260720" y="472809"/>
                  </a:lnTo>
                  <a:lnTo>
                    <a:pt x="1262893" y="487710"/>
                  </a:lnTo>
                  <a:lnTo>
                    <a:pt x="1253580" y="487710"/>
                  </a:lnTo>
                  <a:lnTo>
                    <a:pt x="1251407" y="487710"/>
                  </a:lnTo>
                  <a:lnTo>
                    <a:pt x="1246129" y="485537"/>
                  </a:lnTo>
                  <a:lnTo>
                    <a:pt x="1243025" y="487710"/>
                  </a:lnTo>
                  <a:lnTo>
                    <a:pt x="1236816" y="487710"/>
                  </a:lnTo>
                  <a:lnTo>
                    <a:pt x="1233711" y="490815"/>
                  </a:lnTo>
                  <a:lnTo>
                    <a:pt x="1229676" y="495161"/>
                  </a:lnTo>
                  <a:lnTo>
                    <a:pt x="1235885" y="498266"/>
                  </a:lnTo>
                  <a:lnTo>
                    <a:pt x="1238989" y="500439"/>
                  </a:lnTo>
                  <a:lnTo>
                    <a:pt x="1241162" y="502612"/>
                  </a:lnTo>
                  <a:lnTo>
                    <a:pt x="1243335" y="503543"/>
                  </a:lnTo>
                  <a:lnTo>
                    <a:pt x="1244267" y="509752"/>
                  </a:lnTo>
                  <a:lnTo>
                    <a:pt x="1246440" y="515030"/>
                  </a:lnTo>
                  <a:lnTo>
                    <a:pt x="1244267" y="517203"/>
                  </a:lnTo>
                  <a:lnTo>
                    <a:pt x="1244267" y="518134"/>
                  </a:lnTo>
                  <a:lnTo>
                    <a:pt x="1244267" y="518134"/>
                  </a:lnTo>
                  <a:lnTo>
                    <a:pt x="1243335" y="520307"/>
                  </a:lnTo>
                  <a:lnTo>
                    <a:pt x="1243335" y="524653"/>
                  </a:lnTo>
                  <a:lnTo>
                    <a:pt x="1228124" y="524653"/>
                  </a:lnTo>
                  <a:lnTo>
                    <a:pt x="1213533" y="527758"/>
                  </a:lnTo>
                  <a:lnTo>
                    <a:pt x="1202046" y="532104"/>
                  </a:lnTo>
                  <a:lnTo>
                    <a:pt x="1206082" y="532104"/>
                  </a:lnTo>
                  <a:lnTo>
                    <a:pt x="1211359" y="535209"/>
                  </a:lnTo>
                  <a:lnTo>
                    <a:pt x="1215395" y="537382"/>
                  </a:lnTo>
                  <a:lnTo>
                    <a:pt x="1218500" y="537382"/>
                  </a:lnTo>
                  <a:lnTo>
                    <a:pt x="1222536" y="539555"/>
                  </a:lnTo>
                  <a:lnTo>
                    <a:pt x="1225640" y="542659"/>
                  </a:lnTo>
                  <a:lnTo>
                    <a:pt x="1228744" y="547937"/>
                  </a:lnTo>
                  <a:lnTo>
                    <a:pt x="1222536" y="557561"/>
                  </a:lnTo>
                  <a:lnTo>
                    <a:pt x="1218500" y="569047"/>
                  </a:lnTo>
                  <a:lnTo>
                    <a:pt x="1213222" y="581775"/>
                  </a:lnTo>
                  <a:lnTo>
                    <a:pt x="1211049" y="576498"/>
                  </a:lnTo>
                  <a:lnTo>
                    <a:pt x="1207945" y="572152"/>
                  </a:lnTo>
                  <a:lnTo>
                    <a:pt x="1205771" y="569979"/>
                  </a:lnTo>
                  <a:lnTo>
                    <a:pt x="1201736" y="569979"/>
                  </a:lnTo>
                  <a:lnTo>
                    <a:pt x="1196458" y="569047"/>
                  </a:lnTo>
                  <a:lnTo>
                    <a:pt x="1189007" y="569047"/>
                  </a:lnTo>
                  <a:lnTo>
                    <a:pt x="1189007" y="572152"/>
                  </a:lnTo>
                  <a:lnTo>
                    <a:pt x="1193043" y="572152"/>
                  </a:lnTo>
                  <a:lnTo>
                    <a:pt x="1205461" y="584880"/>
                  </a:lnTo>
                  <a:lnTo>
                    <a:pt x="1216016" y="599781"/>
                  </a:lnTo>
                  <a:lnTo>
                    <a:pt x="1222225" y="618719"/>
                  </a:lnTo>
                  <a:lnTo>
                    <a:pt x="1225329" y="640760"/>
                  </a:lnTo>
                  <a:lnTo>
                    <a:pt x="1222225" y="640760"/>
                  </a:lnTo>
                  <a:lnTo>
                    <a:pt x="1222225" y="646038"/>
                  </a:lnTo>
                  <a:lnTo>
                    <a:pt x="1193043" y="649142"/>
                  </a:lnTo>
                  <a:lnTo>
                    <a:pt x="1193043" y="628963"/>
                  </a:lnTo>
                  <a:lnTo>
                    <a:pt x="1189007" y="625859"/>
                  </a:lnTo>
                  <a:lnTo>
                    <a:pt x="1185903" y="623686"/>
                  </a:lnTo>
                  <a:lnTo>
                    <a:pt x="1183730" y="621513"/>
                  </a:lnTo>
                  <a:lnTo>
                    <a:pt x="1178452" y="618408"/>
                  </a:lnTo>
                  <a:lnTo>
                    <a:pt x="1172243" y="616235"/>
                  </a:lnTo>
                  <a:lnTo>
                    <a:pt x="1163861" y="621513"/>
                  </a:lnTo>
                  <a:lnTo>
                    <a:pt x="1152375" y="625859"/>
                  </a:lnTo>
                  <a:lnTo>
                    <a:pt x="1139957" y="626790"/>
                  </a:lnTo>
                  <a:lnTo>
                    <a:pt x="1128470" y="631136"/>
                  </a:lnTo>
                  <a:lnTo>
                    <a:pt x="1122262" y="636414"/>
                  </a:lnTo>
                  <a:lnTo>
                    <a:pt x="1128470" y="636414"/>
                  </a:lnTo>
                  <a:lnTo>
                    <a:pt x="1137784" y="636414"/>
                  </a:lnTo>
                  <a:lnTo>
                    <a:pt x="1152375" y="634241"/>
                  </a:lnTo>
                  <a:lnTo>
                    <a:pt x="1169139" y="633309"/>
                  </a:lnTo>
                  <a:lnTo>
                    <a:pt x="1169139" y="640760"/>
                  </a:lnTo>
                  <a:lnTo>
                    <a:pt x="1132506" y="653488"/>
                  </a:lnTo>
                  <a:lnTo>
                    <a:pt x="1132506" y="656593"/>
                  </a:lnTo>
                  <a:lnTo>
                    <a:pt x="1141820" y="656593"/>
                  </a:lnTo>
                  <a:lnTo>
                    <a:pt x="1147097" y="655662"/>
                  </a:lnTo>
                  <a:lnTo>
                    <a:pt x="1154548" y="653488"/>
                  </a:lnTo>
                  <a:lnTo>
                    <a:pt x="1161999" y="651315"/>
                  </a:lnTo>
                  <a:lnTo>
                    <a:pt x="1169449" y="649142"/>
                  </a:lnTo>
                  <a:lnTo>
                    <a:pt x="1171622" y="658766"/>
                  </a:lnTo>
                  <a:lnTo>
                    <a:pt x="1179073" y="663112"/>
                  </a:lnTo>
                  <a:lnTo>
                    <a:pt x="1186524" y="664044"/>
                  </a:lnTo>
                  <a:lnTo>
                    <a:pt x="1198942" y="663112"/>
                  </a:lnTo>
                  <a:lnTo>
                    <a:pt x="1213533" y="663112"/>
                  </a:lnTo>
                  <a:lnTo>
                    <a:pt x="1213533" y="666217"/>
                  </a:lnTo>
                  <a:lnTo>
                    <a:pt x="1209497" y="666217"/>
                  </a:lnTo>
                  <a:lnTo>
                    <a:pt x="1189628" y="685154"/>
                  </a:lnTo>
                  <a:lnTo>
                    <a:pt x="1167587" y="703160"/>
                  </a:lnTo>
                  <a:lnTo>
                    <a:pt x="1145545" y="718061"/>
                  </a:lnTo>
                  <a:lnTo>
                    <a:pt x="1120399" y="730789"/>
                  </a:lnTo>
                  <a:lnTo>
                    <a:pt x="1093390" y="736067"/>
                  </a:lnTo>
                  <a:lnTo>
                    <a:pt x="1062035" y="735136"/>
                  </a:lnTo>
                  <a:lnTo>
                    <a:pt x="1062035" y="740413"/>
                  </a:lnTo>
                  <a:lnTo>
                    <a:pt x="1062035" y="745691"/>
                  </a:lnTo>
                  <a:lnTo>
                    <a:pt x="1059862" y="750037"/>
                  </a:lnTo>
                  <a:lnTo>
                    <a:pt x="1057689" y="750968"/>
                  </a:lnTo>
                  <a:lnTo>
                    <a:pt x="1056757" y="750968"/>
                  </a:lnTo>
                  <a:lnTo>
                    <a:pt x="1054584" y="753142"/>
                  </a:lnTo>
                  <a:lnTo>
                    <a:pt x="1050548" y="755315"/>
                  </a:lnTo>
                  <a:lnTo>
                    <a:pt x="1047444" y="757488"/>
                  </a:lnTo>
                  <a:lnTo>
                    <a:pt x="1045271" y="758419"/>
                  </a:lnTo>
                  <a:lnTo>
                    <a:pt x="1042166" y="762765"/>
                  </a:lnTo>
                  <a:lnTo>
                    <a:pt x="1038131" y="773321"/>
                  </a:lnTo>
                  <a:lnTo>
                    <a:pt x="1035957" y="786980"/>
                  </a:lnTo>
                  <a:lnTo>
                    <a:pt x="1032853" y="795362"/>
                  </a:lnTo>
                  <a:lnTo>
                    <a:pt x="1023540" y="804986"/>
                  </a:lnTo>
                  <a:lnTo>
                    <a:pt x="1008017" y="815541"/>
                  </a:lnTo>
                  <a:lnTo>
                    <a:pt x="987218" y="825165"/>
                  </a:lnTo>
                  <a:lnTo>
                    <a:pt x="969522" y="832616"/>
                  </a:lnTo>
                  <a:lnTo>
                    <a:pt x="952758" y="836962"/>
                  </a:lnTo>
                  <a:lnTo>
                    <a:pt x="952758" y="832616"/>
                  </a:lnTo>
                  <a:lnTo>
                    <a:pt x="952758" y="829511"/>
                  </a:lnTo>
                  <a:lnTo>
                    <a:pt x="950585" y="829511"/>
                  </a:lnTo>
                  <a:lnTo>
                    <a:pt x="950585" y="827338"/>
                  </a:lnTo>
                  <a:lnTo>
                    <a:pt x="949654" y="825165"/>
                  </a:lnTo>
                  <a:lnTo>
                    <a:pt x="947480" y="840066"/>
                  </a:lnTo>
                  <a:lnTo>
                    <a:pt x="942203" y="852795"/>
                  </a:lnTo>
                  <a:lnTo>
                    <a:pt x="938167" y="864281"/>
                  </a:lnTo>
                  <a:lnTo>
                    <a:pt x="932890" y="874836"/>
                  </a:lnTo>
                  <a:lnTo>
                    <a:pt x="928854" y="889738"/>
                  </a:lnTo>
                  <a:lnTo>
                    <a:pt x="932890" y="891911"/>
                  </a:lnTo>
                  <a:lnTo>
                    <a:pt x="932890" y="894084"/>
                  </a:lnTo>
                  <a:lnTo>
                    <a:pt x="935063" y="894084"/>
                  </a:lnTo>
                  <a:lnTo>
                    <a:pt x="935063" y="894084"/>
                  </a:lnTo>
                  <a:lnTo>
                    <a:pt x="935063" y="896257"/>
                  </a:lnTo>
                  <a:lnTo>
                    <a:pt x="932890" y="897188"/>
                  </a:lnTo>
                  <a:lnTo>
                    <a:pt x="928854" y="901535"/>
                  </a:lnTo>
                  <a:lnTo>
                    <a:pt x="925749" y="903708"/>
                  </a:lnTo>
                  <a:lnTo>
                    <a:pt x="922645" y="906812"/>
                  </a:lnTo>
                  <a:lnTo>
                    <a:pt x="918609" y="908985"/>
                  </a:lnTo>
                  <a:lnTo>
                    <a:pt x="916436" y="912090"/>
                  </a:lnTo>
                  <a:lnTo>
                    <a:pt x="913331" y="917367"/>
                  </a:lnTo>
                  <a:lnTo>
                    <a:pt x="905881" y="938478"/>
                  </a:lnTo>
                  <a:lnTo>
                    <a:pt x="900603" y="960519"/>
                  </a:lnTo>
                  <a:lnTo>
                    <a:pt x="898430" y="985976"/>
                  </a:lnTo>
                  <a:lnTo>
                    <a:pt x="894394" y="1010191"/>
                  </a:lnTo>
                  <a:lnTo>
                    <a:pt x="889117" y="1032232"/>
                  </a:lnTo>
                  <a:lnTo>
                    <a:pt x="886012" y="1030059"/>
                  </a:lnTo>
                  <a:lnTo>
                    <a:pt x="886012" y="1030059"/>
                  </a:lnTo>
                  <a:lnTo>
                    <a:pt x="883839" y="1030059"/>
                  </a:lnTo>
                  <a:lnTo>
                    <a:pt x="883839" y="1027886"/>
                  </a:lnTo>
                  <a:lnTo>
                    <a:pt x="881666" y="1027886"/>
                  </a:lnTo>
                  <a:lnTo>
                    <a:pt x="876388" y="1024782"/>
                  </a:lnTo>
                  <a:lnTo>
                    <a:pt x="867075" y="1017331"/>
                  </a:lnTo>
                  <a:lnTo>
                    <a:pt x="852484" y="1005844"/>
                  </a:lnTo>
                  <a:lnTo>
                    <a:pt x="835720" y="996221"/>
                  </a:lnTo>
                  <a:lnTo>
                    <a:pt x="820198" y="985665"/>
                  </a:lnTo>
                  <a:lnTo>
                    <a:pt x="807780" y="976042"/>
                  </a:lnTo>
                  <a:lnTo>
                    <a:pt x="796294" y="970764"/>
                  </a:lnTo>
                  <a:lnTo>
                    <a:pt x="793189" y="968591"/>
                  </a:lnTo>
                  <a:lnTo>
                    <a:pt x="789153" y="928543"/>
                  </a:lnTo>
                  <a:lnTo>
                    <a:pt x="786980" y="924197"/>
                  </a:lnTo>
                  <a:lnTo>
                    <a:pt x="781703" y="921093"/>
                  </a:lnTo>
                  <a:lnTo>
                    <a:pt x="778598" y="918920"/>
                  </a:lnTo>
                  <a:lnTo>
                    <a:pt x="772389" y="914573"/>
                  </a:lnTo>
                  <a:lnTo>
                    <a:pt x="769285" y="911469"/>
                  </a:lnTo>
                  <a:lnTo>
                    <a:pt x="772389" y="909296"/>
                  </a:lnTo>
                  <a:lnTo>
                    <a:pt x="772389" y="907123"/>
                  </a:lnTo>
                  <a:lnTo>
                    <a:pt x="774562" y="906191"/>
                  </a:lnTo>
                  <a:lnTo>
                    <a:pt x="774562" y="906191"/>
                  </a:lnTo>
                  <a:lnTo>
                    <a:pt x="776735" y="901845"/>
                  </a:lnTo>
                  <a:lnTo>
                    <a:pt x="778908" y="898741"/>
                  </a:lnTo>
                  <a:lnTo>
                    <a:pt x="769595" y="898741"/>
                  </a:lnTo>
                  <a:lnTo>
                    <a:pt x="764317" y="898741"/>
                  </a:lnTo>
                  <a:lnTo>
                    <a:pt x="760282" y="898741"/>
                  </a:lnTo>
                  <a:lnTo>
                    <a:pt x="758109" y="896567"/>
                  </a:lnTo>
                  <a:lnTo>
                    <a:pt x="757177" y="893463"/>
                  </a:lnTo>
                  <a:lnTo>
                    <a:pt x="753141" y="887254"/>
                  </a:lnTo>
                  <a:lnTo>
                    <a:pt x="750968" y="884150"/>
                  </a:lnTo>
                  <a:lnTo>
                    <a:pt x="750968" y="879803"/>
                  </a:lnTo>
                  <a:lnTo>
                    <a:pt x="750968" y="878872"/>
                  </a:lnTo>
                  <a:lnTo>
                    <a:pt x="750968" y="874526"/>
                  </a:lnTo>
                  <a:lnTo>
                    <a:pt x="753141" y="871421"/>
                  </a:lnTo>
                  <a:lnTo>
                    <a:pt x="753141" y="867075"/>
                  </a:lnTo>
                  <a:lnTo>
                    <a:pt x="742586" y="867075"/>
                  </a:lnTo>
                  <a:lnTo>
                    <a:pt x="742586" y="861798"/>
                  </a:lnTo>
                  <a:lnTo>
                    <a:pt x="743518" y="856520"/>
                  </a:lnTo>
                  <a:lnTo>
                    <a:pt x="745691" y="854347"/>
                  </a:lnTo>
                  <a:lnTo>
                    <a:pt x="745691" y="850622"/>
                  </a:lnTo>
                  <a:lnTo>
                    <a:pt x="747864" y="847517"/>
                  </a:lnTo>
                  <a:lnTo>
                    <a:pt x="750037" y="842239"/>
                  </a:lnTo>
                  <a:lnTo>
                    <a:pt x="743828" y="842239"/>
                  </a:lnTo>
                  <a:lnTo>
                    <a:pt x="737619" y="842239"/>
                  </a:lnTo>
                  <a:lnTo>
                    <a:pt x="734515" y="840066"/>
                  </a:lnTo>
                  <a:lnTo>
                    <a:pt x="728306" y="837893"/>
                  </a:lnTo>
                  <a:lnTo>
                    <a:pt x="727375" y="810574"/>
                  </a:lnTo>
                  <a:lnTo>
                    <a:pt x="725201" y="785117"/>
                  </a:lnTo>
                  <a:lnTo>
                    <a:pt x="725201" y="760903"/>
                  </a:lnTo>
                  <a:lnTo>
                    <a:pt x="732652" y="736688"/>
                  </a:lnTo>
                  <a:lnTo>
                    <a:pt x="740103" y="726133"/>
                  </a:lnTo>
                  <a:lnTo>
                    <a:pt x="749416" y="718682"/>
                  </a:lnTo>
                  <a:lnTo>
                    <a:pt x="756867" y="712473"/>
                  </a:lnTo>
                  <a:lnTo>
                    <a:pt x="762144" y="704091"/>
                  </a:lnTo>
                  <a:lnTo>
                    <a:pt x="767422" y="692605"/>
                  </a:lnTo>
                  <a:lnTo>
                    <a:pt x="769595" y="672426"/>
                  </a:lnTo>
                  <a:lnTo>
                    <a:pt x="765559" y="672426"/>
                  </a:lnTo>
                  <a:lnTo>
                    <a:pt x="762455" y="676772"/>
                  </a:lnTo>
                  <a:lnTo>
                    <a:pt x="758419" y="677703"/>
                  </a:lnTo>
                  <a:lnTo>
                    <a:pt x="757488" y="677703"/>
                  </a:lnTo>
                  <a:lnTo>
                    <a:pt x="753452" y="677703"/>
                  </a:lnTo>
                  <a:lnTo>
                    <a:pt x="750347" y="676772"/>
                  </a:lnTo>
                  <a:lnTo>
                    <a:pt x="735757" y="672426"/>
                  </a:lnTo>
                  <a:lnTo>
                    <a:pt x="724270" y="664975"/>
                  </a:lnTo>
                  <a:lnTo>
                    <a:pt x="716819" y="654420"/>
                  </a:lnTo>
                  <a:lnTo>
                    <a:pt x="713715" y="635483"/>
                  </a:lnTo>
                  <a:lnTo>
                    <a:pt x="718992" y="635483"/>
                  </a:lnTo>
                  <a:lnTo>
                    <a:pt x="718992" y="632378"/>
                  </a:lnTo>
                  <a:lnTo>
                    <a:pt x="728306" y="637656"/>
                  </a:lnTo>
                  <a:lnTo>
                    <a:pt x="738861" y="645106"/>
                  </a:lnTo>
                  <a:lnTo>
                    <a:pt x="748174" y="648211"/>
                  </a:lnTo>
                  <a:lnTo>
                    <a:pt x="758729" y="648211"/>
                  </a:lnTo>
                  <a:lnTo>
                    <a:pt x="758729" y="647280"/>
                  </a:lnTo>
                  <a:lnTo>
                    <a:pt x="760903" y="645106"/>
                  </a:lnTo>
                  <a:lnTo>
                    <a:pt x="760903" y="645106"/>
                  </a:lnTo>
                  <a:lnTo>
                    <a:pt x="760903" y="642623"/>
                  </a:lnTo>
                  <a:lnTo>
                    <a:pt x="763076" y="639518"/>
                  </a:lnTo>
                  <a:lnTo>
                    <a:pt x="743207" y="624617"/>
                  </a:lnTo>
                  <a:lnTo>
                    <a:pt x="726443" y="603507"/>
                  </a:lnTo>
                  <a:lnTo>
                    <a:pt x="721166" y="605680"/>
                  </a:lnTo>
                  <a:lnTo>
                    <a:pt x="717130" y="607853"/>
                  </a:lnTo>
                  <a:lnTo>
                    <a:pt x="711852" y="610026"/>
                  </a:lnTo>
                  <a:lnTo>
                    <a:pt x="706575" y="610957"/>
                  </a:lnTo>
                  <a:lnTo>
                    <a:pt x="702539" y="607853"/>
                  </a:lnTo>
                  <a:lnTo>
                    <a:pt x="701608" y="605680"/>
                  </a:lnTo>
                  <a:lnTo>
                    <a:pt x="699434" y="602575"/>
                  </a:lnTo>
                  <a:lnTo>
                    <a:pt x="697261" y="600402"/>
                  </a:lnTo>
                  <a:lnTo>
                    <a:pt x="694157" y="595125"/>
                  </a:lnTo>
                  <a:lnTo>
                    <a:pt x="704712" y="583638"/>
                  </a:lnTo>
                  <a:lnTo>
                    <a:pt x="706885" y="567805"/>
                  </a:lnTo>
                  <a:lnTo>
                    <a:pt x="704712" y="546695"/>
                  </a:lnTo>
                  <a:lnTo>
                    <a:pt x="699434" y="524653"/>
                  </a:lnTo>
                  <a:lnTo>
                    <a:pt x="690121" y="501370"/>
                  </a:lnTo>
                  <a:lnTo>
                    <a:pt x="679566" y="479328"/>
                  </a:lnTo>
                  <a:lnTo>
                    <a:pt x="665906" y="459149"/>
                  </a:lnTo>
                  <a:lnTo>
                    <a:pt x="655351" y="440212"/>
                  </a:lnTo>
                  <a:lnTo>
                    <a:pt x="646038" y="425311"/>
                  </a:lnTo>
                  <a:lnTo>
                    <a:pt x="623996" y="410409"/>
                  </a:lnTo>
                  <a:lnTo>
                    <a:pt x="598850" y="405132"/>
                  </a:lnTo>
                  <a:lnTo>
                    <a:pt x="572772" y="405132"/>
                  </a:lnTo>
                  <a:lnTo>
                    <a:pt x="543591" y="405132"/>
                  </a:lnTo>
                  <a:lnTo>
                    <a:pt x="515340" y="407305"/>
                  </a:lnTo>
                  <a:lnTo>
                    <a:pt x="486158" y="405132"/>
                  </a:lnTo>
                  <a:lnTo>
                    <a:pt x="486158" y="399854"/>
                  </a:lnTo>
                  <a:lnTo>
                    <a:pt x="486158" y="395508"/>
                  </a:lnTo>
                  <a:lnTo>
                    <a:pt x="487089" y="394577"/>
                  </a:lnTo>
                  <a:lnTo>
                    <a:pt x="487089" y="392404"/>
                  </a:lnTo>
                  <a:lnTo>
                    <a:pt x="487089" y="390230"/>
                  </a:lnTo>
                  <a:lnTo>
                    <a:pt x="486158" y="388057"/>
                  </a:lnTo>
                  <a:lnTo>
                    <a:pt x="474672" y="382780"/>
                  </a:lnTo>
                  <a:lnTo>
                    <a:pt x="464116" y="379675"/>
                  </a:lnTo>
                  <a:lnTo>
                    <a:pt x="452630" y="372225"/>
                  </a:lnTo>
                  <a:lnTo>
                    <a:pt x="461943" y="372225"/>
                  </a:lnTo>
                  <a:lnTo>
                    <a:pt x="472499" y="367878"/>
                  </a:lnTo>
                  <a:lnTo>
                    <a:pt x="487089" y="364774"/>
                  </a:lnTo>
                  <a:lnTo>
                    <a:pt x="503854" y="362601"/>
                  </a:lnTo>
                  <a:lnTo>
                    <a:pt x="516271" y="358254"/>
                  </a:lnTo>
                  <a:lnTo>
                    <a:pt x="525585" y="350804"/>
                  </a:lnTo>
                  <a:lnTo>
                    <a:pt x="481812" y="350804"/>
                  </a:lnTo>
                  <a:lnTo>
                    <a:pt x="471257" y="347699"/>
                  </a:lnTo>
                  <a:lnTo>
                    <a:pt x="461943" y="347699"/>
                  </a:lnTo>
                  <a:lnTo>
                    <a:pt x="450457" y="345526"/>
                  </a:lnTo>
                  <a:lnTo>
                    <a:pt x="442075" y="343353"/>
                  </a:lnTo>
                  <a:lnTo>
                    <a:pt x="432761" y="340249"/>
                  </a:lnTo>
                  <a:lnTo>
                    <a:pt x="427484" y="330625"/>
                  </a:lnTo>
                  <a:lnTo>
                    <a:pt x="425311" y="315723"/>
                  </a:lnTo>
                  <a:lnTo>
                    <a:pt x="447352" y="312619"/>
                  </a:lnTo>
                  <a:lnTo>
                    <a:pt x="467221" y="305168"/>
                  </a:lnTo>
                  <a:lnTo>
                    <a:pt x="483985" y="297718"/>
                  </a:lnTo>
                  <a:lnTo>
                    <a:pt x="501680" y="290267"/>
                  </a:lnTo>
                  <a:lnTo>
                    <a:pt x="538313" y="290267"/>
                  </a:lnTo>
                  <a:lnTo>
                    <a:pt x="552904" y="241837"/>
                  </a:lnTo>
                  <a:lnTo>
                    <a:pt x="518444" y="241837"/>
                  </a:lnTo>
                  <a:lnTo>
                    <a:pt x="509131" y="229109"/>
                  </a:lnTo>
                  <a:lnTo>
                    <a:pt x="520618" y="221658"/>
                  </a:lnTo>
                  <a:lnTo>
                    <a:pt x="529000" y="214208"/>
                  </a:lnTo>
                  <a:lnTo>
                    <a:pt x="540486" y="208930"/>
                  </a:lnTo>
                  <a:lnTo>
                    <a:pt x="552904" y="204584"/>
                  </a:lnTo>
                  <a:lnTo>
                    <a:pt x="552904" y="191856"/>
                  </a:lnTo>
                  <a:lnTo>
                    <a:pt x="567495" y="184405"/>
                  </a:lnTo>
                  <a:lnTo>
                    <a:pt x="574946" y="176023"/>
                  </a:lnTo>
                  <a:lnTo>
                    <a:pt x="582396" y="164536"/>
                  </a:lnTo>
                  <a:lnTo>
                    <a:pt x="593883" y="157086"/>
                  </a:lnTo>
                  <a:lnTo>
                    <a:pt x="606301" y="151808"/>
                  </a:lnTo>
                  <a:lnTo>
                    <a:pt x="616856" y="151808"/>
                  </a:lnTo>
                  <a:lnTo>
                    <a:pt x="626169" y="154912"/>
                  </a:lnTo>
                  <a:lnTo>
                    <a:pt x="638587" y="153981"/>
                  </a:lnTo>
                  <a:lnTo>
                    <a:pt x="629274" y="149635"/>
                  </a:lnTo>
                  <a:lnTo>
                    <a:pt x="623996" y="147462"/>
                  </a:lnTo>
                  <a:lnTo>
                    <a:pt x="618718" y="146530"/>
                  </a:lnTo>
                  <a:lnTo>
                    <a:pt x="613441" y="140322"/>
                  </a:lnTo>
                  <a:lnTo>
                    <a:pt x="631136" y="137217"/>
                  </a:lnTo>
                  <a:lnTo>
                    <a:pt x="647900" y="131939"/>
                  </a:lnTo>
                  <a:lnTo>
                    <a:pt x="662491" y="127593"/>
                  </a:lnTo>
                  <a:lnTo>
                    <a:pt x="679255" y="124489"/>
                  </a:lnTo>
                  <a:lnTo>
                    <a:pt x="680187" y="131939"/>
                  </a:lnTo>
                  <a:lnTo>
                    <a:pt x="682360" y="135044"/>
                  </a:lnTo>
                  <a:lnTo>
                    <a:pt x="684533" y="140322"/>
                  </a:lnTo>
                  <a:lnTo>
                    <a:pt x="686706" y="144668"/>
                  </a:lnTo>
                  <a:lnTo>
                    <a:pt x="691984" y="146841"/>
                  </a:lnTo>
                  <a:lnTo>
                    <a:pt x="699434" y="147772"/>
                  </a:lnTo>
                  <a:lnTo>
                    <a:pt x="699434" y="142495"/>
                  </a:lnTo>
                  <a:lnTo>
                    <a:pt x="702539" y="137217"/>
                  </a:lnTo>
                  <a:lnTo>
                    <a:pt x="704712" y="129766"/>
                  </a:lnTo>
                  <a:lnTo>
                    <a:pt x="706885" y="124489"/>
                  </a:lnTo>
                  <a:lnTo>
                    <a:pt x="709989" y="129766"/>
                  </a:lnTo>
                  <a:lnTo>
                    <a:pt x="716198" y="135044"/>
                  </a:lnTo>
                  <a:lnTo>
                    <a:pt x="719303" y="139390"/>
                  </a:lnTo>
                  <a:lnTo>
                    <a:pt x="726754" y="142495"/>
                  </a:lnTo>
                  <a:lnTo>
                    <a:pt x="734204" y="144668"/>
                  </a:lnTo>
                  <a:lnTo>
                    <a:pt x="730168" y="120453"/>
                  </a:lnTo>
                  <a:lnTo>
                    <a:pt x="743828" y="117349"/>
                  </a:lnTo>
                  <a:lnTo>
                    <a:pt x="754383" y="113002"/>
                  </a:lnTo>
                  <a:lnTo>
                    <a:pt x="771147" y="117349"/>
                  </a:lnTo>
                  <a:lnTo>
                    <a:pt x="788843" y="124799"/>
                  </a:lnTo>
                  <a:lnTo>
                    <a:pt x="807780" y="135354"/>
                  </a:lnTo>
                  <a:lnTo>
                    <a:pt x="827648" y="144978"/>
                  </a:lnTo>
                  <a:lnTo>
                    <a:pt x="844413" y="152429"/>
                  </a:lnTo>
                  <a:lnTo>
                    <a:pt x="859935" y="157706"/>
                  </a:lnTo>
                  <a:lnTo>
                    <a:pt x="859935" y="154602"/>
                  </a:lnTo>
                  <a:lnTo>
                    <a:pt x="849380" y="144978"/>
                  </a:lnTo>
                  <a:lnTo>
                    <a:pt x="841929" y="137527"/>
                  </a:lnTo>
                  <a:lnTo>
                    <a:pt x="837893" y="127904"/>
                  </a:lnTo>
                  <a:lnTo>
                    <a:pt x="844102" y="117349"/>
                  </a:lnTo>
                  <a:lnTo>
                    <a:pt x="840066" y="113002"/>
                  </a:lnTo>
                  <a:lnTo>
                    <a:pt x="834789" y="107725"/>
                  </a:lnTo>
                  <a:lnTo>
                    <a:pt x="829511" y="103378"/>
                  </a:lnTo>
                  <a:lnTo>
                    <a:pt x="824234" y="100274"/>
                  </a:lnTo>
                  <a:lnTo>
                    <a:pt x="820198" y="95928"/>
                  </a:lnTo>
                  <a:lnTo>
                    <a:pt x="824234" y="87546"/>
                  </a:lnTo>
                  <a:lnTo>
                    <a:pt x="834789" y="90650"/>
                  </a:lnTo>
                  <a:lnTo>
                    <a:pt x="849380" y="92823"/>
                  </a:lnTo>
                  <a:lnTo>
                    <a:pt x="861797" y="90650"/>
                  </a:lnTo>
                  <a:lnTo>
                    <a:pt x="871111" y="83199"/>
                  </a:lnTo>
                  <a:lnTo>
                    <a:pt x="827338" y="83199"/>
                  </a:lnTo>
                  <a:lnTo>
                    <a:pt x="827338" y="80095"/>
                  </a:lnTo>
                  <a:lnTo>
                    <a:pt x="824234" y="80095"/>
                  </a:lnTo>
                  <a:lnTo>
                    <a:pt x="824234" y="75749"/>
                  </a:lnTo>
                  <a:lnTo>
                    <a:pt x="829511" y="72644"/>
                  </a:lnTo>
                  <a:lnTo>
                    <a:pt x="834789" y="68298"/>
                  </a:lnTo>
                  <a:lnTo>
                    <a:pt x="840066" y="65194"/>
                  </a:lnTo>
                  <a:lnTo>
                    <a:pt x="845344" y="60847"/>
                  </a:lnTo>
                  <a:lnTo>
                    <a:pt x="851553" y="59916"/>
                  </a:lnTo>
                  <a:lnTo>
                    <a:pt x="874526" y="63020"/>
                  </a:lnTo>
                  <a:lnTo>
                    <a:pt x="880735" y="46256"/>
                  </a:lnTo>
                  <a:lnTo>
                    <a:pt x="907743" y="50603"/>
                  </a:lnTo>
                  <a:lnTo>
                    <a:pt x="909917" y="50603"/>
                  </a:lnTo>
                  <a:lnTo>
                    <a:pt x="910848" y="46256"/>
                  </a:lnTo>
                  <a:lnTo>
                    <a:pt x="913021" y="45325"/>
                  </a:lnTo>
                  <a:lnTo>
                    <a:pt x="915194" y="40979"/>
                  </a:lnTo>
                  <a:lnTo>
                    <a:pt x="920472" y="38806"/>
                  </a:lnTo>
                  <a:lnTo>
                    <a:pt x="924508" y="45015"/>
                  </a:lnTo>
                  <a:lnTo>
                    <a:pt x="929785" y="50292"/>
                  </a:lnTo>
                  <a:lnTo>
                    <a:pt x="935063" y="55570"/>
                  </a:lnTo>
                  <a:lnTo>
                    <a:pt x="935063" y="45946"/>
                  </a:lnTo>
                  <a:lnTo>
                    <a:pt x="937236" y="45015"/>
                  </a:lnTo>
                  <a:lnTo>
                    <a:pt x="937236" y="42842"/>
                  </a:lnTo>
                  <a:lnTo>
                    <a:pt x="937236" y="40668"/>
                  </a:lnTo>
                  <a:lnTo>
                    <a:pt x="937236" y="38495"/>
                  </a:lnTo>
                  <a:lnTo>
                    <a:pt x="938167" y="35391"/>
                  </a:lnTo>
                  <a:lnTo>
                    <a:pt x="940340" y="33218"/>
                  </a:lnTo>
                  <a:lnTo>
                    <a:pt x="944376" y="31045"/>
                  </a:lnTo>
                  <a:lnTo>
                    <a:pt x="962071" y="22663"/>
                  </a:lnTo>
                  <a:lnTo>
                    <a:pt x="984113" y="20179"/>
                  </a:lnTo>
                  <a:lnTo>
                    <a:pt x="984113" y="20179"/>
                  </a:lnTo>
                  <a:lnTo>
                    <a:pt x="984113" y="20179"/>
                  </a:lnTo>
                  <a:close/>
                  <a:moveTo>
                    <a:pt x="2301024" y="16764"/>
                  </a:moveTo>
                  <a:lnTo>
                    <a:pt x="2311579" y="19869"/>
                  </a:lnTo>
                  <a:lnTo>
                    <a:pt x="2311579" y="27319"/>
                  </a:lnTo>
                  <a:lnTo>
                    <a:pt x="2296057" y="27319"/>
                  </a:lnTo>
                  <a:lnTo>
                    <a:pt x="2301024" y="16764"/>
                  </a:lnTo>
                  <a:lnTo>
                    <a:pt x="2301024" y="16764"/>
                  </a:lnTo>
                  <a:lnTo>
                    <a:pt x="2301024" y="16764"/>
                  </a:lnTo>
                  <a:close/>
                  <a:moveTo>
                    <a:pt x="2792460" y="0"/>
                  </a:moveTo>
                  <a:lnTo>
                    <a:pt x="2797737" y="3104"/>
                  </a:lnTo>
                  <a:lnTo>
                    <a:pt x="2801773" y="7451"/>
                  </a:lnTo>
                  <a:lnTo>
                    <a:pt x="2803946" y="10555"/>
                  </a:lnTo>
                  <a:lnTo>
                    <a:pt x="2804878" y="16764"/>
                  </a:lnTo>
                  <a:lnTo>
                    <a:pt x="2807051" y="19869"/>
                  </a:lnTo>
                  <a:lnTo>
                    <a:pt x="2809224" y="25146"/>
                  </a:lnTo>
                  <a:lnTo>
                    <a:pt x="2812328" y="27319"/>
                  </a:lnTo>
                  <a:lnTo>
                    <a:pt x="2823815" y="32597"/>
                  </a:lnTo>
                  <a:lnTo>
                    <a:pt x="2834370" y="34770"/>
                  </a:lnTo>
                  <a:lnTo>
                    <a:pt x="2841821" y="34770"/>
                  </a:lnTo>
                  <a:lnTo>
                    <a:pt x="2847098" y="39116"/>
                  </a:lnTo>
                  <a:lnTo>
                    <a:pt x="2851134" y="46567"/>
                  </a:lnTo>
                  <a:lnTo>
                    <a:pt x="2853307" y="61468"/>
                  </a:lnTo>
                  <a:lnTo>
                    <a:pt x="2851134" y="62400"/>
                  </a:lnTo>
                  <a:lnTo>
                    <a:pt x="2851134" y="62400"/>
                  </a:lnTo>
                  <a:lnTo>
                    <a:pt x="2851134" y="64573"/>
                  </a:lnTo>
                  <a:lnTo>
                    <a:pt x="2851134" y="66746"/>
                  </a:lnTo>
                  <a:lnTo>
                    <a:pt x="2848961" y="68919"/>
                  </a:lnTo>
                  <a:lnTo>
                    <a:pt x="2825988" y="68919"/>
                  </a:lnTo>
                  <a:lnTo>
                    <a:pt x="2802084" y="68919"/>
                  </a:lnTo>
                  <a:lnTo>
                    <a:pt x="2782215" y="77301"/>
                  </a:lnTo>
                  <a:lnTo>
                    <a:pt x="2778179" y="79474"/>
                  </a:lnTo>
                  <a:lnTo>
                    <a:pt x="2776006" y="83820"/>
                  </a:lnTo>
                  <a:lnTo>
                    <a:pt x="2775075" y="84752"/>
                  </a:lnTo>
                  <a:lnTo>
                    <a:pt x="2772902" y="86925"/>
                  </a:lnTo>
                  <a:lnTo>
                    <a:pt x="2770729" y="89098"/>
                  </a:lnTo>
                  <a:lnTo>
                    <a:pt x="2767624" y="91271"/>
                  </a:lnTo>
                  <a:lnTo>
                    <a:pt x="2761415" y="94376"/>
                  </a:lnTo>
                  <a:lnTo>
                    <a:pt x="2758311" y="89098"/>
                  </a:lnTo>
                  <a:lnTo>
                    <a:pt x="2756137" y="84752"/>
                  </a:lnTo>
                  <a:lnTo>
                    <a:pt x="2753033" y="81647"/>
                  </a:lnTo>
                  <a:lnTo>
                    <a:pt x="2765451" y="49982"/>
                  </a:lnTo>
                  <a:lnTo>
                    <a:pt x="2777869" y="24525"/>
                  </a:lnTo>
                  <a:lnTo>
                    <a:pt x="2792460" y="0"/>
                  </a:lnTo>
                  <a:lnTo>
                    <a:pt x="2792460" y="0"/>
                  </a:lnTo>
                  <a:lnTo>
                    <a:pt x="2792460" y="0"/>
                  </a:lnTo>
                  <a:close/>
                  <a:moveTo>
                    <a:pt x="2665177" y="0"/>
                  </a:moveTo>
                  <a:lnTo>
                    <a:pt x="2674490" y="9624"/>
                  </a:lnTo>
                  <a:lnTo>
                    <a:pt x="2679768" y="20179"/>
                  </a:lnTo>
                  <a:lnTo>
                    <a:pt x="2685046" y="32907"/>
                  </a:lnTo>
                  <a:lnTo>
                    <a:pt x="2675732" y="32907"/>
                  </a:lnTo>
                  <a:lnTo>
                    <a:pt x="2675732" y="27319"/>
                  </a:lnTo>
                  <a:lnTo>
                    <a:pt x="2672628" y="24215"/>
                  </a:lnTo>
                  <a:lnTo>
                    <a:pt x="2668592" y="19869"/>
                  </a:lnTo>
                  <a:lnTo>
                    <a:pt x="2667660" y="14591"/>
                  </a:lnTo>
                  <a:lnTo>
                    <a:pt x="2665487" y="9313"/>
                  </a:lnTo>
                  <a:lnTo>
                    <a:pt x="2665487" y="0"/>
                  </a:lnTo>
                  <a:lnTo>
                    <a:pt x="2665177" y="0"/>
                  </a:lnTo>
                  <a:lnTo>
                    <a:pt x="2665177" y="0"/>
                  </a:lnTo>
                  <a:close/>
                </a:path>
              </a:pathLst>
            </a:custGeom>
            <a:solidFill>
              <a:schemeClr val="lt1">
                <a:alpha val="4705"/>
              </a:scheme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60" name="Google Shape;60;p18"/>
            <p:cNvSpPr/>
            <p:nvPr/>
          </p:nvSpPr>
          <p:spPr>
            <a:xfrm>
              <a:off x="3709769" y="4075070"/>
              <a:ext cx="34149" cy="15522"/>
            </a:xfrm>
            <a:custGeom>
              <a:avLst/>
              <a:gdLst/>
              <a:ahLst/>
              <a:cxnLst/>
              <a:rect l="l" t="t" r="r" b="b"/>
              <a:pathLst>
                <a:path w="34149" h="15522" extrusionOk="0">
                  <a:moveTo>
                    <a:pt x="13660" y="14591"/>
                  </a:moveTo>
                  <a:lnTo>
                    <a:pt x="20800" y="16764"/>
                  </a:lnTo>
                  <a:lnTo>
                    <a:pt x="23904" y="16764"/>
                  </a:lnTo>
                  <a:lnTo>
                    <a:pt x="28251" y="16764"/>
                  </a:lnTo>
                  <a:lnTo>
                    <a:pt x="36633" y="16764"/>
                  </a:lnTo>
                  <a:lnTo>
                    <a:pt x="35391" y="10555"/>
                  </a:lnTo>
                  <a:lnTo>
                    <a:pt x="35391" y="7140"/>
                  </a:lnTo>
                  <a:lnTo>
                    <a:pt x="33528" y="3104"/>
                  </a:lnTo>
                  <a:lnTo>
                    <a:pt x="33528" y="0"/>
                  </a:lnTo>
                  <a:lnTo>
                    <a:pt x="0" y="0"/>
                  </a:lnTo>
                  <a:lnTo>
                    <a:pt x="0" y="12418"/>
                  </a:lnTo>
                  <a:lnTo>
                    <a:pt x="7451" y="14591"/>
                  </a:lnTo>
                  <a:close/>
                </a:path>
              </a:pathLst>
            </a:custGeom>
            <a:solidFill>
              <a:schemeClr val="lt1">
                <a:alpha val="4705"/>
              </a:scheme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61" name="Google Shape;61;p18"/>
            <p:cNvSpPr/>
            <p:nvPr/>
          </p:nvSpPr>
          <p:spPr>
            <a:xfrm>
              <a:off x="3530642" y="4043094"/>
              <a:ext cx="34149" cy="9313"/>
            </a:xfrm>
            <a:custGeom>
              <a:avLst/>
              <a:gdLst/>
              <a:ahLst/>
              <a:cxnLst/>
              <a:rect l="l" t="t" r="r" b="b"/>
              <a:pathLst>
                <a:path w="34149" h="9313" extrusionOk="0">
                  <a:moveTo>
                    <a:pt x="22973" y="11797"/>
                  </a:moveTo>
                  <a:lnTo>
                    <a:pt x="32286" y="7451"/>
                  </a:lnTo>
                  <a:lnTo>
                    <a:pt x="36633" y="7451"/>
                  </a:lnTo>
                  <a:lnTo>
                    <a:pt x="30424" y="4346"/>
                  </a:lnTo>
                  <a:lnTo>
                    <a:pt x="22973" y="2173"/>
                  </a:lnTo>
                  <a:lnTo>
                    <a:pt x="15833" y="0"/>
                  </a:lnTo>
                  <a:lnTo>
                    <a:pt x="12728" y="2173"/>
                  </a:lnTo>
                  <a:lnTo>
                    <a:pt x="7451" y="4346"/>
                  </a:lnTo>
                  <a:lnTo>
                    <a:pt x="3104" y="7451"/>
                  </a:lnTo>
                  <a:lnTo>
                    <a:pt x="0" y="7451"/>
                  </a:lnTo>
                  <a:lnTo>
                    <a:pt x="0" y="11797"/>
                  </a:lnTo>
                  <a:lnTo>
                    <a:pt x="12728" y="11797"/>
                  </a:lnTo>
                  <a:close/>
                </a:path>
              </a:pathLst>
            </a:custGeom>
            <a:solidFill>
              <a:schemeClr val="lt1">
                <a:alpha val="4705"/>
              </a:scheme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62" name="Google Shape;62;p18"/>
            <p:cNvSpPr/>
            <p:nvPr/>
          </p:nvSpPr>
          <p:spPr>
            <a:xfrm>
              <a:off x="3730569" y="4013602"/>
              <a:ext cx="37253" cy="40358"/>
            </a:xfrm>
            <a:custGeom>
              <a:avLst/>
              <a:gdLst/>
              <a:ahLst/>
              <a:cxnLst/>
              <a:rect l="l" t="t" r="r" b="b"/>
              <a:pathLst>
                <a:path w="37253" h="40357" extrusionOk="0">
                  <a:moveTo>
                    <a:pt x="10555" y="39116"/>
                  </a:moveTo>
                  <a:lnTo>
                    <a:pt x="14591" y="41289"/>
                  </a:lnTo>
                  <a:lnTo>
                    <a:pt x="22042" y="41289"/>
                  </a:lnTo>
                  <a:lnTo>
                    <a:pt x="27319" y="41289"/>
                  </a:lnTo>
                  <a:lnTo>
                    <a:pt x="29182" y="34770"/>
                  </a:lnTo>
                  <a:lnTo>
                    <a:pt x="30424" y="31665"/>
                  </a:lnTo>
                  <a:lnTo>
                    <a:pt x="32286" y="27630"/>
                  </a:lnTo>
                  <a:lnTo>
                    <a:pt x="34460" y="26388"/>
                  </a:lnTo>
                  <a:lnTo>
                    <a:pt x="36633" y="24215"/>
                  </a:lnTo>
                  <a:lnTo>
                    <a:pt x="39737" y="20179"/>
                  </a:lnTo>
                  <a:lnTo>
                    <a:pt x="32286" y="14901"/>
                  </a:lnTo>
                  <a:lnTo>
                    <a:pt x="25146" y="7451"/>
                  </a:lnTo>
                  <a:lnTo>
                    <a:pt x="19869" y="0"/>
                  </a:lnTo>
                  <a:lnTo>
                    <a:pt x="3104" y="0"/>
                  </a:lnTo>
                  <a:lnTo>
                    <a:pt x="3104" y="9624"/>
                  </a:lnTo>
                  <a:lnTo>
                    <a:pt x="3104" y="16764"/>
                  </a:lnTo>
                  <a:lnTo>
                    <a:pt x="1242" y="24215"/>
                  </a:lnTo>
                  <a:lnTo>
                    <a:pt x="0" y="29492"/>
                  </a:lnTo>
                  <a:lnTo>
                    <a:pt x="0" y="36943"/>
                  </a:lnTo>
                  <a:lnTo>
                    <a:pt x="5278" y="39116"/>
                  </a:lnTo>
                  <a:close/>
                </a:path>
              </a:pathLst>
            </a:custGeom>
            <a:solidFill>
              <a:schemeClr val="lt1">
                <a:alpha val="4705"/>
              </a:scheme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63" name="Google Shape;63;p18"/>
            <p:cNvSpPr/>
            <p:nvPr/>
          </p:nvSpPr>
          <p:spPr>
            <a:xfrm>
              <a:off x="3457998" y="4104562"/>
              <a:ext cx="170745" cy="90029"/>
            </a:xfrm>
            <a:custGeom>
              <a:avLst/>
              <a:gdLst/>
              <a:ahLst/>
              <a:cxnLst/>
              <a:rect l="l" t="t" r="r" b="b"/>
              <a:pathLst>
                <a:path w="170745" h="90029" extrusionOk="0">
                  <a:moveTo>
                    <a:pt x="170745" y="30734"/>
                  </a:moveTo>
                  <a:lnTo>
                    <a:pt x="170745" y="29492"/>
                  </a:lnTo>
                  <a:lnTo>
                    <a:pt x="168572" y="27630"/>
                  </a:lnTo>
                  <a:lnTo>
                    <a:pt x="165468" y="25457"/>
                  </a:lnTo>
                  <a:lnTo>
                    <a:pt x="163294" y="25457"/>
                  </a:lnTo>
                  <a:lnTo>
                    <a:pt x="161121" y="25457"/>
                  </a:lnTo>
                  <a:lnTo>
                    <a:pt x="159259" y="27630"/>
                  </a:lnTo>
                  <a:lnTo>
                    <a:pt x="156154" y="30734"/>
                  </a:lnTo>
                  <a:lnTo>
                    <a:pt x="148704" y="30734"/>
                  </a:lnTo>
                  <a:lnTo>
                    <a:pt x="143426" y="30734"/>
                  </a:lnTo>
                  <a:lnTo>
                    <a:pt x="137217" y="29492"/>
                  </a:lnTo>
                  <a:lnTo>
                    <a:pt x="132250" y="27630"/>
                  </a:lnTo>
                  <a:lnTo>
                    <a:pt x="128835" y="27630"/>
                  </a:lnTo>
                  <a:lnTo>
                    <a:pt x="128835" y="23283"/>
                  </a:lnTo>
                  <a:lnTo>
                    <a:pt x="132250" y="23283"/>
                  </a:lnTo>
                  <a:lnTo>
                    <a:pt x="132250" y="17075"/>
                  </a:lnTo>
                  <a:lnTo>
                    <a:pt x="130077" y="12728"/>
                  </a:lnTo>
                  <a:lnTo>
                    <a:pt x="130077" y="9624"/>
                  </a:lnTo>
                  <a:lnTo>
                    <a:pt x="128835" y="5278"/>
                  </a:lnTo>
                  <a:lnTo>
                    <a:pt x="126972" y="3104"/>
                  </a:lnTo>
                  <a:lnTo>
                    <a:pt x="124799" y="0"/>
                  </a:lnTo>
                  <a:lnTo>
                    <a:pt x="117659" y="0"/>
                  </a:lnTo>
                  <a:lnTo>
                    <a:pt x="112381" y="0"/>
                  </a:lnTo>
                  <a:lnTo>
                    <a:pt x="109277" y="2173"/>
                  </a:lnTo>
                  <a:lnTo>
                    <a:pt x="104931" y="3104"/>
                  </a:lnTo>
                  <a:lnTo>
                    <a:pt x="107104" y="17075"/>
                  </a:lnTo>
                  <a:lnTo>
                    <a:pt x="109277" y="22352"/>
                  </a:lnTo>
                  <a:lnTo>
                    <a:pt x="112381" y="29492"/>
                  </a:lnTo>
                  <a:lnTo>
                    <a:pt x="115486" y="38185"/>
                  </a:lnTo>
                  <a:lnTo>
                    <a:pt x="95617" y="36943"/>
                  </a:lnTo>
                  <a:lnTo>
                    <a:pt x="80095" y="30734"/>
                  </a:lnTo>
                  <a:lnTo>
                    <a:pt x="65504" y="23283"/>
                  </a:lnTo>
                  <a:lnTo>
                    <a:pt x="48740" y="17075"/>
                  </a:lnTo>
                  <a:lnTo>
                    <a:pt x="28871" y="10555"/>
                  </a:lnTo>
                  <a:lnTo>
                    <a:pt x="27009" y="12728"/>
                  </a:lnTo>
                  <a:lnTo>
                    <a:pt x="24836" y="12728"/>
                  </a:lnTo>
                  <a:lnTo>
                    <a:pt x="22663" y="14901"/>
                  </a:lnTo>
                  <a:lnTo>
                    <a:pt x="19558" y="14901"/>
                  </a:lnTo>
                  <a:lnTo>
                    <a:pt x="21731" y="18006"/>
                  </a:lnTo>
                  <a:lnTo>
                    <a:pt x="22663" y="20179"/>
                  </a:lnTo>
                  <a:lnTo>
                    <a:pt x="22663" y="22352"/>
                  </a:lnTo>
                  <a:lnTo>
                    <a:pt x="24836" y="23283"/>
                  </a:lnTo>
                  <a:lnTo>
                    <a:pt x="27009" y="25457"/>
                  </a:lnTo>
                  <a:lnTo>
                    <a:pt x="28871" y="27630"/>
                  </a:lnTo>
                  <a:lnTo>
                    <a:pt x="24836" y="29492"/>
                  </a:lnTo>
                  <a:lnTo>
                    <a:pt x="21731" y="29492"/>
                  </a:lnTo>
                  <a:lnTo>
                    <a:pt x="17695" y="30734"/>
                  </a:lnTo>
                  <a:lnTo>
                    <a:pt x="12418" y="30734"/>
                  </a:lnTo>
                  <a:lnTo>
                    <a:pt x="12418" y="34770"/>
                  </a:lnTo>
                  <a:lnTo>
                    <a:pt x="15522" y="34770"/>
                  </a:lnTo>
                  <a:lnTo>
                    <a:pt x="14280" y="40047"/>
                  </a:lnTo>
                  <a:lnTo>
                    <a:pt x="10245" y="42221"/>
                  </a:lnTo>
                  <a:lnTo>
                    <a:pt x="9313" y="44394"/>
                  </a:lnTo>
                  <a:lnTo>
                    <a:pt x="4967" y="45636"/>
                  </a:lnTo>
                  <a:lnTo>
                    <a:pt x="0" y="47498"/>
                  </a:lnTo>
                  <a:lnTo>
                    <a:pt x="0" y="51844"/>
                  </a:lnTo>
                  <a:lnTo>
                    <a:pt x="4967" y="51844"/>
                  </a:lnTo>
                  <a:lnTo>
                    <a:pt x="15522" y="57122"/>
                  </a:lnTo>
                  <a:lnTo>
                    <a:pt x="32286" y="59295"/>
                  </a:lnTo>
                  <a:lnTo>
                    <a:pt x="46567" y="57122"/>
                  </a:lnTo>
                  <a:lnTo>
                    <a:pt x="59295" y="51844"/>
                  </a:lnTo>
                  <a:lnTo>
                    <a:pt x="80095" y="51844"/>
                  </a:lnTo>
                  <a:lnTo>
                    <a:pt x="77922" y="57122"/>
                  </a:lnTo>
                  <a:lnTo>
                    <a:pt x="73886" y="62400"/>
                  </a:lnTo>
                  <a:lnTo>
                    <a:pt x="70782" y="67677"/>
                  </a:lnTo>
                  <a:lnTo>
                    <a:pt x="65504" y="72023"/>
                  </a:lnTo>
                  <a:lnTo>
                    <a:pt x="59295" y="75128"/>
                  </a:lnTo>
                  <a:lnTo>
                    <a:pt x="61158" y="81337"/>
                  </a:lnTo>
                  <a:lnTo>
                    <a:pt x="61158" y="84752"/>
                  </a:lnTo>
                  <a:lnTo>
                    <a:pt x="63331" y="88787"/>
                  </a:lnTo>
                  <a:lnTo>
                    <a:pt x="65504" y="91892"/>
                  </a:lnTo>
                  <a:lnTo>
                    <a:pt x="81026" y="86614"/>
                  </a:lnTo>
                  <a:lnTo>
                    <a:pt x="92513" y="77301"/>
                  </a:lnTo>
                  <a:lnTo>
                    <a:pt x="104931" y="67677"/>
                  </a:lnTo>
                  <a:lnTo>
                    <a:pt x="115486" y="60226"/>
                  </a:lnTo>
                  <a:lnTo>
                    <a:pt x="130077" y="57122"/>
                  </a:lnTo>
                  <a:lnTo>
                    <a:pt x="144668" y="57122"/>
                  </a:lnTo>
                  <a:lnTo>
                    <a:pt x="158017" y="57122"/>
                  </a:lnTo>
                  <a:lnTo>
                    <a:pt x="168572" y="51844"/>
                  </a:lnTo>
                  <a:lnTo>
                    <a:pt x="170745" y="47498"/>
                  </a:lnTo>
                  <a:lnTo>
                    <a:pt x="170745" y="45636"/>
                  </a:lnTo>
                  <a:lnTo>
                    <a:pt x="170745" y="44394"/>
                  </a:lnTo>
                  <a:lnTo>
                    <a:pt x="170745" y="42221"/>
                  </a:lnTo>
                  <a:lnTo>
                    <a:pt x="172608" y="38185"/>
                  </a:lnTo>
                  <a:lnTo>
                    <a:pt x="172608" y="34770"/>
                  </a:lnTo>
                  <a:lnTo>
                    <a:pt x="170745" y="32907"/>
                  </a:lnTo>
                  <a:close/>
                </a:path>
              </a:pathLst>
            </a:custGeom>
            <a:solidFill>
              <a:schemeClr val="lt1">
                <a:alpha val="4705"/>
              </a:scheme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64" name="Google Shape;64;p18"/>
            <p:cNvSpPr/>
            <p:nvPr/>
          </p:nvSpPr>
          <p:spPr>
            <a:xfrm>
              <a:off x="3317366" y="4178759"/>
              <a:ext cx="139701" cy="152118"/>
            </a:xfrm>
            <a:custGeom>
              <a:avLst/>
              <a:gdLst/>
              <a:ahLst/>
              <a:cxnLst/>
              <a:rect l="l" t="t" r="r" b="b"/>
              <a:pathLst>
                <a:path w="139700" h="152118" extrusionOk="0">
                  <a:moveTo>
                    <a:pt x="133181" y="30424"/>
                  </a:moveTo>
                  <a:lnTo>
                    <a:pt x="129145" y="22042"/>
                  </a:lnTo>
                  <a:lnTo>
                    <a:pt x="126041" y="14591"/>
                  </a:lnTo>
                  <a:lnTo>
                    <a:pt x="109277" y="14591"/>
                  </a:lnTo>
                  <a:lnTo>
                    <a:pt x="94686" y="14591"/>
                  </a:lnTo>
                  <a:lnTo>
                    <a:pt x="76991" y="14591"/>
                  </a:lnTo>
                  <a:lnTo>
                    <a:pt x="76991" y="931"/>
                  </a:lnTo>
                  <a:lnTo>
                    <a:pt x="62400" y="0"/>
                  </a:lnTo>
                  <a:lnTo>
                    <a:pt x="50913" y="931"/>
                  </a:lnTo>
                  <a:lnTo>
                    <a:pt x="42531" y="5278"/>
                  </a:lnTo>
                  <a:lnTo>
                    <a:pt x="31045" y="7140"/>
                  </a:lnTo>
                  <a:lnTo>
                    <a:pt x="16454" y="10555"/>
                  </a:lnTo>
                  <a:lnTo>
                    <a:pt x="18627" y="17695"/>
                  </a:lnTo>
                  <a:lnTo>
                    <a:pt x="20800" y="25146"/>
                  </a:lnTo>
                  <a:lnTo>
                    <a:pt x="21731" y="29492"/>
                  </a:lnTo>
                  <a:lnTo>
                    <a:pt x="23904" y="34770"/>
                  </a:lnTo>
                  <a:lnTo>
                    <a:pt x="29182" y="37874"/>
                  </a:lnTo>
                  <a:lnTo>
                    <a:pt x="21731" y="60227"/>
                  </a:lnTo>
                  <a:lnTo>
                    <a:pt x="13349" y="80095"/>
                  </a:lnTo>
                  <a:lnTo>
                    <a:pt x="0" y="94996"/>
                  </a:lnTo>
                  <a:lnTo>
                    <a:pt x="0" y="106793"/>
                  </a:lnTo>
                  <a:lnTo>
                    <a:pt x="6209" y="106793"/>
                  </a:lnTo>
                  <a:lnTo>
                    <a:pt x="7140" y="106793"/>
                  </a:lnTo>
                  <a:lnTo>
                    <a:pt x="9313" y="106793"/>
                  </a:lnTo>
                  <a:lnTo>
                    <a:pt x="11486" y="106793"/>
                  </a:lnTo>
                  <a:lnTo>
                    <a:pt x="13349" y="106793"/>
                  </a:lnTo>
                  <a:lnTo>
                    <a:pt x="16454" y="109898"/>
                  </a:lnTo>
                  <a:lnTo>
                    <a:pt x="18627" y="112071"/>
                  </a:lnTo>
                  <a:lnTo>
                    <a:pt x="18627" y="114244"/>
                  </a:lnTo>
                  <a:lnTo>
                    <a:pt x="20800" y="116107"/>
                  </a:lnTo>
                  <a:lnTo>
                    <a:pt x="20800" y="117349"/>
                  </a:lnTo>
                  <a:lnTo>
                    <a:pt x="20800" y="123557"/>
                  </a:lnTo>
                  <a:lnTo>
                    <a:pt x="33218" y="123557"/>
                  </a:lnTo>
                  <a:lnTo>
                    <a:pt x="33218" y="126662"/>
                  </a:lnTo>
                  <a:lnTo>
                    <a:pt x="31045" y="131008"/>
                  </a:lnTo>
                  <a:lnTo>
                    <a:pt x="31045" y="131939"/>
                  </a:lnTo>
                  <a:lnTo>
                    <a:pt x="31045" y="134113"/>
                  </a:lnTo>
                  <a:lnTo>
                    <a:pt x="29182" y="136286"/>
                  </a:lnTo>
                  <a:lnTo>
                    <a:pt x="31045" y="139390"/>
                  </a:lnTo>
                  <a:lnTo>
                    <a:pt x="31045" y="143736"/>
                  </a:lnTo>
                  <a:lnTo>
                    <a:pt x="33218" y="145910"/>
                  </a:lnTo>
                  <a:lnTo>
                    <a:pt x="35391" y="149014"/>
                  </a:lnTo>
                  <a:lnTo>
                    <a:pt x="36322" y="152118"/>
                  </a:lnTo>
                  <a:lnTo>
                    <a:pt x="54949" y="146841"/>
                  </a:lnTo>
                  <a:lnTo>
                    <a:pt x="69540" y="141563"/>
                  </a:lnTo>
                  <a:lnTo>
                    <a:pt x="85373" y="139390"/>
                  </a:lnTo>
                  <a:lnTo>
                    <a:pt x="82268" y="123557"/>
                  </a:lnTo>
                  <a:lnTo>
                    <a:pt x="84131" y="106793"/>
                  </a:lnTo>
                  <a:lnTo>
                    <a:pt x="91582" y="91892"/>
                  </a:lnTo>
                  <a:lnTo>
                    <a:pt x="99964" y="74817"/>
                  </a:lnTo>
                  <a:lnTo>
                    <a:pt x="114554" y="69540"/>
                  </a:lnTo>
                  <a:lnTo>
                    <a:pt x="129145" y="64262"/>
                  </a:lnTo>
                  <a:lnTo>
                    <a:pt x="140632" y="50603"/>
                  </a:lnTo>
                  <a:lnTo>
                    <a:pt x="140632" y="47498"/>
                  </a:lnTo>
                  <a:lnTo>
                    <a:pt x="136286" y="40048"/>
                  </a:lnTo>
                  <a:close/>
                </a:path>
              </a:pathLst>
            </a:custGeom>
            <a:solidFill>
              <a:schemeClr val="lt1">
                <a:alpha val="4705"/>
              </a:scheme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65" name="Google Shape;65;p18"/>
            <p:cNvSpPr/>
            <p:nvPr/>
          </p:nvSpPr>
          <p:spPr>
            <a:xfrm>
              <a:off x="3770306" y="4054891"/>
              <a:ext cx="24836" cy="12418"/>
            </a:xfrm>
            <a:custGeom>
              <a:avLst/>
              <a:gdLst/>
              <a:ahLst/>
              <a:cxnLst/>
              <a:rect l="l" t="t" r="r" b="b"/>
              <a:pathLst>
                <a:path w="24835" h="12417" extrusionOk="0">
                  <a:moveTo>
                    <a:pt x="3104" y="12728"/>
                  </a:moveTo>
                  <a:lnTo>
                    <a:pt x="27009" y="7451"/>
                  </a:lnTo>
                  <a:lnTo>
                    <a:pt x="27009" y="0"/>
                  </a:lnTo>
                  <a:lnTo>
                    <a:pt x="21731" y="0"/>
                  </a:lnTo>
                  <a:lnTo>
                    <a:pt x="17695" y="0"/>
                  </a:lnTo>
                  <a:lnTo>
                    <a:pt x="14591" y="0"/>
                  </a:lnTo>
                  <a:lnTo>
                    <a:pt x="12418" y="0"/>
                  </a:lnTo>
                  <a:lnTo>
                    <a:pt x="9313" y="0"/>
                  </a:lnTo>
                  <a:lnTo>
                    <a:pt x="5278" y="0"/>
                  </a:lnTo>
                  <a:lnTo>
                    <a:pt x="0" y="0"/>
                  </a:lnTo>
                  <a:close/>
                </a:path>
              </a:pathLst>
            </a:custGeom>
            <a:solidFill>
              <a:schemeClr val="lt1">
                <a:alpha val="4705"/>
              </a:scheme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66" name="Google Shape;66;p18"/>
            <p:cNvSpPr/>
            <p:nvPr/>
          </p:nvSpPr>
          <p:spPr>
            <a:xfrm>
              <a:off x="3430679" y="4132192"/>
              <a:ext cx="12418" cy="6209"/>
            </a:xfrm>
            <a:custGeom>
              <a:avLst/>
              <a:gdLst/>
              <a:ahLst/>
              <a:cxnLst/>
              <a:rect l="l" t="t" r="r" b="b"/>
              <a:pathLst>
                <a:path w="12417" h="6208" extrusionOk="0">
                  <a:moveTo>
                    <a:pt x="7451" y="1863"/>
                  </a:moveTo>
                  <a:lnTo>
                    <a:pt x="3104" y="0"/>
                  </a:lnTo>
                  <a:lnTo>
                    <a:pt x="0" y="0"/>
                  </a:lnTo>
                  <a:lnTo>
                    <a:pt x="0" y="7140"/>
                  </a:lnTo>
                  <a:lnTo>
                    <a:pt x="12728" y="7140"/>
                  </a:lnTo>
                  <a:lnTo>
                    <a:pt x="10555" y="3104"/>
                  </a:lnTo>
                  <a:lnTo>
                    <a:pt x="8382" y="1863"/>
                  </a:lnTo>
                  <a:close/>
                </a:path>
              </a:pathLst>
            </a:custGeom>
            <a:solidFill>
              <a:schemeClr val="lt1">
                <a:alpha val="4705"/>
              </a:scheme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67" name="Google Shape;67;p18"/>
            <p:cNvSpPr/>
            <p:nvPr/>
          </p:nvSpPr>
          <p:spPr>
            <a:xfrm>
              <a:off x="3367348" y="4082210"/>
              <a:ext cx="96238" cy="58985"/>
            </a:xfrm>
            <a:custGeom>
              <a:avLst/>
              <a:gdLst/>
              <a:ahLst/>
              <a:cxnLst/>
              <a:rect l="l" t="t" r="r" b="b"/>
              <a:pathLst>
                <a:path w="96238" h="58984" extrusionOk="0">
                  <a:moveTo>
                    <a:pt x="24836" y="60537"/>
                  </a:moveTo>
                  <a:lnTo>
                    <a:pt x="35391" y="60537"/>
                  </a:lnTo>
                  <a:lnTo>
                    <a:pt x="48740" y="57122"/>
                  </a:lnTo>
                  <a:lnTo>
                    <a:pt x="54018" y="47809"/>
                  </a:lnTo>
                  <a:lnTo>
                    <a:pt x="56191" y="29803"/>
                  </a:lnTo>
                  <a:lnTo>
                    <a:pt x="59295" y="32907"/>
                  </a:lnTo>
                  <a:lnTo>
                    <a:pt x="61468" y="35080"/>
                  </a:lnTo>
                  <a:lnTo>
                    <a:pt x="64573" y="37253"/>
                  </a:lnTo>
                  <a:lnTo>
                    <a:pt x="68608" y="39427"/>
                  </a:lnTo>
                  <a:lnTo>
                    <a:pt x="76059" y="42531"/>
                  </a:lnTo>
                  <a:lnTo>
                    <a:pt x="79164" y="37253"/>
                  </a:lnTo>
                  <a:lnTo>
                    <a:pt x="85373" y="32907"/>
                  </a:lnTo>
                  <a:lnTo>
                    <a:pt x="90650" y="29803"/>
                  </a:lnTo>
                  <a:lnTo>
                    <a:pt x="95617" y="25457"/>
                  </a:lnTo>
                  <a:lnTo>
                    <a:pt x="95617" y="22352"/>
                  </a:lnTo>
                  <a:lnTo>
                    <a:pt x="97790" y="18006"/>
                  </a:lnTo>
                  <a:lnTo>
                    <a:pt x="95617" y="12728"/>
                  </a:lnTo>
                  <a:lnTo>
                    <a:pt x="95617" y="7451"/>
                  </a:lnTo>
                  <a:lnTo>
                    <a:pt x="95617" y="0"/>
                  </a:lnTo>
                  <a:lnTo>
                    <a:pt x="66435" y="7451"/>
                  </a:lnTo>
                  <a:lnTo>
                    <a:pt x="41600" y="18006"/>
                  </a:lnTo>
                  <a:lnTo>
                    <a:pt x="19558" y="31976"/>
                  </a:lnTo>
                  <a:lnTo>
                    <a:pt x="0" y="45636"/>
                  </a:lnTo>
                  <a:lnTo>
                    <a:pt x="0" y="60537"/>
                  </a:lnTo>
                  <a:lnTo>
                    <a:pt x="13349" y="60537"/>
                  </a:lnTo>
                  <a:close/>
                </a:path>
              </a:pathLst>
            </a:custGeom>
            <a:solidFill>
              <a:schemeClr val="lt1">
                <a:alpha val="4705"/>
              </a:scheme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68" name="Google Shape;68;p18"/>
            <p:cNvSpPr/>
            <p:nvPr/>
          </p:nvSpPr>
          <p:spPr>
            <a:xfrm>
              <a:off x="3502702" y="4062342"/>
              <a:ext cx="43462" cy="27940"/>
            </a:xfrm>
            <a:custGeom>
              <a:avLst/>
              <a:gdLst/>
              <a:ahLst/>
              <a:cxnLst/>
              <a:rect l="l" t="t" r="r" b="b"/>
              <a:pathLst>
                <a:path w="43462" h="27940" extrusionOk="0">
                  <a:moveTo>
                    <a:pt x="4036" y="25146"/>
                  </a:moveTo>
                  <a:lnTo>
                    <a:pt x="7140" y="29492"/>
                  </a:lnTo>
                  <a:lnTo>
                    <a:pt x="13349" y="30734"/>
                  </a:lnTo>
                  <a:lnTo>
                    <a:pt x="16454" y="30734"/>
                  </a:lnTo>
                  <a:lnTo>
                    <a:pt x="21731" y="29492"/>
                  </a:lnTo>
                  <a:lnTo>
                    <a:pt x="27940" y="25146"/>
                  </a:lnTo>
                  <a:lnTo>
                    <a:pt x="33218" y="19869"/>
                  </a:lnTo>
                  <a:lnTo>
                    <a:pt x="36322" y="15833"/>
                  </a:lnTo>
                  <a:lnTo>
                    <a:pt x="40668" y="10555"/>
                  </a:lnTo>
                  <a:lnTo>
                    <a:pt x="43773" y="5278"/>
                  </a:lnTo>
                  <a:lnTo>
                    <a:pt x="38495" y="3104"/>
                  </a:lnTo>
                  <a:lnTo>
                    <a:pt x="31045" y="931"/>
                  </a:lnTo>
                  <a:lnTo>
                    <a:pt x="23904" y="931"/>
                  </a:lnTo>
                  <a:lnTo>
                    <a:pt x="14591" y="0"/>
                  </a:lnTo>
                  <a:lnTo>
                    <a:pt x="7140" y="7451"/>
                  </a:lnTo>
                  <a:lnTo>
                    <a:pt x="0" y="12728"/>
                  </a:lnTo>
                  <a:lnTo>
                    <a:pt x="0" y="18006"/>
                  </a:lnTo>
                  <a:lnTo>
                    <a:pt x="1863" y="22042"/>
                  </a:lnTo>
                  <a:close/>
                </a:path>
              </a:pathLst>
            </a:custGeom>
            <a:solidFill>
              <a:schemeClr val="lt1">
                <a:alpha val="4705"/>
              </a:scheme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69" name="Google Shape;69;p18"/>
            <p:cNvSpPr/>
            <p:nvPr/>
          </p:nvSpPr>
          <p:spPr>
            <a:xfrm>
              <a:off x="5862400" y="4041231"/>
              <a:ext cx="260774" cy="310446"/>
            </a:xfrm>
            <a:custGeom>
              <a:avLst/>
              <a:gdLst/>
              <a:ahLst/>
              <a:cxnLst/>
              <a:rect l="l" t="t" r="r" b="b"/>
              <a:pathLst>
                <a:path w="260774" h="310445" extrusionOk="0">
                  <a:moveTo>
                    <a:pt x="16454" y="264189"/>
                  </a:moveTo>
                  <a:lnTo>
                    <a:pt x="24836" y="273813"/>
                  </a:lnTo>
                  <a:lnTo>
                    <a:pt x="34149" y="286541"/>
                  </a:lnTo>
                  <a:lnTo>
                    <a:pt x="39427" y="301443"/>
                  </a:lnTo>
                  <a:lnTo>
                    <a:pt x="56191" y="304547"/>
                  </a:lnTo>
                  <a:lnTo>
                    <a:pt x="70782" y="310756"/>
                  </a:lnTo>
                  <a:lnTo>
                    <a:pt x="74818" y="301443"/>
                  </a:lnTo>
                  <a:lnTo>
                    <a:pt x="80095" y="301443"/>
                  </a:lnTo>
                  <a:lnTo>
                    <a:pt x="80095" y="297097"/>
                  </a:lnTo>
                  <a:lnTo>
                    <a:pt x="68609" y="288715"/>
                  </a:lnTo>
                  <a:lnTo>
                    <a:pt x="60226" y="276918"/>
                  </a:lnTo>
                  <a:lnTo>
                    <a:pt x="53086" y="266362"/>
                  </a:lnTo>
                  <a:lnTo>
                    <a:pt x="50913" y="257049"/>
                  </a:lnTo>
                  <a:lnTo>
                    <a:pt x="56191" y="229419"/>
                  </a:lnTo>
                  <a:lnTo>
                    <a:pt x="67677" y="199927"/>
                  </a:lnTo>
                  <a:lnTo>
                    <a:pt x="83199" y="170124"/>
                  </a:lnTo>
                  <a:lnTo>
                    <a:pt x="104000" y="140632"/>
                  </a:lnTo>
                  <a:lnTo>
                    <a:pt x="124799" y="115175"/>
                  </a:lnTo>
                  <a:lnTo>
                    <a:pt x="145599" y="92823"/>
                  </a:lnTo>
                  <a:lnTo>
                    <a:pt x="163295" y="78232"/>
                  </a:lnTo>
                  <a:lnTo>
                    <a:pt x="180059" y="70782"/>
                  </a:lnTo>
                  <a:lnTo>
                    <a:pt x="197754" y="63331"/>
                  </a:lnTo>
                  <a:lnTo>
                    <a:pt x="217623" y="55880"/>
                  </a:lnTo>
                  <a:lnTo>
                    <a:pt x="234076" y="46256"/>
                  </a:lnTo>
                  <a:lnTo>
                    <a:pt x="248667" y="35701"/>
                  </a:lnTo>
                  <a:lnTo>
                    <a:pt x="260154" y="21110"/>
                  </a:lnTo>
                  <a:lnTo>
                    <a:pt x="261395" y="18937"/>
                  </a:lnTo>
                  <a:lnTo>
                    <a:pt x="261395" y="16764"/>
                  </a:lnTo>
                  <a:lnTo>
                    <a:pt x="263258" y="13660"/>
                  </a:lnTo>
                  <a:lnTo>
                    <a:pt x="260154" y="9313"/>
                  </a:lnTo>
                  <a:lnTo>
                    <a:pt x="258291" y="6209"/>
                  </a:lnTo>
                  <a:lnTo>
                    <a:pt x="253945" y="1863"/>
                  </a:lnTo>
                  <a:lnTo>
                    <a:pt x="236249" y="0"/>
                  </a:lnTo>
                  <a:lnTo>
                    <a:pt x="223832" y="4036"/>
                  </a:lnTo>
                  <a:lnTo>
                    <a:pt x="216381" y="7140"/>
                  </a:lnTo>
                  <a:lnTo>
                    <a:pt x="210172" y="11486"/>
                  </a:lnTo>
                  <a:lnTo>
                    <a:pt x="205205" y="18937"/>
                  </a:lnTo>
                  <a:lnTo>
                    <a:pt x="197754" y="24215"/>
                  </a:lnTo>
                  <a:lnTo>
                    <a:pt x="187199" y="29492"/>
                  </a:lnTo>
                  <a:lnTo>
                    <a:pt x="153981" y="29492"/>
                  </a:lnTo>
                  <a:lnTo>
                    <a:pt x="134113" y="39116"/>
                  </a:lnTo>
                  <a:lnTo>
                    <a:pt x="110208" y="51844"/>
                  </a:lnTo>
                  <a:lnTo>
                    <a:pt x="87235" y="68609"/>
                  </a:lnTo>
                  <a:lnTo>
                    <a:pt x="68609" y="85683"/>
                  </a:lnTo>
                  <a:lnTo>
                    <a:pt x="54017" y="101516"/>
                  </a:lnTo>
                  <a:lnTo>
                    <a:pt x="53086" y="107725"/>
                  </a:lnTo>
                  <a:lnTo>
                    <a:pt x="53086" y="110829"/>
                  </a:lnTo>
                  <a:lnTo>
                    <a:pt x="53086" y="116107"/>
                  </a:lnTo>
                  <a:lnTo>
                    <a:pt x="54017" y="118280"/>
                  </a:lnTo>
                  <a:lnTo>
                    <a:pt x="54017" y="122626"/>
                  </a:lnTo>
                  <a:lnTo>
                    <a:pt x="56191" y="127904"/>
                  </a:lnTo>
                  <a:lnTo>
                    <a:pt x="54017" y="131008"/>
                  </a:lnTo>
                  <a:lnTo>
                    <a:pt x="48740" y="144668"/>
                  </a:lnTo>
                  <a:lnTo>
                    <a:pt x="39427" y="153360"/>
                  </a:lnTo>
                  <a:lnTo>
                    <a:pt x="31045" y="162674"/>
                  </a:lnTo>
                  <a:lnTo>
                    <a:pt x="31045" y="164847"/>
                  </a:lnTo>
                  <a:lnTo>
                    <a:pt x="31045" y="167020"/>
                  </a:lnTo>
                  <a:lnTo>
                    <a:pt x="32286" y="167020"/>
                  </a:lnTo>
                  <a:lnTo>
                    <a:pt x="32286" y="167951"/>
                  </a:lnTo>
                  <a:lnTo>
                    <a:pt x="36322" y="170124"/>
                  </a:lnTo>
                  <a:lnTo>
                    <a:pt x="39427" y="172297"/>
                  </a:lnTo>
                  <a:lnTo>
                    <a:pt x="34149" y="182853"/>
                  </a:lnTo>
                  <a:lnTo>
                    <a:pt x="27009" y="190303"/>
                  </a:lnTo>
                  <a:lnTo>
                    <a:pt x="19558" y="195581"/>
                  </a:lnTo>
                  <a:lnTo>
                    <a:pt x="14591" y="205205"/>
                  </a:lnTo>
                  <a:lnTo>
                    <a:pt x="12418" y="212345"/>
                  </a:lnTo>
                  <a:lnTo>
                    <a:pt x="14591" y="219796"/>
                  </a:lnTo>
                  <a:lnTo>
                    <a:pt x="16454" y="224142"/>
                  </a:lnTo>
                  <a:lnTo>
                    <a:pt x="16454" y="229419"/>
                  </a:lnTo>
                  <a:lnTo>
                    <a:pt x="10245" y="232524"/>
                  </a:lnTo>
                  <a:lnTo>
                    <a:pt x="0" y="239975"/>
                  </a:lnTo>
                  <a:lnTo>
                    <a:pt x="7140" y="254876"/>
                  </a:lnTo>
                  <a:close/>
                </a:path>
              </a:pathLst>
            </a:custGeom>
            <a:solidFill>
              <a:schemeClr val="lt1">
                <a:alpha val="4705"/>
              </a:scheme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70" name="Google Shape;70;p18"/>
            <p:cNvSpPr/>
            <p:nvPr/>
          </p:nvSpPr>
          <p:spPr>
            <a:xfrm>
              <a:off x="7125604" y="4179690"/>
              <a:ext cx="15522" cy="12418"/>
            </a:xfrm>
            <a:custGeom>
              <a:avLst/>
              <a:gdLst/>
              <a:ahLst/>
              <a:cxnLst/>
              <a:rect l="l" t="t" r="r" b="b"/>
              <a:pathLst>
                <a:path w="15522" h="12417" extrusionOk="0">
                  <a:moveTo>
                    <a:pt x="0" y="13660"/>
                  </a:moveTo>
                  <a:lnTo>
                    <a:pt x="16454" y="13660"/>
                  </a:lnTo>
                  <a:lnTo>
                    <a:pt x="16454" y="6209"/>
                  </a:lnTo>
                  <a:lnTo>
                    <a:pt x="4036" y="0"/>
                  </a:lnTo>
                  <a:close/>
                </a:path>
              </a:pathLst>
            </a:custGeom>
            <a:solidFill>
              <a:schemeClr val="lt1">
                <a:alpha val="4705"/>
              </a:scheme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71" name="Google Shape;71;p18"/>
            <p:cNvSpPr/>
            <p:nvPr/>
          </p:nvSpPr>
          <p:spPr>
            <a:xfrm>
              <a:off x="3826497" y="4062342"/>
              <a:ext cx="15522" cy="6209"/>
            </a:xfrm>
            <a:custGeom>
              <a:avLst/>
              <a:gdLst/>
              <a:ahLst/>
              <a:cxnLst/>
              <a:rect l="l" t="t" r="r" b="b"/>
              <a:pathLst>
                <a:path w="15522" h="6208" extrusionOk="0">
                  <a:moveTo>
                    <a:pt x="0" y="0"/>
                  </a:moveTo>
                  <a:lnTo>
                    <a:pt x="16764" y="0"/>
                  </a:lnTo>
                  <a:lnTo>
                    <a:pt x="16764" y="8382"/>
                  </a:lnTo>
                  <a:lnTo>
                    <a:pt x="0" y="8382"/>
                  </a:lnTo>
                  <a:close/>
                </a:path>
              </a:pathLst>
            </a:custGeom>
            <a:solidFill>
              <a:schemeClr val="lt1">
                <a:alpha val="4705"/>
              </a:scheme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72" name="Google Shape;72;p18"/>
            <p:cNvSpPr/>
            <p:nvPr/>
          </p:nvSpPr>
          <p:spPr>
            <a:xfrm>
              <a:off x="7212839" y="4119464"/>
              <a:ext cx="71403" cy="49671"/>
            </a:xfrm>
            <a:custGeom>
              <a:avLst/>
              <a:gdLst/>
              <a:ahLst/>
              <a:cxnLst/>
              <a:rect l="l" t="t" r="r" b="b"/>
              <a:pathLst>
                <a:path w="71402" h="49671" extrusionOk="0">
                  <a:moveTo>
                    <a:pt x="27009" y="37874"/>
                  </a:moveTo>
                  <a:lnTo>
                    <a:pt x="49050" y="45325"/>
                  </a:lnTo>
                  <a:lnTo>
                    <a:pt x="72955" y="49671"/>
                  </a:lnTo>
                  <a:lnTo>
                    <a:pt x="68919" y="32597"/>
                  </a:lnTo>
                  <a:lnTo>
                    <a:pt x="61468" y="19869"/>
                  </a:lnTo>
                  <a:lnTo>
                    <a:pt x="51224" y="10555"/>
                  </a:lnTo>
                  <a:lnTo>
                    <a:pt x="36632" y="5278"/>
                  </a:lnTo>
                  <a:lnTo>
                    <a:pt x="19868" y="2173"/>
                  </a:lnTo>
                  <a:lnTo>
                    <a:pt x="3104" y="0"/>
                  </a:lnTo>
                  <a:lnTo>
                    <a:pt x="3104" y="3104"/>
                  </a:lnTo>
                  <a:lnTo>
                    <a:pt x="3104" y="7451"/>
                  </a:lnTo>
                  <a:lnTo>
                    <a:pt x="2173" y="8382"/>
                  </a:lnTo>
                  <a:lnTo>
                    <a:pt x="2173" y="10555"/>
                  </a:lnTo>
                  <a:lnTo>
                    <a:pt x="0" y="12728"/>
                  </a:lnTo>
                  <a:lnTo>
                    <a:pt x="10555" y="27319"/>
                  </a:lnTo>
                  <a:close/>
                </a:path>
              </a:pathLst>
            </a:custGeom>
            <a:solidFill>
              <a:schemeClr val="lt1">
                <a:alpha val="4705"/>
              </a:scheme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73" name="Google Shape;73;p18"/>
            <p:cNvSpPr/>
            <p:nvPr/>
          </p:nvSpPr>
          <p:spPr>
            <a:xfrm>
              <a:off x="7085867" y="4082210"/>
              <a:ext cx="108656" cy="80716"/>
            </a:xfrm>
            <a:custGeom>
              <a:avLst/>
              <a:gdLst/>
              <a:ahLst/>
              <a:cxnLst/>
              <a:rect l="l" t="t" r="r" b="b"/>
              <a:pathLst>
                <a:path w="108656" h="80715" extrusionOk="0">
                  <a:moveTo>
                    <a:pt x="14591" y="72023"/>
                  </a:moveTo>
                  <a:lnTo>
                    <a:pt x="27009" y="82579"/>
                  </a:lnTo>
                  <a:lnTo>
                    <a:pt x="32286" y="81647"/>
                  </a:lnTo>
                  <a:lnTo>
                    <a:pt x="43773" y="79474"/>
                  </a:lnTo>
                  <a:lnTo>
                    <a:pt x="58364" y="77301"/>
                  </a:lnTo>
                  <a:lnTo>
                    <a:pt x="76059" y="75128"/>
                  </a:lnTo>
                  <a:lnTo>
                    <a:pt x="93754" y="74197"/>
                  </a:lnTo>
                  <a:lnTo>
                    <a:pt x="107414" y="74197"/>
                  </a:lnTo>
                  <a:lnTo>
                    <a:pt x="108346" y="72023"/>
                  </a:lnTo>
                  <a:lnTo>
                    <a:pt x="110519" y="72023"/>
                  </a:lnTo>
                  <a:lnTo>
                    <a:pt x="110519" y="69850"/>
                  </a:lnTo>
                  <a:lnTo>
                    <a:pt x="110519" y="12728"/>
                  </a:lnTo>
                  <a:lnTo>
                    <a:pt x="95928" y="20179"/>
                  </a:lnTo>
                  <a:lnTo>
                    <a:pt x="83199" y="27630"/>
                  </a:lnTo>
                  <a:lnTo>
                    <a:pt x="66746" y="32907"/>
                  </a:lnTo>
                  <a:lnTo>
                    <a:pt x="66746" y="20179"/>
                  </a:lnTo>
                  <a:lnTo>
                    <a:pt x="66746" y="9624"/>
                  </a:lnTo>
                  <a:lnTo>
                    <a:pt x="63641" y="0"/>
                  </a:lnTo>
                  <a:lnTo>
                    <a:pt x="54018" y="0"/>
                  </a:lnTo>
                  <a:lnTo>
                    <a:pt x="39737" y="2173"/>
                  </a:lnTo>
                  <a:lnTo>
                    <a:pt x="25146" y="7451"/>
                  </a:lnTo>
                  <a:lnTo>
                    <a:pt x="15522" y="12728"/>
                  </a:lnTo>
                  <a:lnTo>
                    <a:pt x="8382" y="17075"/>
                  </a:lnTo>
                  <a:lnTo>
                    <a:pt x="7451" y="20179"/>
                  </a:lnTo>
                  <a:lnTo>
                    <a:pt x="5277" y="24525"/>
                  </a:lnTo>
                  <a:lnTo>
                    <a:pt x="3104" y="27630"/>
                  </a:lnTo>
                  <a:lnTo>
                    <a:pt x="931" y="31976"/>
                  </a:lnTo>
                  <a:lnTo>
                    <a:pt x="0" y="37253"/>
                  </a:lnTo>
                  <a:lnTo>
                    <a:pt x="5277" y="57122"/>
                  </a:lnTo>
                  <a:close/>
                </a:path>
              </a:pathLst>
            </a:custGeom>
            <a:solidFill>
              <a:schemeClr val="lt1">
                <a:alpha val="4705"/>
              </a:scheme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74" name="Google Shape;74;p18"/>
            <p:cNvSpPr/>
            <p:nvPr/>
          </p:nvSpPr>
          <p:spPr>
            <a:xfrm>
              <a:off x="4090065" y="4082210"/>
              <a:ext cx="12418" cy="9313"/>
            </a:xfrm>
            <a:custGeom>
              <a:avLst/>
              <a:gdLst/>
              <a:ahLst/>
              <a:cxnLst/>
              <a:rect l="l" t="t" r="r" b="b"/>
              <a:pathLst>
                <a:path w="12417" h="9313" extrusionOk="0">
                  <a:moveTo>
                    <a:pt x="4036" y="9624"/>
                  </a:moveTo>
                  <a:lnTo>
                    <a:pt x="7140" y="9624"/>
                  </a:lnTo>
                  <a:lnTo>
                    <a:pt x="12418" y="9624"/>
                  </a:lnTo>
                  <a:lnTo>
                    <a:pt x="12418" y="5278"/>
                  </a:lnTo>
                  <a:lnTo>
                    <a:pt x="0" y="0"/>
                  </a:lnTo>
                  <a:lnTo>
                    <a:pt x="0" y="5278"/>
                  </a:lnTo>
                  <a:lnTo>
                    <a:pt x="0" y="7451"/>
                  </a:lnTo>
                  <a:lnTo>
                    <a:pt x="1863" y="9624"/>
                  </a:lnTo>
                  <a:close/>
                </a:path>
              </a:pathLst>
            </a:custGeom>
            <a:solidFill>
              <a:schemeClr val="lt1">
                <a:alpha val="4705"/>
              </a:scheme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75" name="Google Shape;75;p18"/>
            <p:cNvSpPr/>
            <p:nvPr/>
          </p:nvSpPr>
          <p:spPr>
            <a:xfrm>
              <a:off x="6122554" y="4209183"/>
              <a:ext cx="12418" cy="12418"/>
            </a:xfrm>
            <a:custGeom>
              <a:avLst/>
              <a:gdLst/>
              <a:ahLst/>
              <a:cxnLst/>
              <a:rect l="l" t="t" r="r" b="b"/>
              <a:pathLst>
                <a:path w="12417" h="12417" extrusionOk="0">
                  <a:moveTo>
                    <a:pt x="1242" y="4346"/>
                  </a:moveTo>
                  <a:lnTo>
                    <a:pt x="0" y="6519"/>
                  </a:lnTo>
                  <a:lnTo>
                    <a:pt x="0" y="9624"/>
                  </a:lnTo>
                  <a:lnTo>
                    <a:pt x="0" y="14901"/>
                  </a:lnTo>
                  <a:lnTo>
                    <a:pt x="3104" y="14901"/>
                  </a:lnTo>
                  <a:lnTo>
                    <a:pt x="5278" y="14901"/>
                  </a:lnTo>
                  <a:lnTo>
                    <a:pt x="7451" y="14901"/>
                  </a:lnTo>
                  <a:lnTo>
                    <a:pt x="8382" y="13970"/>
                  </a:lnTo>
                  <a:lnTo>
                    <a:pt x="10555" y="11797"/>
                  </a:lnTo>
                  <a:lnTo>
                    <a:pt x="14591" y="11797"/>
                  </a:lnTo>
                  <a:lnTo>
                    <a:pt x="14591" y="4346"/>
                  </a:lnTo>
                  <a:lnTo>
                    <a:pt x="3104" y="0"/>
                  </a:lnTo>
                  <a:close/>
                </a:path>
              </a:pathLst>
            </a:custGeom>
            <a:solidFill>
              <a:schemeClr val="lt1">
                <a:alpha val="4705"/>
              </a:scheme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76" name="Google Shape;76;p18"/>
            <p:cNvSpPr/>
            <p:nvPr/>
          </p:nvSpPr>
          <p:spPr>
            <a:xfrm>
              <a:off x="4937582" y="4135296"/>
              <a:ext cx="15522" cy="6209"/>
            </a:xfrm>
            <a:custGeom>
              <a:avLst/>
              <a:gdLst/>
              <a:ahLst/>
              <a:cxnLst/>
              <a:rect l="l" t="t" r="r" b="b"/>
              <a:pathLst>
                <a:path w="15522" h="6208" extrusionOk="0">
                  <a:moveTo>
                    <a:pt x="5277" y="6209"/>
                  </a:moveTo>
                  <a:lnTo>
                    <a:pt x="7451" y="6209"/>
                  </a:lnTo>
                  <a:lnTo>
                    <a:pt x="8382" y="6209"/>
                  </a:lnTo>
                  <a:lnTo>
                    <a:pt x="12418" y="4036"/>
                  </a:lnTo>
                  <a:lnTo>
                    <a:pt x="15522" y="4036"/>
                  </a:lnTo>
                  <a:lnTo>
                    <a:pt x="15522" y="0"/>
                  </a:lnTo>
                  <a:lnTo>
                    <a:pt x="0" y="0"/>
                  </a:lnTo>
                  <a:lnTo>
                    <a:pt x="3104" y="4036"/>
                  </a:lnTo>
                  <a:close/>
                </a:path>
              </a:pathLst>
            </a:custGeom>
            <a:solidFill>
              <a:schemeClr val="lt1">
                <a:alpha val="4705"/>
              </a:scheme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77" name="Google Shape;77;p18"/>
            <p:cNvSpPr/>
            <p:nvPr/>
          </p:nvSpPr>
          <p:spPr>
            <a:xfrm>
              <a:off x="5256410" y="5105129"/>
              <a:ext cx="12418" cy="24836"/>
            </a:xfrm>
            <a:custGeom>
              <a:avLst/>
              <a:gdLst/>
              <a:ahLst/>
              <a:cxnLst/>
              <a:rect l="l" t="t" r="r" b="b"/>
              <a:pathLst>
                <a:path w="12417" h="24835" extrusionOk="0">
                  <a:moveTo>
                    <a:pt x="9313" y="22352"/>
                  </a:moveTo>
                  <a:lnTo>
                    <a:pt x="10245" y="18006"/>
                  </a:lnTo>
                  <a:lnTo>
                    <a:pt x="10245" y="12728"/>
                  </a:lnTo>
                  <a:lnTo>
                    <a:pt x="10245" y="7451"/>
                  </a:lnTo>
                  <a:lnTo>
                    <a:pt x="12418" y="0"/>
                  </a:lnTo>
                  <a:lnTo>
                    <a:pt x="3104" y="0"/>
                  </a:lnTo>
                  <a:lnTo>
                    <a:pt x="2173" y="5588"/>
                  </a:lnTo>
                  <a:lnTo>
                    <a:pt x="2173" y="12728"/>
                  </a:lnTo>
                  <a:lnTo>
                    <a:pt x="0" y="20179"/>
                  </a:lnTo>
                  <a:lnTo>
                    <a:pt x="0" y="27630"/>
                  </a:lnTo>
                  <a:lnTo>
                    <a:pt x="7140" y="27630"/>
                  </a:lnTo>
                  <a:close/>
                </a:path>
              </a:pathLst>
            </a:custGeom>
            <a:solidFill>
              <a:schemeClr val="lt1">
                <a:alpha val="4705"/>
              </a:scheme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78" name="Google Shape;78;p18"/>
            <p:cNvSpPr/>
            <p:nvPr/>
          </p:nvSpPr>
          <p:spPr>
            <a:xfrm>
              <a:off x="3850401" y="4200801"/>
              <a:ext cx="406684" cy="447042"/>
            </a:xfrm>
            <a:custGeom>
              <a:avLst/>
              <a:gdLst/>
              <a:ahLst/>
              <a:cxnLst/>
              <a:rect l="l" t="t" r="r" b="b"/>
              <a:pathLst>
                <a:path w="406683" h="447041" extrusionOk="0">
                  <a:moveTo>
                    <a:pt x="395818" y="287783"/>
                  </a:moveTo>
                  <a:lnTo>
                    <a:pt x="392714" y="285610"/>
                  </a:lnTo>
                  <a:lnTo>
                    <a:pt x="387436" y="283437"/>
                  </a:lnTo>
                  <a:lnTo>
                    <a:pt x="383401" y="282506"/>
                  </a:lnTo>
                  <a:lnTo>
                    <a:pt x="381227" y="280333"/>
                  </a:lnTo>
                  <a:lnTo>
                    <a:pt x="381227" y="278159"/>
                  </a:lnTo>
                  <a:lnTo>
                    <a:pt x="381227" y="275986"/>
                  </a:lnTo>
                  <a:lnTo>
                    <a:pt x="383401" y="275055"/>
                  </a:lnTo>
                  <a:lnTo>
                    <a:pt x="381227" y="270709"/>
                  </a:lnTo>
                  <a:lnTo>
                    <a:pt x="379986" y="268846"/>
                  </a:lnTo>
                  <a:lnTo>
                    <a:pt x="375950" y="265431"/>
                  </a:lnTo>
                  <a:lnTo>
                    <a:pt x="372845" y="263568"/>
                  </a:lnTo>
                  <a:lnTo>
                    <a:pt x="366636" y="261395"/>
                  </a:lnTo>
                  <a:lnTo>
                    <a:pt x="363532" y="258291"/>
                  </a:lnTo>
                  <a:lnTo>
                    <a:pt x="359186" y="256118"/>
                  </a:lnTo>
                  <a:lnTo>
                    <a:pt x="358254" y="253945"/>
                  </a:lnTo>
                  <a:lnTo>
                    <a:pt x="358254" y="252703"/>
                  </a:lnTo>
                  <a:lnTo>
                    <a:pt x="356081" y="250840"/>
                  </a:lnTo>
                  <a:lnTo>
                    <a:pt x="356081" y="248667"/>
                  </a:lnTo>
                  <a:lnTo>
                    <a:pt x="356081" y="243389"/>
                  </a:lnTo>
                  <a:lnTo>
                    <a:pt x="341490" y="238112"/>
                  </a:lnTo>
                  <a:lnTo>
                    <a:pt x="330004" y="228488"/>
                  </a:lnTo>
                  <a:lnTo>
                    <a:pt x="322864" y="215760"/>
                  </a:lnTo>
                  <a:lnTo>
                    <a:pt x="325037" y="211724"/>
                  </a:lnTo>
                  <a:lnTo>
                    <a:pt x="326899" y="206446"/>
                  </a:lnTo>
                  <a:lnTo>
                    <a:pt x="330004" y="203032"/>
                  </a:lnTo>
                  <a:lnTo>
                    <a:pt x="336523" y="195581"/>
                  </a:lnTo>
                  <a:lnTo>
                    <a:pt x="326899" y="184094"/>
                  </a:lnTo>
                  <a:lnTo>
                    <a:pt x="319759" y="171366"/>
                  </a:lnTo>
                  <a:lnTo>
                    <a:pt x="310446" y="158638"/>
                  </a:lnTo>
                  <a:lnTo>
                    <a:pt x="302995" y="147151"/>
                  </a:lnTo>
                  <a:lnTo>
                    <a:pt x="290577" y="139701"/>
                  </a:lnTo>
                  <a:lnTo>
                    <a:pt x="275986" y="134423"/>
                  </a:lnTo>
                  <a:lnTo>
                    <a:pt x="275986" y="121695"/>
                  </a:lnTo>
                  <a:lnTo>
                    <a:pt x="259222" y="106793"/>
                  </a:lnTo>
                  <a:lnTo>
                    <a:pt x="244631" y="90029"/>
                  </a:lnTo>
                  <a:lnTo>
                    <a:pt x="226936" y="77301"/>
                  </a:lnTo>
                  <a:lnTo>
                    <a:pt x="222900" y="75128"/>
                  </a:lnTo>
                  <a:lnTo>
                    <a:pt x="219796" y="75128"/>
                  </a:lnTo>
                  <a:lnTo>
                    <a:pt x="214518" y="75128"/>
                  </a:lnTo>
                  <a:lnTo>
                    <a:pt x="209240" y="75128"/>
                  </a:lnTo>
                  <a:lnTo>
                    <a:pt x="203032" y="75128"/>
                  </a:lnTo>
                  <a:lnTo>
                    <a:pt x="199927" y="72955"/>
                  </a:lnTo>
                  <a:lnTo>
                    <a:pt x="192787" y="64573"/>
                  </a:lnTo>
                  <a:lnTo>
                    <a:pt x="187509" y="50913"/>
                  </a:lnTo>
                  <a:lnTo>
                    <a:pt x="180059" y="36012"/>
                  </a:lnTo>
                  <a:lnTo>
                    <a:pt x="172918" y="23283"/>
                  </a:lnTo>
                  <a:lnTo>
                    <a:pt x="166709" y="22352"/>
                  </a:lnTo>
                  <a:lnTo>
                    <a:pt x="161432" y="20179"/>
                  </a:lnTo>
                  <a:lnTo>
                    <a:pt x="156154" y="18006"/>
                  </a:lnTo>
                  <a:lnTo>
                    <a:pt x="152118" y="15833"/>
                  </a:lnTo>
                  <a:lnTo>
                    <a:pt x="146841" y="12728"/>
                  </a:lnTo>
                  <a:lnTo>
                    <a:pt x="141563" y="12728"/>
                  </a:lnTo>
                  <a:lnTo>
                    <a:pt x="137527" y="14901"/>
                  </a:lnTo>
                  <a:lnTo>
                    <a:pt x="136596" y="14901"/>
                  </a:lnTo>
                  <a:lnTo>
                    <a:pt x="132250" y="15833"/>
                  </a:lnTo>
                  <a:lnTo>
                    <a:pt x="136596" y="28561"/>
                  </a:lnTo>
                  <a:lnTo>
                    <a:pt x="139701" y="38185"/>
                  </a:lnTo>
                  <a:lnTo>
                    <a:pt x="141563" y="49671"/>
                  </a:lnTo>
                  <a:lnTo>
                    <a:pt x="143736" y="65504"/>
                  </a:lnTo>
                  <a:lnTo>
                    <a:pt x="154291" y="62400"/>
                  </a:lnTo>
                  <a:lnTo>
                    <a:pt x="161432" y="57122"/>
                  </a:lnTo>
                  <a:lnTo>
                    <a:pt x="166709" y="52776"/>
                  </a:lnTo>
                  <a:lnTo>
                    <a:pt x="176023" y="49671"/>
                  </a:lnTo>
                  <a:lnTo>
                    <a:pt x="176023" y="52776"/>
                  </a:lnTo>
                  <a:lnTo>
                    <a:pt x="180059" y="52776"/>
                  </a:lnTo>
                  <a:lnTo>
                    <a:pt x="176023" y="54949"/>
                  </a:lnTo>
                  <a:lnTo>
                    <a:pt x="172918" y="58053"/>
                  </a:lnTo>
                  <a:lnTo>
                    <a:pt x="166709" y="60226"/>
                  </a:lnTo>
                  <a:lnTo>
                    <a:pt x="163605" y="62400"/>
                  </a:lnTo>
                  <a:lnTo>
                    <a:pt x="159259" y="65504"/>
                  </a:lnTo>
                  <a:lnTo>
                    <a:pt x="158327" y="69850"/>
                  </a:lnTo>
                  <a:lnTo>
                    <a:pt x="156154" y="75128"/>
                  </a:lnTo>
                  <a:lnTo>
                    <a:pt x="154291" y="80405"/>
                  </a:lnTo>
                  <a:lnTo>
                    <a:pt x="152118" y="84752"/>
                  </a:lnTo>
                  <a:lnTo>
                    <a:pt x="150877" y="86614"/>
                  </a:lnTo>
                  <a:lnTo>
                    <a:pt x="149014" y="87856"/>
                  </a:lnTo>
                  <a:lnTo>
                    <a:pt x="146841" y="87856"/>
                  </a:lnTo>
                  <a:lnTo>
                    <a:pt x="143736" y="90029"/>
                  </a:lnTo>
                  <a:lnTo>
                    <a:pt x="143736" y="82579"/>
                  </a:lnTo>
                  <a:lnTo>
                    <a:pt x="141563" y="69850"/>
                  </a:lnTo>
                  <a:lnTo>
                    <a:pt x="139701" y="58053"/>
                  </a:lnTo>
                  <a:lnTo>
                    <a:pt x="139701" y="52776"/>
                  </a:lnTo>
                  <a:lnTo>
                    <a:pt x="126972" y="49671"/>
                  </a:lnTo>
                  <a:lnTo>
                    <a:pt x="119832" y="38185"/>
                  </a:lnTo>
                  <a:lnTo>
                    <a:pt x="112381" y="25457"/>
                  </a:lnTo>
                  <a:lnTo>
                    <a:pt x="107414" y="12728"/>
                  </a:lnTo>
                  <a:lnTo>
                    <a:pt x="80095" y="12728"/>
                  </a:lnTo>
                  <a:lnTo>
                    <a:pt x="80095" y="57122"/>
                  </a:lnTo>
                  <a:lnTo>
                    <a:pt x="73886" y="57122"/>
                  </a:lnTo>
                  <a:lnTo>
                    <a:pt x="70782" y="54949"/>
                  </a:lnTo>
                  <a:lnTo>
                    <a:pt x="66746" y="54949"/>
                  </a:lnTo>
                  <a:lnTo>
                    <a:pt x="63641" y="52776"/>
                  </a:lnTo>
                  <a:lnTo>
                    <a:pt x="56191" y="38185"/>
                  </a:lnTo>
                  <a:lnTo>
                    <a:pt x="54328" y="22352"/>
                  </a:lnTo>
                  <a:lnTo>
                    <a:pt x="56191" y="3104"/>
                  </a:lnTo>
                  <a:lnTo>
                    <a:pt x="52155" y="3104"/>
                  </a:lnTo>
                  <a:lnTo>
                    <a:pt x="52155" y="0"/>
                  </a:lnTo>
                  <a:lnTo>
                    <a:pt x="22973" y="3104"/>
                  </a:lnTo>
                  <a:lnTo>
                    <a:pt x="19869" y="28561"/>
                  </a:lnTo>
                  <a:lnTo>
                    <a:pt x="16764" y="54949"/>
                  </a:lnTo>
                  <a:lnTo>
                    <a:pt x="9313" y="79474"/>
                  </a:lnTo>
                  <a:lnTo>
                    <a:pt x="0" y="97480"/>
                  </a:lnTo>
                  <a:lnTo>
                    <a:pt x="3104" y="104620"/>
                  </a:lnTo>
                  <a:lnTo>
                    <a:pt x="7451" y="109898"/>
                  </a:lnTo>
                  <a:lnTo>
                    <a:pt x="12418" y="114244"/>
                  </a:lnTo>
                  <a:lnTo>
                    <a:pt x="19869" y="116417"/>
                  </a:lnTo>
                  <a:lnTo>
                    <a:pt x="27009" y="117349"/>
                  </a:lnTo>
                  <a:lnTo>
                    <a:pt x="27009" y="121695"/>
                  </a:lnTo>
                  <a:lnTo>
                    <a:pt x="27009" y="123868"/>
                  </a:lnTo>
                  <a:lnTo>
                    <a:pt x="25146" y="123868"/>
                  </a:lnTo>
                  <a:lnTo>
                    <a:pt x="25146" y="124799"/>
                  </a:lnTo>
                  <a:lnTo>
                    <a:pt x="22973" y="126972"/>
                  </a:lnTo>
                  <a:lnTo>
                    <a:pt x="30113" y="141874"/>
                  </a:lnTo>
                  <a:lnTo>
                    <a:pt x="41600" y="151187"/>
                  </a:lnTo>
                  <a:lnTo>
                    <a:pt x="56191" y="156465"/>
                  </a:lnTo>
                  <a:lnTo>
                    <a:pt x="72955" y="161742"/>
                  </a:lnTo>
                  <a:lnTo>
                    <a:pt x="90650" y="166089"/>
                  </a:lnTo>
                  <a:lnTo>
                    <a:pt x="107414" y="171366"/>
                  </a:lnTo>
                  <a:lnTo>
                    <a:pt x="119832" y="178817"/>
                  </a:lnTo>
                  <a:lnTo>
                    <a:pt x="132250" y="174471"/>
                  </a:lnTo>
                  <a:lnTo>
                    <a:pt x="139701" y="169193"/>
                  </a:lnTo>
                  <a:lnTo>
                    <a:pt x="144668" y="163915"/>
                  </a:lnTo>
                  <a:lnTo>
                    <a:pt x="150877" y="158638"/>
                  </a:lnTo>
                  <a:lnTo>
                    <a:pt x="159259" y="154602"/>
                  </a:lnTo>
                  <a:lnTo>
                    <a:pt x="168882" y="156465"/>
                  </a:lnTo>
                  <a:lnTo>
                    <a:pt x="178196" y="163915"/>
                  </a:lnTo>
                  <a:lnTo>
                    <a:pt x="188441" y="171366"/>
                  </a:lnTo>
                  <a:lnTo>
                    <a:pt x="203032" y="174471"/>
                  </a:lnTo>
                  <a:lnTo>
                    <a:pt x="212345" y="218864"/>
                  </a:lnTo>
                  <a:lnTo>
                    <a:pt x="219796" y="228488"/>
                  </a:lnTo>
                  <a:lnTo>
                    <a:pt x="230040" y="235939"/>
                  </a:lnTo>
                  <a:lnTo>
                    <a:pt x="239664" y="243389"/>
                  </a:lnTo>
                  <a:lnTo>
                    <a:pt x="246804" y="256118"/>
                  </a:lnTo>
                  <a:lnTo>
                    <a:pt x="248977" y="265431"/>
                  </a:lnTo>
                  <a:lnTo>
                    <a:pt x="246804" y="278159"/>
                  </a:lnTo>
                  <a:lnTo>
                    <a:pt x="243700" y="295234"/>
                  </a:lnTo>
                  <a:lnTo>
                    <a:pt x="237491" y="311998"/>
                  </a:lnTo>
                  <a:lnTo>
                    <a:pt x="232213" y="326899"/>
                  </a:lnTo>
                  <a:lnTo>
                    <a:pt x="226936" y="337455"/>
                  </a:lnTo>
                  <a:lnTo>
                    <a:pt x="209240" y="342732"/>
                  </a:lnTo>
                  <a:lnTo>
                    <a:pt x="188441" y="348010"/>
                  </a:lnTo>
                  <a:lnTo>
                    <a:pt x="172918" y="354529"/>
                  </a:lnTo>
                  <a:lnTo>
                    <a:pt x="172918" y="361669"/>
                  </a:lnTo>
                  <a:lnTo>
                    <a:pt x="172918" y="367257"/>
                  </a:lnTo>
                  <a:lnTo>
                    <a:pt x="173850" y="372535"/>
                  </a:lnTo>
                  <a:lnTo>
                    <a:pt x="176023" y="377813"/>
                  </a:lnTo>
                  <a:lnTo>
                    <a:pt x="197754" y="376571"/>
                  </a:lnTo>
                  <a:lnTo>
                    <a:pt x="216691" y="370362"/>
                  </a:lnTo>
                  <a:lnTo>
                    <a:pt x="232213" y="361669"/>
                  </a:lnTo>
                  <a:lnTo>
                    <a:pt x="243700" y="372535"/>
                  </a:lnTo>
                  <a:lnTo>
                    <a:pt x="254255" y="387126"/>
                  </a:lnTo>
                  <a:lnTo>
                    <a:pt x="261395" y="402027"/>
                  </a:lnTo>
                  <a:lnTo>
                    <a:pt x="268846" y="418791"/>
                  </a:lnTo>
                  <a:lnTo>
                    <a:pt x="280022" y="429657"/>
                  </a:lnTo>
                  <a:lnTo>
                    <a:pt x="292750" y="436797"/>
                  </a:lnTo>
                  <a:lnTo>
                    <a:pt x="310446" y="441143"/>
                  </a:lnTo>
                  <a:lnTo>
                    <a:pt x="326899" y="444248"/>
                  </a:lnTo>
                  <a:lnTo>
                    <a:pt x="339628" y="449526"/>
                  </a:lnTo>
                  <a:lnTo>
                    <a:pt x="343663" y="449526"/>
                  </a:lnTo>
                  <a:lnTo>
                    <a:pt x="336523" y="433693"/>
                  </a:lnTo>
                  <a:lnTo>
                    <a:pt x="326899" y="420964"/>
                  </a:lnTo>
                  <a:lnTo>
                    <a:pt x="316655" y="406374"/>
                  </a:lnTo>
                  <a:lnTo>
                    <a:pt x="319759" y="406374"/>
                  </a:lnTo>
                  <a:lnTo>
                    <a:pt x="322864" y="407305"/>
                  </a:lnTo>
                  <a:lnTo>
                    <a:pt x="330004" y="411651"/>
                  </a:lnTo>
                  <a:lnTo>
                    <a:pt x="339628" y="416929"/>
                  </a:lnTo>
                  <a:lnTo>
                    <a:pt x="348941" y="422206"/>
                  </a:lnTo>
                  <a:lnTo>
                    <a:pt x="356081" y="426242"/>
                  </a:lnTo>
                  <a:lnTo>
                    <a:pt x="359186" y="424379"/>
                  </a:lnTo>
                  <a:lnTo>
                    <a:pt x="361359" y="422206"/>
                  </a:lnTo>
                  <a:lnTo>
                    <a:pt x="363532" y="420964"/>
                  </a:lnTo>
                  <a:lnTo>
                    <a:pt x="363532" y="418791"/>
                  </a:lnTo>
                  <a:lnTo>
                    <a:pt x="365395" y="416929"/>
                  </a:lnTo>
                  <a:lnTo>
                    <a:pt x="366636" y="414756"/>
                  </a:lnTo>
                  <a:lnTo>
                    <a:pt x="365395" y="394577"/>
                  </a:lnTo>
                  <a:lnTo>
                    <a:pt x="359186" y="379675"/>
                  </a:lnTo>
                  <a:lnTo>
                    <a:pt x="352045" y="365084"/>
                  </a:lnTo>
                  <a:lnTo>
                    <a:pt x="339628" y="365084"/>
                  </a:lnTo>
                  <a:lnTo>
                    <a:pt x="332177" y="333108"/>
                  </a:lnTo>
                  <a:lnTo>
                    <a:pt x="322864" y="304547"/>
                  </a:lnTo>
                  <a:lnTo>
                    <a:pt x="329073" y="302685"/>
                  </a:lnTo>
                  <a:lnTo>
                    <a:pt x="334350" y="302685"/>
                  </a:lnTo>
                  <a:lnTo>
                    <a:pt x="339628" y="300512"/>
                  </a:lnTo>
                  <a:lnTo>
                    <a:pt x="346768" y="300512"/>
                  </a:lnTo>
                  <a:lnTo>
                    <a:pt x="352045" y="313240"/>
                  </a:lnTo>
                  <a:lnTo>
                    <a:pt x="359186" y="322553"/>
                  </a:lnTo>
                  <a:lnTo>
                    <a:pt x="368810" y="332177"/>
                  </a:lnTo>
                  <a:lnTo>
                    <a:pt x="375950" y="340559"/>
                  </a:lnTo>
                  <a:lnTo>
                    <a:pt x="383401" y="340559"/>
                  </a:lnTo>
                  <a:lnTo>
                    <a:pt x="388368" y="339628"/>
                  </a:lnTo>
                  <a:lnTo>
                    <a:pt x="394577" y="339628"/>
                  </a:lnTo>
                  <a:lnTo>
                    <a:pt x="399854" y="337455"/>
                  </a:lnTo>
                  <a:lnTo>
                    <a:pt x="407305" y="287783"/>
                  </a:lnTo>
                  <a:lnTo>
                    <a:pt x="402027" y="287783"/>
                  </a:lnTo>
                  <a:close/>
                </a:path>
              </a:pathLst>
            </a:custGeom>
            <a:solidFill>
              <a:schemeClr val="lt1">
                <a:alpha val="4705"/>
              </a:scheme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79" name="Google Shape;79;p18"/>
            <p:cNvSpPr/>
            <p:nvPr/>
          </p:nvSpPr>
          <p:spPr>
            <a:xfrm>
              <a:off x="5463788" y="5234275"/>
              <a:ext cx="43462" cy="15522"/>
            </a:xfrm>
            <a:custGeom>
              <a:avLst/>
              <a:gdLst/>
              <a:ahLst/>
              <a:cxnLst/>
              <a:rect l="l" t="t" r="r" b="b"/>
              <a:pathLst>
                <a:path w="43462" h="15522" extrusionOk="0">
                  <a:moveTo>
                    <a:pt x="24836" y="7451"/>
                  </a:moveTo>
                  <a:lnTo>
                    <a:pt x="14591" y="3415"/>
                  </a:lnTo>
                  <a:lnTo>
                    <a:pt x="4967" y="0"/>
                  </a:lnTo>
                  <a:lnTo>
                    <a:pt x="3104" y="3415"/>
                  </a:lnTo>
                  <a:lnTo>
                    <a:pt x="3104" y="5278"/>
                  </a:lnTo>
                  <a:lnTo>
                    <a:pt x="1863" y="7451"/>
                  </a:lnTo>
                  <a:lnTo>
                    <a:pt x="0" y="8692"/>
                  </a:lnTo>
                  <a:lnTo>
                    <a:pt x="0" y="12728"/>
                  </a:lnTo>
                  <a:lnTo>
                    <a:pt x="7140" y="12728"/>
                  </a:lnTo>
                  <a:lnTo>
                    <a:pt x="10245" y="14901"/>
                  </a:lnTo>
                  <a:lnTo>
                    <a:pt x="12418" y="14901"/>
                  </a:lnTo>
                  <a:lnTo>
                    <a:pt x="15522" y="15833"/>
                  </a:lnTo>
                  <a:lnTo>
                    <a:pt x="44704" y="15833"/>
                  </a:lnTo>
                  <a:lnTo>
                    <a:pt x="37253" y="10555"/>
                  </a:lnTo>
                  <a:close/>
                </a:path>
              </a:pathLst>
            </a:custGeom>
            <a:solidFill>
              <a:schemeClr val="lt1">
                <a:alpha val="4705"/>
              </a:scheme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80" name="Google Shape;80;p18"/>
            <p:cNvSpPr/>
            <p:nvPr/>
          </p:nvSpPr>
          <p:spPr>
            <a:xfrm>
              <a:off x="5144029" y="5162562"/>
              <a:ext cx="24836" cy="9313"/>
            </a:xfrm>
            <a:custGeom>
              <a:avLst/>
              <a:gdLst/>
              <a:ahLst/>
              <a:cxnLst/>
              <a:rect l="l" t="t" r="r" b="b"/>
              <a:pathLst>
                <a:path w="24835" h="9313" extrusionOk="0">
                  <a:moveTo>
                    <a:pt x="4967" y="10555"/>
                  </a:moveTo>
                  <a:lnTo>
                    <a:pt x="10245" y="10555"/>
                  </a:lnTo>
                  <a:lnTo>
                    <a:pt x="14280" y="8382"/>
                  </a:lnTo>
                  <a:lnTo>
                    <a:pt x="17695" y="7140"/>
                  </a:lnTo>
                  <a:lnTo>
                    <a:pt x="19558" y="5278"/>
                  </a:lnTo>
                  <a:lnTo>
                    <a:pt x="24836" y="3104"/>
                  </a:lnTo>
                  <a:lnTo>
                    <a:pt x="24836" y="0"/>
                  </a:lnTo>
                  <a:lnTo>
                    <a:pt x="0" y="0"/>
                  </a:lnTo>
                  <a:close/>
                </a:path>
              </a:pathLst>
            </a:custGeom>
            <a:solidFill>
              <a:schemeClr val="lt1">
                <a:alpha val="4705"/>
              </a:scheme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81" name="Google Shape;81;p18"/>
            <p:cNvSpPr/>
            <p:nvPr/>
          </p:nvSpPr>
          <p:spPr>
            <a:xfrm>
              <a:off x="5247097" y="5141141"/>
              <a:ext cx="24836" cy="40358"/>
            </a:xfrm>
            <a:custGeom>
              <a:avLst/>
              <a:gdLst/>
              <a:ahLst/>
              <a:cxnLst/>
              <a:rect l="l" t="t" r="r" b="b"/>
              <a:pathLst>
                <a:path w="24835" h="40357" extrusionOk="0">
                  <a:moveTo>
                    <a:pt x="21731" y="0"/>
                  </a:moveTo>
                  <a:lnTo>
                    <a:pt x="14591" y="0"/>
                  </a:lnTo>
                  <a:lnTo>
                    <a:pt x="9313" y="0"/>
                  </a:lnTo>
                  <a:lnTo>
                    <a:pt x="4967" y="2173"/>
                  </a:lnTo>
                  <a:lnTo>
                    <a:pt x="1863" y="4346"/>
                  </a:lnTo>
                  <a:lnTo>
                    <a:pt x="0" y="11797"/>
                  </a:lnTo>
                  <a:lnTo>
                    <a:pt x="0" y="26698"/>
                  </a:lnTo>
                  <a:lnTo>
                    <a:pt x="1863" y="41289"/>
                  </a:lnTo>
                  <a:lnTo>
                    <a:pt x="7140" y="39116"/>
                  </a:lnTo>
                  <a:lnTo>
                    <a:pt x="11487" y="39116"/>
                  </a:lnTo>
                  <a:lnTo>
                    <a:pt x="14591" y="39116"/>
                  </a:lnTo>
                  <a:lnTo>
                    <a:pt x="16454" y="37253"/>
                  </a:lnTo>
                  <a:lnTo>
                    <a:pt x="26078" y="37253"/>
                  </a:lnTo>
                  <a:lnTo>
                    <a:pt x="23904" y="17075"/>
                  </a:lnTo>
                  <a:close/>
                </a:path>
              </a:pathLst>
            </a:custGeom>
            <a:solidFill>
              <a:schemeClr val="lt1">
                <a:alpha val="4705"/>
              </a:scheme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82" name="Google Shape;82;p18"/>
            <p:cNvSpPr/>
            <p:nvPr/>
          </p:nvSpPr>
          <p:spPr>
            <a:xfrm>
              <a:off x="5592933" y="5239552"/>
              <a:ext cx="34149" cy="21731"/>
            </a:xfrm>
            <a:custGeom>
              <a:avLst/>
              <a:gdLst/>
              <a:ahLst/>
              <a:cxnLst/>
              <a:rect l="l" t="t" r="r" b="b"/>
              <a:pathLst>
                <a:path w="34149" h="21731" extrusionOk="0">
                  <a:moveTo>
                    <a:pt x="21731" y="3415"/>
                  </a:moveTo>
                  <a:lnTo>
                    <a:pt x="14591" y="5278"/>
                  </a:lnTo>
                  <a:lnTo>
                    <a:pt x="7140" y="9624"/>
                  </a:lnTo>
                  <a:lnTo>
                    <a:pt x="0" y="10555"/>
                  </a:lnTo>
                  <a:lnTo>
                    <a:pt x="3104" y="24525"/>
                  </a:lnTo>
                  <a:lnTo>
                    <a:pt x="7140" y="22352"/>
                  </a:lnTo>
                  <a:lnTo>
                    <a:pt x="10245" y="22352"/>
                  </a:lnTo>
                  <a:lnTo>
                    <a:pt x="12418" y="22352"/>
                  </a:lnTo>
                  <a:lnTo>
                    <a:pt x="12418" y="20179"/>
                  </a:lnTo>
                  <a:lnTo>
                    <a:pt x="15522" y="20179"/>
                  </a:lnTo>
                  <a:lnTo>
                    <a:pt x="21731" y="17075"/>
                  </a:lnTo>
                  <a:lnTo>
                    <a:pt x="24836" y="12728"/>
                  </a:lnTo>
                  <a:lnTo>
                    <a:pt x="29182" y="9624"/>
                  </a:lnTo>
                  <a:lnTo>
                    <a:pt x="32286" y="5278"/>
                  </a:lnTo>
                  <a:lnTo>
                    <a:pt x="36322" y="0"/>
                  </a:lnTo>
                  <a:lnTo>
                    <a:pt x="27009" y="0"/>
                  </a:lnTo>
                  <a:close/>
                </a:path>
              </a:pathLst>
            </a:custGeom>
            <a:solidFill>
              <a:schemeClr val="lt1">
                <a:alpha val="4705"/>
              </a:scheme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83" name="Google Shape;83;p18"/>
            <p:cNvSpPr/>
            <p:nvPr/>
          </p:nvSpPr>
          <p:spPr>
            <a:xfrm>
              <a:off x="3690211" y="4196454"/>
              <a:ext cx="74507" cy="99343"/>
            </a:xfrm>
            <a:custGeom>
              <a:avLst/>
              <a:gdLst/>
              <a:ahLst/>
              <a:cxnLst/>
              <a:rect l="l" t="t" r="r" b="b"/>
              <a:pathLst>
                <a:path w="74506" h="99342" extrusionOk="0">
                  <a:moveTo>
                    <a:pt x="60226" y="0"/>
                  </a:moveTo>
                  <a:lnTo>
                    <a:pt x="43462" y="0"/>
                  </a:lnTo>
                  <a:lnTo>
                    <a:pt x="23904" y="2173"/>
                  </a:lnTo>
                  <a:lnTo>
                    <a:pt x="4036" y="4346"/>
                  </a:lnTo>
                  <a:lnTo>
                    <a:pt x="4967" y="11797"/>
                  </a:lnTo>
                  <a:lnTo>
                    <a:pt x="7140" y="14901"/>
                  </a:lnTo>
                  <a:lnTo>
                    <a:pt x="11176" y="19248"/>
                  </a:lnTo>
                  <a:lnTo>
                    <a:pt x="14281" y="20179"/>
                  </a:lnTo>
                  <a:lnTo>
                    <a:pt x="18627" y="22352"/>
                  </a:lnTo>
                  <a:lnTo>
                    <a:pt x="23904" y="24525"/>
                  </a:lnTo>
                  <a:lnTo>
                    <a:pt x="18627" y="31976"/>
                  </a:lnTo>
                  <a:lnTo>
                    <a:pt x="11176" y="37253"/>
                  </a:lnTo>
                  <a:lnTo>
                    <a:pt x="4036" y="40358"/>
                  </a:lnTo>
                  <a:lnTo>
                    <a:pt x="0" y="74197"/>
                  </a:lnTo>
                  <a:lnTo>
                    <a:pt x="23904" y="77301"/>
                  </a:lnTo>
                  <a:lnTo>
                    <a:pt x="23904" y="89098"/>
                  </a:lnTo>
                  <a:lnTo>
                    <a:pt x="31045" y="92202"/>
                  </a:lnTo>
                  <a:lnTo>
                    <a:pt x="38495" y="98411"/>
                  </a:lnTo>
                  <a:lnTo>
                    <a:pt x="43462" y="101826"/>
                  </a:lnTo>
                  <a:lnTo>
                    <a:pt x="48740" y="99653"/>
                  </a:lnTo>
                  <a:lnTo>
                    <a:pt x="50913" y="96549"/>
                  </a:lnTo>
                  <a:lnTo>
                    <a:pt x="53086" y="94376"/>
                  </a:lnTo>
                  <a:lnTo>
                    <a:pt x="53086" y="92202"/>
                  </a:lnTo>
                  <a:lnTo>
                    <a:pt x="53086" y="89098"/>
                  </a:lnTo>
                  <a:lnTo>
                    <a:pt x="53086" y="84752"/>
                  </a:lnTo>
                  <a:lnTo>
                    <a:pt x="56191" y="81647"/>
                  </a:lnTo>
                  <a:lnTo>
                    <a:pt x="67677" y="84752"/>
                  </a:lnTo>
                  <a:lnTo>
                    <a:pt x="72644" y="77301"/>
                  </a:lnTo>
                  <a:lnTo>
                    <a:pt x="76991" y="77301"/>
                  </a:lnTo>
                  <a:lnTo>
                    <a:pt x="69540" y="37253"/>
                  </a:lnTo>
                  <a:close/>
                </a:path>
              </a:pathLst>
            </a:custGeom>
            <a:solidFill>
              <a:schemeClr val="lt1">
                <a:alpha val="4705"/>
              </a:scheme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84" name="Google Shape;84;p18"/>
            <p:cNvSpPr/>
            <p:nvPr/>
          </p:nvSpPr>
          <p:spPr>
            <a:xfrm>
              <a:off x="3753542" y="4135296"/>
              <a:ext cx="40358" cy="34149"/>
            </a:xfrm>
            <a:custGeom>
              <a:avLst/>
              <a:gdLst/>
              <a:ahLst/>
              <a:cxnLst/>
              <a:rect l="l" t="t" r="r" b="b"/>
              <a:pathLst>
                <a:path w="40357" h="34149" extrusionOk="0">
                  <a:moveTo>
                    <a:pt x="22042" y="36012"/>
                  </a:moveTo>
                  <a:lnTo>
                    <a:pt x="27009" y="31665"/>
                  </a:lnTo>
                  <a:lnTo>
                    <a:pt x="31355" y="29492"/>
                  </a:lnTo>
                  <a:lnTo>
                    <a:pt x="34460" y="28561"/>
                  </a:lnTo>
                  <a:lnTo>
                    <a:pt x="40668" y="24215"/>
                  </a:lnTo>
                  <a:lnTo>
                    <a:pt x="36633" y="0"/>
                  </a:lnTo>
                  <a:lnTo>
                    <a:pt x="23904" y="2173"/>
                  </a:lnTo>
                  <a:lnTo>
                    <a:pt x="16764" y="6209"/>
                  </a:lnTo>
                  <a:lnTo>
                    <a:pt x="9313" y="11486"/>
                  </a:lnTo>
                  <a:lnTo>
                    <a:pt x="0" y="16764"/>
                  </a:lnTo>
                  <a:lnTo>
                    <a:pt x="0" y="24215"/>
                  </a:lnTo>
                  <a:lnTo>
                    <a:pt x="2173" y="26388"/>
                  </a:lnTo>
                  <a:lnTo>
                    <a:pt x="2173" y="28561"/>
                  </a:lnTo>
                  <a:lnTo>
                    <a:pt x="4346" y="28561"/>
                  </a:lnTo>
                  <a:lnTo>
                    <a:pt x="4346" y="29492"/>
                  </a:lnTo>
                  <a:lnTo>
                    <a:pt x="4346" y="33839"/>
                  </a:lnTo>
                  <a:lnTo>
                    <a:pt x="9313" y="33839"/>
                  </a:lnTo>
                  <a:lnTo>
                    <a:pt x="11487" y="33839"/>
                  </a:lnTo>
                  <a:lnTo>
                    <a:pt x="13660" y="36012"/>
                  </a:lnTo>
                  <a:lnTo>
                    <a:pt x="14591" y="36012"/>
                  </a:lnTo>
                  <a:lnTo>
                    <a:pt x="16764" y="36943"/>
                  </a:lnTo>
                  <a:close/>
                </a:path>
              </a:pathLst>
            </a:custGeom>
            <a:solidFill>
              <a:schemeClr val="lt1">
                <a:alpha val="4705"/>
              </a:scheme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85" name="Google Shape;85;p18"/>
            <p:cNvSpPr/>
            <p:nvPr/>
          </p:nvSpPr>
          <p:spPr>
            <a:xfrm>
              <a:off x="3770306" y="4179690"/>
              <a:ext cx="55880" cy="96238"/>
            </a:xfrm>
            <a:custGeom>
              <a:avLst/>
              <a:gdLst/>
              <a:ahLst/>
              <a:cxnLst/>
              <a:rect l="l" t="t" r="r" b="b"/>
              <a:pathLst>
                <a:path w="55880" h="96238" extrusionOk="0">
                  <a:moveTo>
                    <a:pt x="54018" y="13660"/>
                  </a:moveTo>
                  <a:lnTo>
                    <a:pt x="53086" y="9624"/>
                  </a:lnTo>
                  <a:lnTo>
                    <a:pt x="43773" y="6209"/>
                  </a:lnTo>
                  <a:lnTo>
                    <a:pt x="31045" y="4346"/>
                  </a:lnTo>
                  <a:lnTo>
                    <a:pt x="16454" y="2173"/>
                  </a:lnTo>
                  <a:lnTo>
                    <a:pt x="3104" y="0"/>
                  </a:lnTo>
                  <a:lnTo>
                    <a:pt x="0" y="16764"/>
                  </a:lnTo>
                  <a:lnTo>
                    <a:pt x="2173" y="31665"/>
                  </a:lnTo>
                  <a:lnTo>
                    <a:pt x="3104" y="48740"/>
                  </a:lnTo>
                  <a:lnTo>
                    <a:pt x="7140" y="63331"/>
                  </a:lnTo>
                  <a:lnTo>
                    <a:pt x="7140" y="76059"/>
                  </a:lnTo>
                  <a:lnTo>
                    <a:pt x="3104" y="86614"/>
                  </a:lnTo>
                  <a:lnTo>
                    <a:pt x="7140" y="98411"/>
                  </a:lnTo>
                  <a:lnTo>
                    <a:pt x="14591" y="98411"/>
                  </a:lnTo>
                  <a:lnTo>
                    <a:pt x="19869" y="98411"/>
                  </a:lnTo>
                  <a:lnTo>
                    <a:pt x="23904" y="96238"/>
                  </a:lnTo>
                  <a:lnTo>
                    <a:pt x="27009" y="94065"/>
                  </a:lnTo>
                  <a:lnTo>
                    <a:pt x="31045" y="88788"/>
                  </a:lnTo>
                  <a:lnTo>
                    <a:pt x="32286" y="81337"/>
                  </a:lnTo>
                  <a:lnTo>
                    <a:pt x="34460" y="70782"/>
                  </a:lnTo>
                  <a:lnTo>
                    <a:pt x="32286" y="61468"/>
                  </a:lnTo>
                  <a:lnTo>
                    <a:pt x="34460" y="57122"/>
                  </a:lnTo>
                  <a:lnTo>
                    <a:pt x="38495" y="56191"/>
                  </a:lnTo>
                  <a:lnTo>
                    <a:pt x="39427" y="54018"/>
                  </a:lnTo>
                  <a:lnTo>
                    <a:pt x="43773" y="51844"/>
                  </a:lnTo>
                  <a:lnTo>
                    <a:pt x="46877" y="49671"/>
                  </a:lnTo>
                  <a:lnTo>
                    <a:pt x="50913" y="46567"/>
                  </a:lnTo>
                  <a:lnTo>
                    <a:pt x="53086" y="41289"/>
                  </a:lnTo>
                  <a:lnTo>
                    <a:pt x="54018" y="36943"/>
                  </a:lnTo>
                  <a:lnTo>
                    <a:pt x="56191" y="33839"/>
                  </a:lnTo>
                  <a:lnTo>
                    <a:pt x="56191" y="26388"/>
                  </a:lnTo>
                  <a:lnTo>
                    <a:pt x="54018" y="18937"/>
                  </a:lnTo>
                  <a:close/>
                </a:path>
              </a:pathLst>
            </a:custGeom>
            <a:solidFill>
              <a:schemeClr val="lt1">
                <a:alpha val="4705"/>
              </a:scheme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86" name="Google Shape;86;p18"/>
            <p:cNvSpPr/>
            <p:nvPr/>
          </p:nvSpPr>
          <p:spPr>
            <a:xfrm>
              <a:off x="3630606" y="4070724"/>
              <a:ext cx="21731" cy="27940"/>
            </a:xfrm>
            <a:custGeom>
              <a:avLst/>
              <a:gdLst/>
              <a:ahLst/>
              <a:cxnLst/>
              <a:rect l="l" t="t" r="r" b="b"/>
              <a:pathLst>
                <a:path w="21731" h="27940" extrusionOk="0">
                  <a:moveTo>
                    <a:pt x="22973" y="28561"/>
                  </a:moveTo>
                  <a:lnTo>
                    <a:pt x="22042" y="21110"/>
                  </a:lnTo>
                  <a:lnTo>
                    <a:pt x="17695" y="13660"/>
                  </a:lnTo>
                  <a:lnTo>
                    <a:pt x="14591" y="7451"/>
                  </a:lnTo>
                  <a:lnTo>
                    <a:pt x="7451" y="4346"/>
                  </a:lnTo>
                  <a:lnTo>
                    <a:pt x="0" y="0"/>
                  </a:lnTo>
                  <a:lnTo>
                    <a:pt x="1242" y="7451"/>
                  </a:lnTo>
                  <a:lnTo>
                    <a:pt x="3104" y="13660"/>
                  </a:lnTo>
                  <a:lnTo>
                    <a:pt x="5278" y="16764"/>
                  </a:lnTo>
                  <a:lnTo>
                    <a:pt x="7451" y="21110"/>
                  </a:lnTo>
                  <a:lnTo>
                    <a:pt x="12728" y="24215"/>
                  </a:lnTo>
                  <a:lnTo>
                    <a:pt x="12728" y="28561"/>
                  </a:lnTo>
                  <a:close/>
                </a:path>
              </a:pathLst>
            </a:custGeom>
            <a:solidFill>
              <a:schemeClr val="lt1">
                <a:alpha val="4705"/>
              </a:scheme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87" name="Google Shape;87;p18"/>
            <p:cNvSpPr/>
            <p:nvPr/>
          </p:nvSpPr>
          <p:spPr>
            <a:xfrm>
              <a:off x="3646438" y="4107667"/>
              <a:ext cx="86925" cy="68298"/>
            </a:xfrm>
            <a:custGeom>
              <a:avLst/>
              <a:gdLst/>
              <a:ahLst/>
              <a:cxnLst/>
              <a:rect l="l" t="t" r="r" b="b"/>
              <a:pathLst>
                <a:path w="86924" h="68298" extrusionOk="0">
                  <a:moveTo>
                    <a:pt x="50913" y="44394"/>
                  </a:moveTo>
                  <a:lnTo>
                    <a:pt x="54949" y="48740"/>
                  </a:lnTo>
                  <a:lnTo>
                    <a:pt x="54949" y="51844"/>
                  </a:lnTo>
                  <a:lnTo>
                    <a:pt x="54949" y="57122"/>
                  </a:lnTo>
                  <a:lnTo>
                    <a:pt x="56191" y="61468"/>
                  </a:lnTo>
                  <a:lnTo>
                    <a:pt x="60226" y="64573"/>
                  </a:lnTo>
                  <a:lnTo>
                    <a:pt x="62400" y="66746"/>
                  </a:lnTo>
                  <a:lnTo>
                    <a:pt x="63331" y="66746"/>
                  </a:lnTo>
                  <a:lnTo>
                    <a:pt x="63331" y="68919"/>
                  </a:lnTo>
                  <a:lnTo>
                    <a:pt x="67677" y="68919"/>
                  </a:lnTo>
                  <a:lnTo>
                    <a:pt x="70782" y="64573"/>
                  </a:lnTo>
                  <a:lnTo>
                    <a:pt x="74817" y="63641"/>
                  </a:lnTo>
                  <a:lnTo>
                    <a:pt x="80095" y="61468"/>
                  </a:lnTo>
                  <a:lnTo>
                    <a:pt x="82268" y="48740"/>
                  </a:lnTo>
                  <a:lnTo>
                    <a:pt x="84131" y="31665"/>
                  </a:lnTo>
                  <a:lnTo>
                    <a:pt x="87235" y="20179"/>
                  </a:lnTo>
                  <a:lnTo>
                    <a:pt x="87235" y="14901"/>
                  </a:lnTo>
                  <a:lnTo>
                    <a:pt x="87235" y="9624"/>
                  </a:lnTo>
                  <a:lnTo>
                    <a:pt x="85373" y="7451"/>
                  </a:lnTo>
                  <a:lnTo>
                    <a:pt x="84131" y="4346"/>
                  </a:lnTo>
                  <a:lnTo>
                    <a:pt x="82268" y="2173"/>
                  </a:lnTo>
                  <a:lnTo>
                    <a:pt x="80095" y="2173"/>
                  </a:lnTo>
                  <a:lnTo>
                    <a:pt x="77922" y="0"/>
                  </a:lnTo>
                  <a:lnTo>
                    <a:pt x="76991" y="0"/>
                  </a:lnTo>
                  <a:lnTo>
                    <a:pt x="70782" y="0"/>
                  </a:lnTo>
                  <a:lnTo>
                    <a:pt x="70782" y="11797"/>
                  </a:lnTo>
                  <a:lnTo>
                    <a:pt x="58053" y="11797"/>
                  </a:lnTo>
                  <a:lnTo>
                    <a:pt x="43773" y="13970"/>
                  </a:lnTo>
                  <a:lnTo>
                    <a:pt x="31045" y="14901"/>
                  </a:lnTo>
                  <a:lnTo>
                    <a:pt x="20800" y="11797"/>
                  </a:lnTo>
                  <a:lnTo>
                    <a:pt x="14591" y="13970"/>
                  </a:lnTo>
                  <a:lnTo>
                    <a:pt x="11487" y="13970"/>
                  </a:lnTo>
                  <a:lnTo>
                    <a:pt x="9313" y="13970"/>
                  </a:lnTo>
                  <a:lnTo>
                    <a:pt x="7140" y="13970"/>
                  </a:lnTo>
                  <a:lnTo>
                    <a:pt x="7140" y="14901"/>
                  </a:lnTo>
                  <a:lnTo>
                    <a:pt x="6209" y="17075"/>
                  </a:lnTo>
                  <a:lnTo>
                    <a:pt x="4036" y="20179"/>
                  </a:lnTo>
                  <a:lnTo>
                    <a:pt x="0" y="20179"/>
                  </a:lnTo>
                  <a:lnTo>
                    <a:pt x="7140" y="31665"/>
                  </a:lnTo>
                  <a:lnTo>
                    <a:pt x="16454" y="36943"/>
                  </a:lnTo>
                  <a:lnTo>
                    <a:pt x="26077" y="39116"/>
                  </a:lnTo>
                  <a:lnTo>
                    <a:pt x="34149" y="36943"/>
                  </a:lnTo>
                  <a:lnTo>
                    <a:pt x="43773" y="39116"/>
                  </a:lnTo>
                  <a:close/>
                </a:path>
              </a:pathLst>
            </a:custGeom>
            <a:solidFill>
              <a:schemeClr val="lt1">
                <a:alpha val="4705"/>
              </a:scheme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88" name="Google Shape;88;p18"/>
            <p:cNvSpPr/>
            <p:nvPr/>
          </p:nvSpPr>
          <p:spPr>
            <a:xfrm>
              <a:off x="3750438" y="4075070"/>
              <a:ext cx="235939" cy="102447"/>
            </a:xfrm>
            <a:custGeom>
              <a:avLst/>
              <a:gdLst/>
              <a:ahLst/>
              <a:cxnLst/>
              <a:rect l="l" t="t" r="r" b="b"/>
              <a:pathLst>
                <a:path w="235938" h="102447" extrusionOk="0">
                  <a:moveTo>
                    <a:pt x="97790" y="86614"/>
                  </a:moveTo>
                  <a:lnTo>
                    <a:pt x="97790" y="88787"/>
                  </a:lnTo>
                  <a:lnTo>
                    <a:pt x="97790" y="89719"/>
                  </a:lnTo>
                  <a:lnTo>
                    <a:pt x="99964" y="91892"/>
                  </a:lnTo>
                  <a:lnTo>
                    <a:pt x="103068" y="94065"/>
                  </a:lnTo>
                  <a:lnTo>
                    <a:pt x="107414" y="96238"/>
                  </a:lnTo>
                  <a:lnTo>
                    <a:pt x="110519" y="96238"/>
                  </a:lnTo>
                  <a:lnTo>
                    <a:pt x="112381" y="94065"/>
                  </a:lnTo>
                  <a:lnTo>
                    <a:pt x="114554" y="89719"/>
                  </a:lnTo>
                  <a:lnTo>
                    <a:pt x="116728" y="84441"/>
                  </a:lnTo>
                  <a:lnTo>
                    <a:pt x="119832" y="91892"/>
                  </a:lnTo>
                  <a:lnTo>
                    <a:pt x="122937" y="99343"/>
                  </a:lnTo>
                  <a:lnTo>
                    <a:pt x="126972" y="104620"/>
                  </a:lnTo>
                  <a:lnTo>
                    <a:pt x="136596" y="104620"/>
                  </a:lnTo>
                  <a:lnTo>
                    <a:pt x="137527" y="101516"/>
                  </a:lnTo>
                  <a:lnTo>
                    <a:pt x="139701" y="97170"/>
                  </a:lnTo>
                  <a:lnTo>
                    <a:pt x="143736" y="94065"/>
                  </a:lnTo>
                  <a:lnTo>
                    <a:pt x="143736" y="89719"/>
                  </a:lnTo>
                  <a:lnTo>
                    <a:pt x="146841" y="94065"/>
                  </a:lnTo>
                  <a:lnTo>
                    <a:pt x="149014" y="99343"/>
                  </a:lnTo>
                  <a:lnTo>
                    <a:pt x="152118" y="104620"/>
                  </a:lnTo>
                  <a:lnTo>
                    <a:pt x="158327" y="104620"/>
                  </a:lnTo>
                  <a:lnTo>
                    <a:pt x="163605" y="104620"/>
                  </a:lnTo>
                  <a:lnTo>
                    <a:pt x="166709" y="103689"/>
                  </a:lnTo>
                  <a:lnTo>
                    <a:pt x="172918" y="101516"/>
                  </a:lnTo>
                  <a:lnTo>
                    <a:pt x="178196" y="101516"/>
                  </a:lnTo>
                  <a:lnTo>
                    <a:pt x="183163" y="99343"/>
                  </a:lnTo>
                  <a:lnTo>
                    <a:pt x="185336" y="97170"/>
                  </a:lnTo>
                  <a:lnTo>
                    <a:pt x="188441" y="97170"/>
                  </a:lnTo>
                  <a:lnTo>
                    <a:pt x="190614" y="96238"/>
                  </a:lnTo>
                  <a:lnTo>
                    <a:pt x="192787" y="91892"/>
                  </a:lnTo>
                  <a:lnTo>
                    <a:pt x="195891" y="89719"/>
                  </a:lnTo>
                  <a:lnTo>
                    <a:pt x="199927" y="89719"/>
                  </a:lnTo>
                  <a:lnTo>
                    <a:pt x="209240" y="91892"/>
                  </a:lnTo>
                  <a:lnTo>
                    <a:pt x="221969" y="94065"/>
                  </a:lnTo>
                  <a:lnTo>
                    <a:pt x="232213" y="94065"/>
                  </a:lnTo>
                  <a:lnTo>
                    <a:pt x="236560" y="81337"/>
                  </a:lnTo>
                  <a:lnTo>
                    <a:pt x="236560" y="76991"/>
                  </a:lnTo>
                  <a:lnTo>
                    <a:pt x="236560" y="73886"/>
                  </a:lnTo>
                  <a:lnTo>
                    <a:pt x="236560" y="71713"/>
                  </a:lnTo>
                  <a:lnTo>
                    <a:pt x="234387" y="67677"/>
                  </a:lnTo>
                  <a:lnTo>
                    <a:pt x="232213" y="62400"/>
                  </a:lnTo>
                  <a:lnTo>
                    <a:pt x="232213" y="57122"/>
                  </a:lnTo>
                  <a:lnTo>
                    <a:pt x="209240" y="54949"/>
                  </a:lnTo>
                  <a:lnTo>
                    <a:pt x="181300" y="57122"/>
                  </a:lnTo>
                  <a:lnTo>
                    <a:pt x="156154" y="57122"/>
                  </a:lnTo>
                  <a:lnTo>
                    <a:pt x="130077" y="57122"/>
                  </a:lnTo>
                  <a:lnTo>
                    <a:pt x="107414" y="51844"/>
                  </a:lnTo>
                  <a:lnTo>
                    <a:pt x="87546" y="40047"/>
                  </a:lnTo>
                  <a:lnTo>
                    <a:pt x="87546" y="36943"/>
                  </a:lnTo>
                  <a:lnTo>
                    <a:pt x="87546" y="31665"/>
                  </a:lnTo>
                  <a:lnTo>
                    <a:pt x="87546" y="27319"/>
                  </a:lnTo>
                  <a:lnTo>
                    <a:pt x="85373" y="22042"/>
                  </a:lnTo>
                  <a:lnTo>
                    <a:pt x="83199" y="16764"/>
                  </a:lnTo>
                  <a:lnTo>
                    <a:pt x="83199" y="12418"/>
                  </a:lnTo>
                  <a:lnTo>
                    <a:pt x="65504" y="14591"/>
                  </a:lnTo>
                  <a:lnTo>
                    <a:pt x="54328" y="14591"/>
                  </a:lnTo>
                  <a:lnTo>
                    <a:pt x="46877" y="10555"/>
                  </a:lnTo>
                  <a:lnTo>
                    <a:pt x="43773" y="0"/>
                  </a:lnTo>
                  <a:lnTo>
                    <a:pt x="37564" y="0"/>
                  </a:lnTo>
                  <a:lnTo>
                    <a:pt x="34460" y="1863"/>
                  </a:lnTo>
                  <a:lnTo>
                    <a:pt x="30113" y="1863"/>
                  </a:lnTo>
                  <a:lnTo>
                    <a:pt x="27009" y="3104"/>
                  </a:lnTo>
                  <a:lnTo>
                    <a:pt x="16764" y="5278"/>
                  </a:lnTo>
                  <a:lnTo>
                    <a:pt x="7451" y="5278"/>
                  </a:lnTo>
                  <a:lnTo>
                    <a:pt x="0" y="7140"/>
                  </a:lnTo>
                  <a:lnTo>
                    <a:pt x="0" y="12418"/>
                  </a:lnTo>
                  <a:lnTo>
                    <a:pt x="2173" y="14591"/>
                  </a:lnTo>
                  <a:lnTo>
                    <a:pt x="2173" y="16764"/>
                  </a:lnTo>
                  <a:lnTo>
                    <a:pt x="2173" y="18006"/>
                  </a:lnTo>
                  <a:lnTo>
                    <a:pt x="3104" y="19869"/>
                  </a:lnTo>
                  <a:lnTo>
                    <a:pt x="17695" y="25146"/>
                  </a:lnTo>
                  <a:lnTo>
                    <a:pt x="34460" y="31665"/>
                  </a:lnTo>
                  <a:lnTo>
                    <a:pt x="52155" y="32597"/>
                  </a:lnTo>
                  <a:lnTo>
                    <a:pt x="52155" y="44394"/>
                  </a:lnTo>
                  <a:lnTo>
                    <a:pt x="56191" y="52776"/>
                  </a:lnTo>
                  <a:lnTo>
                    <a:pt x="59295" y="58985"/>
                  </a:lnTo>
                  <a:lnTo>
                    <a:pt x="61468" y="66435"/>
                  </a:lnTo>
                  <a:lnTo>
                    <a:pt x="59295" y="76991"/>
                  </a:lnTo>
                  <a:lnTo>
                    <a:pt x="61468" y="79164"/>
                  </a:lnTo>
                  <a:lnTo>
                    <a:pt x="65504" y="81337"/>
                  </a:lnTo>
                  <a:lnTo>
                    <a:pt x="66746" y="82268"/>
                  </a:lnTo>
                  <a:lnTo>
                    <a:pt x="70782" y="84441"/>
                  </a:lnTo>
                  <a:lnTo>
                    <a:pt x="72955" y="84441"/>
                  </a:lnTo>
                  <a:lnTo>
                    <a:pt x="73886" y="86614"/>
                  </a:lnTo>
                  <a:lnTo>
                    <a:pt x="80095" y="84441"/>
                  </a:lnTo>
                  <a:lnTo>
                    <a:pt x="83199" y="84441"/>
                  </a:lnTo>
                  <a:lnTo>
                    <a:pt x="88477" y="82268"/>
                  </a:lnTo>
                  <a:lnTo>
                    <a:pt x="92823" y="82268"/>
                  </a:lnTo>
                  <a:lnTo>
                    <a:pt x="94686" y="81337"/>
                  </a:lnTo>
                  <a:lnTo>
                    <a:pt x="95928" y="81337"/>
                  </a:lnTo>
                  <a:lnTo>
                    <a:pt x="97790" y="82268"/>
                  </a:lnTo>
                  <a:lnTo>
                    <a:pt x="97790" y="84441"/>
                  </a:lnTo>
                  <a:close/>
                </a:path>
              </a:pathLst>
            </a:custGeom>
            <a:solidFill>
              <a:schemeClr val="lt1">
                <a:alpha val="4705"/>
              </a:scheme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89" name="Google Shape;89;p18"/>
            <p:cNvSpPr/>
            <p:nvPr/>
          </p:nvSpPr>
          <p:spPr>
            <a:xfrm>
              <a:off x="6856448" y="5409987"/>
              <a:ext cx="24836" cy="58985"/>
            </a:xfrm>
            <a:custGeom>
              <a:avLst/>
              <a:gdLst/>
              <a:ahLst/>
              <a:cxnLst/>
              <a:rect l="l" t="t" r="r" b="b"/>
              <a:pathLst>
                <a:path w="24835" h="58984" extrusionOk="0">
                  <a:moveTo>
                    <a:pt x="5277" y="50913"/>
                  </a:moveTo>
                  <a:lnTo>
                    <a:pt x="12418" y="60227"/>
                  </a:lnTo>
                  <a:lnTo>
                    <a:pt x="27009" y="23283"/>
                  </a:lnTo>
                  <a:lnTo>
                    <a:pt x="27009" y="15833"/>
                  </a:lnTo>
                  <a:lnTo>
                    <a:pt x="27009" y="10555"/>
                  </a:lnTo>
                  <a:lnTo>
                    <a:pt x="25146" y="7451"/>
                  </a:lnTo>
                  <a:lnTo>
                    <a:pt x="22973" y="3104"/>
                  </a:lnTo>
                  <a:lnTo>
                    <a:pt x="19869" y="0"/>
                  </a:lnTo>
                  <a:lnTo>
                    <a:pt x="0" y="27630"/>
                  </a:lnTo>
                  <a:lnTo>
                    <a:pt x="2173" y="42531"/>
                  </a:lnTo>
                  <a:close/>
                </a:path>
              </a:pathLst>
            </a:custGeom>
            <a:solidFill>
              <a:schemeClr val="lt1">
                <a:alpha val="4705"/>
              </a:scheme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90" name="Google Shape;90;p18"/>
            <p:cNvSpPr/>
            <p:nvPr/>
          </p:nvSpPr>
          <p:spPr>
            <a:xfrm>
              <a:off x="6876316" y="5644063"/>
              <a:ext cx="68298" cy="65194"/>
            </a:xfrm>
            <a:custGeom>
              <a:avLst/>
              <a:gdLst/>
              <a:ahLst/>
              <a:cxnLst/>
              <a:rect l="l" t="t" r="r" b="b"/>
              <a:pathLst>
                <a:path w="68298" h="65193" extrusionOk="0">
                  <a:moveTo>
                    <a:pt x="43773" y="12418"/>
                  </a:moveTo>
                  <a:lnTo>
                    <a:pt x="31355" y="19868"/>
                  </a:lnTo>
                  <a:lnTo>
                    <a:pt x="17695" y="24215"/>
                  </a:lnTo>
                  <a:lnTo>
                    <a:pt x="3104" y="29492"/>
                  </a:lnTo>
                  <a:lnTo>
                    <a:pt x="3104" y="33838"/>
                  </a:lnTo>
                  <a:lnTo>
                    <a:pt x="2173" y="33838"/>
                  </a:lnTo>
                  <a:lnTo>
                    <a:pt x="2173" y="34770"/>
                  </a:lnTo>
                  <a:lnTo>
                    <a:pt x="0" y="36943"/>
                  </a:lnTo>
                  <a:lnTo>
                    <a:pt x="0" y="46567"/>
                  </a:lnTo>
                  <a:lnTo>
                    <a:pt x="7140" y="42221"/>
                  </a:lnTo>
                  <a:lnTo>
                    <a:pt x="14591" y="40979"/>
                  </a:lnTo>
                  <a:lnTo>
                    <a:pt x="21731" y="36943"/>
                  </a:lnTo>
                  <a:lnTo>
                    <a:pt x="27009" y="33838"/>
                  </a:lnTo>
                  <a:lnTo>
                    <a:pt x="31355" y="40979"/>
                  </a:lnTo>
                  <a:lnTo>
                    <a:pt x="32286" y="46567"/>
                  </a:lnTo>
                  <a:lnTo>
                    <a:pt x="34459" y="51844"/>
                  </a:lnTo>
                  <a:lnTo>
                    <a:pt x="36322" y="55880"/>
                  </a:lnTo>
                  <a:lnTo>
                    <a:pt x="41600" y="58985"/>
                  </a:lnTo>
                  <a:lnTo>
                    <a:pt x="46877" y="61158"/>
                  </a:lnTo>
                  <a:lnTo>
                    <a:pt x="46877" y="66435"/>
                  </a:lnTo>
                  <a:lnTo>
                    <a:pt x="56191" y="66435"/>
                  </a:lnTo>
                  <a:lnTo>
                    <a:pt x="56191" y="61158"/>
                  </a:lnTo>
                  <a:lnTo>
                    <a:pt x="56191" y="58985"/>
                  </a:lnTo>
                  <a:lnTo>
                    <a:pt x="56191" y="57122"/>
                  </a:lnTo>
                  <a:lnTo>
                    <a:pt x="58364" y="55880"/>
                  </a:lnTo>
                  <a:lnTo>
                    <a:pt x="56191" y="53707"/>
                  </a:lnTo>
                  <a:lnTo>
                    <a:pt x="54018" y="51844"/>
                  </a:lnTo>
                  <a:lnTo>
                    <a:pt x="53086" y="49671"/>
                  </a:lnTo>
                  <a:lnTo>
                    <a:pt x="53086" y="46567"/>
                  </a:lnTo>
                  <a:lnTo>
                    <a:pt x="54018" y="48429"/>
                  </a:lnTo>
                  <a:lnTo>
                    <a:pt x="56191" y="48429"/>
                  </a:lnTo>
                  <a:lnTo>
                    <a:pt x="58364" y="48429"/>
                  </a:lnTo>
                  <a:lnTo>
                    <a:pt x="58364" y="49671"/>
                  </a:lnTo>
                  <a:lnTo>
                    <a:pt x="60227" y="53707"/>
                  </a:lnTo>
                  <a:lnTo>
                    <a:pt x="63641" y="51844"/>
                  </a:lnTo>
                  <a:lnTo>
                    <a:pt x="65504" y="51844"/>
                  </a:lnTo>
                  <a:lnTo>
                    <a:pt x="65504" y="49671"/>
                  </a:lnTo>
                  <a:lnTo>
                    <a:pt x="67677" y="49671"/>
                  </a:lnTo>
                  <a:lnTo>
                    <a:pt x="67677" y="46567"/>
                  </a:lnTo>
                  <a:lnTo>
                    <a:pt x="68608" y="42221"/>
                  </a:lnTo>
                  <a:lnTo>
                    <a:pt x="70781" y="42221"/>
                  </a:lnTo>
                  <a:lnTo>
                    <a:pt x="70781" y="40979"/>
                  </a:lnTo>
                  <a:lnTo>
                    <a:pt x="68608" y="40979"/>
                  </a:lnTo>
                  <a:lnTo>
                    <a:pt x="67677" y="36943"/>
                  </a:lnTo>
                  <a:lnTo>
                    <a:pt x="67677" y="19868"/>
                  </a:lnTo>
                  <a:lnTo>
                    <a:pt x="61468" y="9313"/>
                  </a:lnTo>
                  <a:lnTo>
                    <a:pt x="53086" y="0"/>
                  </a:lnTo>
                  <a:close/>
                </a:path>
              </a:pathLst>
            </a:custGeom>
            <a:solidFill>
              <a:schemeClr val="lt1">
                <a:alpha val="4705"/>
              </a:scheme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91" name="Google Shape;91;p18"/>
            <p:cNvSpPr/>
            <p:nvPr/>
          </p:nvSpPr>
          <p:spPr>
            <a:xfrm>
              <a:off x="6851170" y="5514917"/>
              <a:ext cx="83820" cy="139701"/>
            </a:xfrm>
            <a:custGeom>
              <a:avLst/>
              <a:gdLst/>
              <a:ahLst/>
              <a:cxnLst/>
              <a:rect l="l" t="t" r="r" b="b"/>
              <a:pathLst>
                <a:path w="83820" h="139700" extrusionOk="0">
                  <a:moveTo>
                    <a:pt x="7450" y="76991"/>
                  </a:moveTo>
                  <a:lnTo>
                    <a:pt x="12728" y="90961"/>
                  </a:lnTo>
                  <a:lnTo>
                    <a:pt x="14591" y="91892"/>
                  </a:lnTo>
                  <a:lnTo>
                    <a:pt x="14591" y="94065"/>
                  </a:lnTo>
                  <a:lnTo>
                    <a:pt x="15833" y="96238"/>
                  </a:lnTo>
                  <a:lnTo>
                    <a:pt x="17695" y="98411"/>
                  </a:lnTo>
                  <a:lnTo>
                    <a:pt x="17695" y="91892"/>
                  </a:lnTo>
                  <a:lnTo>
                    <a:pt x="19868" y="86614"/>
                  </a:lnTo>
                  <a:lnTo>
                    <a:pt x="22042" y="81337"/>
                  </a:lnTo>
                  <a:lnTo>
                    <a:pt x="22042" y="73886"/>
                  </a:lnTo>
                  <a:lnTo>
                    <a:pt x="42841" y="83510"/>
                  </a:lnTo>
                  <a:lnTo>
                    <a:pt x="61468" y="98411"/>
                  </a:lnTo>
                  <a:lnTo>
                    <a:pt x="64572" y="98411"/>
                  </a:lnTo>
                  <a:lnTo>
                    <a:pt x="63641" y="101516"/>
                  </a:lnTo>
                  <a:lnTo>
                    <a:pt x="61468" y="103689"/>
                  </a:lnTo>
                  <a:lnTo>
                    <a:pt x="61468" y="105862"/>
                  </a:lnTo>
                  <a:lnTo>
                    <a:pt x="59605" y="106793"/>
                  </a:lnTo>
                  <a:lnTo>
                    <a:pt x="57432" y="111140"/>
                  </a:lnTo>
                  <a:lnTo>
                    <a:pt x="57432" y="114244"/>
                  </a:lnTo>
                  <a:lnTo>
                    <a:pt x="45015" y="114244"/>
                  </a:lnTo>
                  <a:lnTo>
                    <a:pt x="45015" y="101516"/>
                  </a:lnTo>
                  <a:lnTo>
                    <a:pt x="37564" y="101516"/>
                  </a:lnTo>
                  <a:lnTo>
                    <a:pt x="32286" y="103689"/>
                  </a:lnTo>
                  <a:lnTo>
                    <a:pt x="28250" y="103689"/>
                  </a:lnTo>
                  <a:lnTo>
                    <a:pt x="27319" y="105862"/>
                  </a:lnTo>
                  <a:lnTo>
                    <a:pt x="27319" y="106793"/>
                  </a:lnTo>
                  <a:lnTo>
                    <a:pt x="25146" y="111140"/>
                  </a:lnTo>
                  <a:lnTo>
                    <a:pt x="25146" y="116417"/>
                  </a:lnTo>
                  <a:lnTo>
                    <a:pt x="25146" y="121695"/>
                  </a:lnTo>
                  <a:lnTo>
                    <a:pt x="30423" y="123558"/>
                  </a:lnTo>
                  <a:lnTo>
                    <a:pt x="32286" y="123558"/>
                  </a:lnTo>
                  <a:lnTo>
                    <a:pt x="34459" y="125731"/>
                  </a:lnTo>
                  <a:lnTo>
                    <a:pt x="34459" y="127904"/>
                  </a:lnTo>
                  <a:lnTo>
                    <a:pt x="34459" y="129146"/>
                  </a:lnTo>
                  <a:lnTo>
                    <a:pt x="34459" y="131008"/>
                  </a:lnTo>
                  <a:lnTo>
                    <a:pt x="34459" y="134423"/>
                  </a:lnTo>
                  <a:lnTo>
                    <a:pt x="37564" y="138459"/>
                  </a:lnTo>
                  <a:lnTo>
                    <a:pt x="37564" y="141563"/>
                  </a:lnTo>
                  <a:lnTo>
                    <a:pt x="42841" y="138459"/>
                  </a:lnTo>
                  <a:lnTo>
                    <a:pt x="49050" y="136286"/>
                  </a:lnTo>
                  <a:lnTo>
                    <a:pt x="52155" y="131008"/>
                  </a:lnTo>
                  <a:lnTo>
                    <a:pt x="54328" y="125731"/>
                  </a:lnTo>
                  <a:lnTo>
                    <a:pt x="57432" y="118280"/>
                  </a:lnTo>
                  <a:lnTo>
                    <a:pt x="59605" y="120453"/>
                  </a:lnTo>
                  <a:lnTo>
                    <a:pt x="61468" y="120453"/>
                  </a:lnTo>
                  <a:lnTo>
                    <a:pt x="63641" y="120453"/>
                  </a:lnTo>
                  <a:lnTo>
                    <a:pt x="63641" y="121695"/>
                  </a:lnTo>
                  <a:lnTo>
                    <a:pt x="64572" y="125731"/>
                  </a:lnTo>
                  <a:lnTo>
                    <a:pt x="70781" y="123558"/>
                  </a:lnTo>
                  <a:lnTo>
                    <a:pt x="74196" y="123558"/>
                  </a:lnTo>
                  <a:lnTo>
                    <a:pt x="74196" y="121695"/>
                  </a:lnTo>
                  <a:lnTo>
                    <a:pt x="74196" y="120453"/>
                  </a:lnTo>
                  <a:lnTo>
                    <a:pt x="74196" y="118280"/>
                  </a:lnTo>
                  <a:lnTo>
                    <a:pt x="76059" y="118280"/>
                  </a:lnTo>
                  <a:lnTo>
                    <a:pt x="79164" y="116417"/>
                  </a:lnTo>
                  <a:lnTo>
                    <a:pt x="85373" y="114244"/>
                  </a:lnTo>
                  <a:lnTo>
                    <a:pt x="78232" y="101516"/>
                  </a:lnTo>
                  <a:lnTo>
                    <a:pt x="68919" y="91892"/>
                  </a:lnTo>
                  <a:lnTo>
                    <a:pt x="61468" y="83510"/>
                  </a:lnTo>
                  <a:lnTo>
                    <a:pt x="57432" y="69850"/>
                  </a:lnTo>
                  <a:lnTo>
                    <a:pt x="49982" y="68609"/>
                  </a:lnTo>
                  <a:lnTo>
                    <a:pt x="46877" y="66435"/>
                  </a:lnTo>
                  <a:lnTo>
                    <a:pt x="42841" y="64573"/>
                  </a:lnTo>
                  <a:lnTo>
                    <a:pt x="39737" y="64573"/>
                  </a:lnTo>
                  <a:lnTo>
                    <a:pt x="35391" y="64573"/>
                  </a:lnTo>
                  <a:lnTo>
                    <a:pt x="28250" y="64573"/>
                  </a:lnTo>
                  <a:lnTo>
                    <a:pt x="28250" y="61158"/>
                  </a:lnTo>
                  <a:lnTo>
                    <a:pt x="25146" y="61158"/>
                  </a:lnTo>
                  <a:lnTo>
                    <a:pt x="27319" y="42221"/>
                  </a:lnTo>
                  <a:lnTo>
                    <a:pt x="30423" y="31666"/>
                  </a:lnTo>
                  <a:lnTo>
                    <a:pt x="32286" y="18937"/>
                  </a:lnTo>
                  <a:lnTo>
                    <a:pt x="32286" y="0"/>
                  </a:lnTo>
                  <a:lnTo>
                    <a:pt x="25146" y="0"/>
                  </a:lnTo>
                  <a:lnTo>
                    <a:pt x="19868" y="0"/>
                  </a:lnTo>
                  <a:lnTo>
                    <a:pt x="14591" y="1863"/>
                  </a:lnTo>
                  <a:lnTo>
                    <a:pt x="8382" y="4036"/>
                  </a:lnTo>
                  <a:lnTo>
                    <a:pt x="1241" y="22042"/>
                  </a:lnTo>
                  <a:lnTo>
                    <a:pt x="0" y="40048"/>
                  </a:lnTo>
                  <a:lnTo>
                    <a:pt x="1241" y="61158"/>
                  </a:lnTo>
                  <a:close/>
                </a:path>
              </a:pathLst>
            </a:custGeom>
            <a:solidFill>
              <a:schemeClr val="lt1">
                <a:alpha val="4705"/>
              </a:scheme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92" name="Google Shape;92;p18"/>
            <p:cNvSpPr/>
            <p:nvPr/>
          </p:nvSpPr>
          <p:spPr>
            <a:xfrm>
              <a:off x="6849307" y="5908563"/>
              <a:ext cx="46567" cy="15522"/>
            </a:xfrm>
            <a:custGeom>
              <a:avLst/>
              <a:gdLst/>
              <a:ahLst/>
              <a:cxnLst/>
              <a:rect l="l" t="t" r="r" b="b"/>
              <a:pathLst>
                <a:path w="46566" h="15522" extrusionOk="0">
                  <a:moveTo>
                    <a:pt x="39427" y="12728"/>
                  </a:moveTo>
                  <a:lnTo>
                    <a:pt x="46878" y="12728"/>
                  </a:lnTo>
                  <a:lnTo>
                    <a:pt x="44704" y="9313"/>
                  </a:lnTo>
                  <a:lnTo>
                    <a:pt x="44704" y="5277"/>
                  </a:lnTo>
                  <a:lnTo>
                    <a:pt x="44704" y="3104"/>
                  </a:lnTo>
                  <a:lnTo>
                    <a:pt x="43773" y="3104"/>
                  </a:lnTo>
                  <a:lnTo>
                    <a:pt x="39427" y="0"/>
                  </a:lnTo>
                  <a:lnTo>
                    <a:pt x="30113" y="5277"/>
                  </a:lnTo>
                  <a:lnTo>
                    <a:pt x="21731" y="5277"/>
                  </a:lnTo>
                  <a:lnTo>
                    <a:pt x="12418" y="5277"/>
                  </a:lnTo>
                  <a:lnTo>
                    <a:pt x="3104" y="9313"/>
                  </a:lnTo>
                  <a:lnTo>
                    <a:pt x="1863" y="10555"/>
                  </a:lnTo>
                  <a:lnTo>
                    <a:pt x="0" y="10555"/>
                  </a:lnTo>
                  <a:lnTo>
                    <a:pt x="0" y="12728"/>
                  </a:lnTo>
                  <a:lnTo>
                    <a:pt x="12418" y="16764"/>
                  </a:lnTo>
                  <a:lnTo>
                    <a:pt x="27009" y="16764"/>
                  </a:lnTo>
                  <a:close/>
                </a:path>
              </a:pathLst>
            </a:custGeom>
            <a:solidFill>
              <a:schemeClr val="lt1">
                <a:alpha val="4705"/>
              </a:scheme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93" name="Google Shape;93;p18"/>
            <p:cNvSpPr/>
            <p:nvPr/>
          </p:nvSpPr>
          <p:spPr>
            <a:xfrm>
              <a:off x="6900220" y="5913840"/>
              <a:ext cx="55880" cy="31045"/>
            </a:xfrm>
            <a:custGeom>
              <a:avLst/>
              <a:gdLst/>
              <a:ahLst/>
              <a:cxnLst/>
              <a:rect l="l" t="t" r="r" b="b"/>
              <a:pathLst>
                <a:path w="55880" h="31044" extrusionOk="0">
                  <a:moveTo>
                    <a:pt x="5278" y="29492"/>
                  </a:moveTo>
                  <a:lnTo>
                    <a:pt x="7451" y="29492"/>
                  </a:lnTo>
                  <a:lnTo>
                    <a:pt x="8382" y="31666"/>
                  </a:lnTo>
                  <a:lnTo>
                    <a:pt x="12418" y="31666"/>
                  </a:lnTo>
                  <a:lnTo>
                    <a:pt x="25146" y="22042"/>
                  </a:lnTo>
                  <a:lnTo>
                    <a:pt x="39737" y="12728"/>
                  </a:lnTo>
                  <a:lnTo>
                    <a:pt x="52155" y="4036"/>
                  </a:lnTo>
                  <a:lnTo>
                    <a:pt x="56191" y="4036"/>
                  </a:lnTo>
                  <a:lnTo>
                    <a:pt x="56191" y="0"/>
                  </a:lnTo>
                  <a:lnTo>
                    <a:pt x="36322" y="0"/>
                  </a:lnTo>
                  <a:lnTo>
                    <a:pt x="17696" y="12728"/>
                  </a:lnTo>
                  <a:lnTo>
                    <a:pt x="0" y="24215"/>
                  </a:lnTo>
                  <a:lnTo>
                    <a:pt x="0" y="27319"/>
                  </a:lnTo>
                  <a:lnTo>
                    <a:pt x="3104" y="27319"/>
                  </a:lnTo>
                  <a:close/>
                </a:path>
              </a:pathLst>
            </a:custGeom>
            <a:solidFill>
              <a:schemeClr val="lt1">
                <a:alpha val="4705"/>
              </a:scheme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94" name="Google Shape;94;p18"/>
            <p:cNvSpPr/>
            <p:nvPr/>
          </p:nvSpPr>
          <p:spPr>
            <a:xfrm>
              <a:off x="6939958" y="5274633"/>
              <a:ext cx="15522" cy="12418"/>
            </a:xfrm>
            <a:custGeom>
              <a:avLst/>
              <a:gdLst/>
              <a:ahLst/>
              <a:cxnLst/>
              <a:rect l="l" t="t" r="r" b="b"/>
              <a:pathLst>
                <a:path w="15522" h="12417" extrusionOk="0">
                  <a:moveTo>
                    <a:pt x="16453" y="0"/>
                  </a:moveTo>
                  <a:lnTo>
                    <a:pt x="4036" y="0"/>
                  </a:lnTo>
                  <a:lnTo>
                    <a:pt x="4036" y="4346"/>
                  </a:lnTo>
                  <a:lnTo>
                    <a:pt x="0" y="4346"/>
                  </a:lnTo>
                  <a:lnTo>
                    <a:pt x="0" y="12728"/>
                  </a:lnTo>
                  <a:lnTo>
                    <a:pt x="16453" y="12728"/>
                  </a:lnTo>
                  <a:close/>
                </a:path>
              </a:pathLst>
            </a:custGeom>
            <a:solidFill>
              <a:schemeClr val="lt1">
                <a:alpha val="4705"/>
              </a:scheme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95" name="Google Shape;95;p18"/>
            <p:cNvSpPr/>
            <p:nvPr/>
          </p:nvSpPr>
          <p:spPr>
            <a:xfrm>
              <a:off x="6808639" y="5623884"/>
              <a:ext cx="40358" cy="46567"/>
            </a:xfrm>
            <a:custGeom>
              <a:avLst/>
              <a:gdLst/>
              <a:ahLst/>
              <a:cxnLst/>
              <a:rect l="l" t="t" r="r" b="b"/>
              <a:pathLst>
                <a:path w="40357" h="46566" extrusionOk="0">
                  <a:moveTo>
                    <a:pt x="21731" y="31666"/>
                  </a:moveTo>
                  <a:lnTo>
                    <a:pt x="29182" y="22042"/>
                  </a:lnTo>
                  <a:lnTo>
                    <a:pt x="40668" y="12728"/>
                  </a:lnTo>
                  <a:lnTo>
                    <a:pt x="38495" y="9313"/>
                  </a:lnTo>
                  <a:lnTo>
                    <a:pt x="38495" y="5278"/>
                  </a:lnTo>
                  <a:lnTo>
                    <a:pt x="38495" y="4036"/>
                  </a:lnTo>
                  <a:lnTo>
                    <a:pt x="36322" y="4036"/>
                  </a:lnTo>
                  <a:lnTo>
                    <a:pt x="35391" y="4036"/>
                  </a:lnTo>
                  <a:lnTo>
                    <a:pt x="31045" y="0"/>
                  </a:lnTo>
                  <a:lnTo>
                    <a:pt x="23905" y="16764"/>
                  </a:lnTo>
                  <a:lnTo>
                    <a:pt x="11487" y="29492"/>
                  </a:lnTo>
                  <a:lnTo>
                    <a:pt x="0" y="42221"/>
                  </a:lnTo>
                  <a:lnTo>
                    <a:pt x="0" y="46567"/>
                  </a:lnTo>
                  <a:lnTo>
                    <a:pt x="13349" y="39116"/>
                  </a:lnTo>
                  <a:close/>
                </a:path>
              </a:pathLst>
            </a:custGeom>
            <a:solidFill>
              <a:schemeClr val="lt1">
                <a:alpha val="4705"/>
              </a:scheme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96" name="Google Shape;96;p18"/>
            <p:cNvSpPr/>
            <p:nvPr/>
          </p:nvSpPr>
          <p:spPr>
            <a:xfrm>
              <a:off x="4168919" y="5514917"/>
              <a:ext cx="24836" cy="12418"/>
            </a:xfrm>
            <a:custGeom>
              <a:avLst/>
              <a:gdLst/>
              <a:ahLst/>
              <a:cxnLst/>
              <a:rect l="l" t="t" r="r" b="b"/>
              <a:pathLst>
                <a:path w="24835" h="12417" extrusionOk="0">
                  <a:moveTo>
                    <a:pt x="27009" y="4036"/>
                  </a:moveTo>
                  <a:lnTo>
                    <a:pt x="21731" y="1863"/>
                  </a:lnTo>
                  <a:lnTo>
                    <a:pt x="14591" y="1863"/>
                  </a:lnTo>
                  <a:lnTo>
                    <a:pt x="7140" y="0"/>
                  </a:lnTo>
                  <a:lnTo>
                    <a:pt x="0" y="0"/>
                  </a:lnTo>
                  <a:lnTo>
                    <a:pt x="0" y="12728"/>
                  </a:lnTo>
                  <a:lnTo>
                    <a:pt x="27009" y="12728"/>
                  </a:lnTo>
                  <a:close/>
                </a:path>
              </a:pathLst>
            </a:custGeom>
            <a:solidFill>
              <a:schemeClr val="lt1">
                <a:alpha val="4705"/>
              </a:scheme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97" name="Google Shape;97;p18"/>
            <p:cNvSpPr/>
            <p:nvPr/>
          </p:nvSpPr>
          <p:spPr>
            <a:xfrm>
              <a:off x="2808235" y="5420542"/>
              <a:ext cx="27940" cy="15522"/>
            </a:xfrm>
            <a:custGeom>
              <a:avLst/>
              <a:gdLst/>
              <a:ahLst/>
              <a:cxnLst/>
              <a:rect l="l" t="t" r="r" b="b"/>
              <a:pathLst>
                <a:path w="27940" h="15522" extrusionOk="0">
                  <a:moveTo>
                    <a:pt x="16764" y="2173"/>
                  </a:moveTo>
                  <a:lnTo>
                    <a:pt x="13660" y="2173"/>
                  </a:lnTo>
                  <a:lnTo>
                    <a:pt x="6209" y="2173"/>
                  </a:lnTo>
                  <a:lnTo>
                    <a:pt x="0" y="0"/>
                  </a:lnTo>
                  <a:lnTo>
                    <a:pt x="0" y="17075"/>
                  </a:lnTo>
                  <a:lnTo>
                    <a:pt x="7451" y="17075"/>
                  </a:lnTo>
                  <a:lnTo>
                    <a:pt x="13660" y="17075"/>
                  </a:lnTo>
                  <a:lnTo>
                    <a:pt x="18937" y="14901"/>
                  </a:lnTo>
                  <a:lnTo>
                    <a:pt x="24215" y="12728"/>
                  </a:lnTo>
                  <a:lnTo>
                    <a:pt x="28251" y="12728"/>
                  </a:lnTo>
                  <a:lnTo>
                    <a:pt x="28251" y="5278"/>
                  </a:lnTo>
                  <a:lnTo>
                    <a:pt x="22042" y="4346"/>
                  </a:lnTo>
                  <a:close/>
                </a:path>
              </a:pathLst>
            </a:custGeom>
            <a:solidFill>
              <a:schemeClr val="lt1">
                <a:alpha val="4705"/>
              </a:scheme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98" name="Google Shape;98;p18"/>
            <p:cNvSpPr/>
            <p:nvPr/>
          </p:nvSpPr>
          <p:spPr>
            <a:xfrm>
              <a:off x="4066782" y="5047076"/>
              <a:ext cx="12418" cy="15522"/>
            </a:xfrm>
            <a:custGeom>
              <a:avLst/>
              <a:gdLst/>
              <a:ahLst/>
              <a:cxnLst/>
              <a:rect l="l" t="t" r="r" b="b"/>
              <a:pathLst>
                <a:path w="12417" h="15522" extrusionOk="0">
                  <a:moveTo>
                    <a:pt x="6209" y="17075"/>
                  </a:moveTo>
                  <a:lnTo>
                    <a:pt x="7140" y="11487"/>
                  </a:lnTo>
                  <a:lnTo>
                    <a:pt x="7140" y="9624"/>
                  </a:lnTo>
                  <a:lnTo>
                    <a:pt x="9313" y="6209"/>
                  </a:lnTo>
                  <a:lnTo>
                    <a:pt x="11487" y="4346"/>
                  </a:lnTo>
                  <a:lnTo>
                    <a:pt x="12418" y="0"/>
                  </a:lnTo>
                  <a:lnTo>
                    <a:pt x="9313" y="0"/>
                  </a:lnTo>
                  <a:lnTo>
                    <a:pt x="7140" y="4346"/>
                  </a:lnTo>
                  <a:lnTo>
                    <a:pt x="4036" y="7451"/>
                  </a:lnTo>
                  <a:lnTo>
                    <a:pt x="2173" y="9624"/>
                  </a:lnTo>
                  <a:lnTo>
                    <a:pt x="0" y="11487"/>
                  </a:lnTo>
                  <a:lnTo>
                    <a:pt x="0" y="13660"/>
                  </a:lnTo>
                  <a:lnTo>
                    <a:pt x="2173" y="14901"/>
                  </a:lnTo>
                  <a:close/>
                </a:path>
              </a:pathLst>
            </a:custGeom>
            <a:solidFill>
              <a:schemeClr val="lt1">
                <a:alpha val="4705"/>
              </a:scheme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99" name="Google Shape;99;p18"/>
            <p:cNvSpPr/>
            <p:nvPr/>
          </p:nvSpPr>
          <p:spPr>
            <a:xfrm>
              <a:off x="4243736" y="5014168"/>
              <a:ext cx="18627" cy="37253"/>
            </a:xfrm>
            <a:custGeom>
              <a:avLst/>
              <a:gdLst/>
              <a:ahLst/>
              <a:cxnLst/>
              <a:rect l="l" t="t" r="r" b="b"/>
              <a:pathLst>
                <a:path w="18626" h="37253" extrusionOk="0">
                  <a:moveTo>
                    <a:pt x="3104" y="31976"/>
                  </a:moveTo>
                  <a:lnTo>
                    <a:pt x="3104" y="32907"/>
                  </a:lnTo>
                  <a:lnTo>
                    <a:pt x="3104" y="35080"/>
                  </a:lnTo>
                  <a:lnTo>
                    <a:pt x="5278" y="37253"/>
                  </a:lnTo>
                  <a:lnTo>
                    <a:pt x="12728" y="37253"/>
                  </a:lnTo>
                  <a:lnTo>
                    <a:pt x="14591" y="37253"/>
                  </a:lnTo>
                  <a:lnTo>
                    <a:pt x="14591" y="35080"/>
                  </a:lnTo>
                  <a:lnTo>
                    <a:pt x="15833" y="35080"/>
                  </a:lnTo>
                  <a:lnTo>
                    <a:pt x="17695" y="35080"/>
                  </a:lnTo>
                  <a:lnTo>
                    <a:pt x="19869" y="32907"/>
                  </a:lnTo>
                  <a:lnTo>
                    <a:pt x="17695" y="22352"/>
                  </a:lnTo>
                  <a:lnTo>
                    <a:pt x="15833" y="9624"/>
                  </a:lnTo>
                  <a:lnTo>
                    <a:pt x="12728" y="0"/>
                  </a:lnTo>
                  <a:lnTo>
                    <a:pt x="0" y="29803"/>
                  </a:lnTo>
                  <a:lnTo>
                    <a:pt x="1242" y="31976"/>
                  </a:lnTo>
                  <a:close/>
                </a:path>
              </a:pathLst>
            </a:custGeom>
            <a:solidFill>
              <a:schemeClr val="lt1">
                <a:alpha val="4705"/>
              </a:scheme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00" name="Google Shape;100;p18"/>
            <p:cNvSpPr/>
            <p:nvPr/>
          </p:nvSpPr>
          <p:spPr>
            <a:xfrm>
              <a:off x="6688807" y="5690630"/>
              <a:ext cx="149014" cy="161432"/>
            </a:xfrm>
            <a:custGeom>
              <a:avLst/>
              <a:gdLst/>
              <a:ahLst/>
              <a:cxnLst/>
              <a:rect l="l" t="t" r="r" b="b"/>
              <a:pathLst>
                <a:path w="149013" h="161431" extrusionOk="0">
                  <a:moveTo>
                    <a:pt x="11486" y="128835"/>
                  </a:moveTo>
                  <a:lnTo>
                    <a:pt x="23904" y="145910"/>
                  </a:lnTo>
                  <a:lnTo>
                    <a:pt x="36322" y="151187"/>
                  </a:lnTo>
                  <a:lnTo>
                    <a:pt x="49051" y="153360"/>
                  </a:lnTo>
                  <a:lnTo>
                    <a:pt x="62400" y="153360"/>
                  </a:lnTo>
                  <a:lnTo>
                    <a:pt x="72955" y="155533"/>
                  </a:lnTo>
                  <a:lnTo>
                    <a:pt x="84441" y="161742"/>
                  </a:lnTo>
                  <a:lnTo>
                    <a:pt x="90650" y="161742"/>
                  </a:lnTo>
                  <a:lnTo>
                    <a:pt x="96859" y="160811"/>
                  </a:lnTo>
                  <a:lnTo>
                    <a:pt x="102137" y="160811"/>
                  </a:lnTo>
                  <a:lnTo>
                    <a:pt x="107104" y="156465"/>
                  </a:lnTo>
                  <a:lnTo>
                    <a:pt x="116728" y="138459"/>
                  </a:lnTo>
                  <a:lnTo>
                    <a:pt x="121695" y="118280"/>
                  </a:lnTo>
                  <a:lnTo>
                    <a:pt x="131319" y="101516"/>
                  </a:lnTo>
                  <a:lnTo>
                    <a:pt x="133181" y="97170"/>
                  </a:lnTo>
                  <a:lnTo>
                    <a:pt x="134423" y="96238"/>
                  </a:lnTo>
                  <a:lnTo>
                    <a:pt x="136286" y="94065"/>
                  </a:lnTo>
                  <a:lnTo>
                    <a:pt x="138459" y="94065"/>
                  </a:lnTo>
                  <a:lnTo>
                    <a:pt x="141563" y="94065"/>
                  </a:lnTo>
                  <a:lnTo>
                    <a:pt x="147772" y="91892"/>
                  </a:lnTo>
                  <a:lnTo>
                    <a:pt x="140632" y="76991"/>
                  </a:lnTo>
                  <a:lnTo>
                    <a:pt x="133181" y="64262"/>
                  </a:lnTo>
                  <a:lnTo>
                    <a:pt x="126972" y="47498"/>
                  </a:lnTo>
                  <a:lnTo>
                    <a:pt x="134423" y="44394"/>
                  </a:lnTo>
                  <a:lnTo>
                    <a:pt x="140632" y="40047"/>
                  </a:lnTo>
                  <a:lnTo>
                    <a:pt x="145910" y="34770"/>
                  </a:lnTo>
                  <a:lnTo>
                    <a:pt x="150877" y="31666"/>
                  </a:lnTo>
                  <a:lnTo>
                    <a:pt x="145910" y="22042"/>
                  </a:lnTo>
                  <a:lnTo>
                    <a:pt x="134423" y="10555"/>
                  </a:lnTo>
                  <a:lnTo>
                    <a:pt x="121695" y="3104"/>
                  </a:lnTo>
                  <a:lnTo>
                    <a:pt x="111450" y="0"/>
                  </a:lnTo>
                  <a:lnTo>
                    <a:pt x="105241" y="9313"/>
                  </a:lnTo>
                  <a:lnTo>
                    <a:pt x="99963" y="17695"/>
                  </a:lnTo>
                  <a:lnTo>
                    <a:pt x="94686" y="27319"/>
                  </a:lnTo>
                  <a:lnTo>
                    <a:pt x="90650" y="40047"/>
                  </a:lnTo>
                  <a:lnTo>
                    <a:pt x="84441" y="40047"/>
                  </a:lnTo>
                  <a:lnTo>
                    <a:pt x="78232" y="40047"/>
                  </a:lnTo>
                  <a:lnTo>
                    <a:pt x="74817" y="40047"/>
                  </a:lnTo>
                  <a:lnTo>
                    <a:pt x="72955" y="42221"/>
                  </a:lnTo>
                  <a:lnTo>
                    <a:pt x="72955" y="44394"/>
                  </a:lnTo>
                  <a:lnTo>
                    <a:pt x="72955" y="46256"/>
                  </a:lnTo>
                  <a:lnTo>
                    <a:pt x="70782" y="47498"/>
                  </a:lnTo>
                  <a:lnTo>
                    <a:pt x="70782" y="49671"/>
                  </a:lnTo>
                  <a:lnTo>
                    <a:pt x="67677" y="53707"/>
                  </a:lnTo>
                  <a:lnTo>
                    <a:pt x="63641" y="57122"/>
                  </a:lnTo>
                  <a:lnTo>
                    <a:pt x="40668" y="60226"/>
                  </a:lnTo>
                  <a:lnTo>
                    <a:pt x="31355" y="75128"/>
                  </a:lnTo>
                  <a:lnTo>
                    <a:pt x="23904" y="79164"/>
                  </a:lnTo>
                  <a:lnTo>
                    <a:pt x="16764" y="76991"/>
                  </a:lnTo>
                  <a:lnTo>
                    <a:pt x="9313" y="76991"/>
                  </a:lnTo>
                  <a:lnTo>
                    <a:pt x="0" y="81337"/>
                  </a:lnTo>
                  <a:lnTo>
                    <a:pt x="2173" y="106793"/>
                  </a:lnTo>
                  <a:close/>
                </a:path>
              </a:pathLst>
            </a:custGeom>
            <a:solidFill>
              <a:schemeClr val="lt1">
                <a:alpha val="4705"/>
              </a:scheme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01" name="Google Shape;101;p18"/>
            <p:cNvSpPr/>
            <p:nvPr/>
          </p:nvSpPr>
          <p:spPr>
            <a:xfrm>
              <a:off x="6961689" y="5762343"/>
              <a:ext cx="15522" cy="46567"/>
            </a:xfrm>
            <a:custGeom>
              <a:avLst/>
              <a:gdLst/>
              <a:ahLst/>
              <a:cxnLst/>
              <a:rect l="l" t="t" r="r" b="b"/>
              <a:pathLst>
                <a:path w="15522" h="46566" extrusionOk="0">
                  <a:moveTo>
                    <a:pt x="7140" y="46567"/>
                  </a:moveTo>
                  <a:lnTo>
                    <a:pt x="11486" y="42531"/>
                  </a:lnTo>
                  <a:lnTo>
                    <a:pt x="12418" y="40358"/>
                  </a:lnTo>
                  <a:lnTo>
                    <a:pt x="12418" y="39116"/>
                  </a:lnTo>
                  <a:lnTo>
                    <a:pt x="12418" y="37253"/>
                  </a:lnTo>
                  <a:lnTo>
                    <a:pt x="12418" y="35080"/>
                  </a:lnTo>
                  <a:lnTo>
                    <a:pt x="12418" y="32907"/>
                  </a:lnTo>
                  <a:lnTo>
                    <a:pt x="14591" y="31976"/>
                  </a:lnTo>
                  <a:lnTo>
                    <a:pt x="17695" y="29803"/>
                  </a:lnTo>
                  <a:lnTo>
                    <a:pt x="17695" y="20179"/>
                  </a:lnTo>
                  <a:lnTo>
                    <a:pt x="17695" y="12728"/>
                  </a:lnTo>
                  <a:lnTo>
                    <a:pt x="16764" y="9624"/>
                  </a:lnTo>
                  <a:lnTo>
                    <a:pt x="12418" y="5278"/>
                  </a:lnTo>
                  <a:lnTo>
                    <a:pt x="9313" y="3415"/>
                  </a:lnTo>
                  <a:lnTo>
                    <a:pt x="2173" y="0"/>
                  </a:lnTo>
                  <a:lnTo>
                    <a:pt x="0" y="12728"/>
                  </a:lnTo>
                  <a:lnTo>
                    <a:pt x="0" y="25457"/>
                  </a:lnTo>
                  <a:lnTo>
                    <a:pt x="7140" y="37253"/>
                  </a:lnTo>
                  <a:close/>
                </a:path>
              </a:pathLst>
            </a:custGeom>
            <a:solidFill>
              <a:schemeClr val="lt1">
                <a:alpha val="4705"/>
              </a:scheme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02" name="Google Shape;102;p18"/>
            <p:cNvSpPr/>
            <p:nvPr/>
          </p:nvSpPr>
          <p:spPr>
            <a:xfrm>
              <a:off x="7269030" y="5852372"/>
              <a:ext cx="58985" cy="31045"/>
            </a:xfrm>
            <a:custGeom>
              <a:avLst/>
              <a:gdLst/>
              <a:ahLst/>
              <a:cxnLst/>
              <a:rect l="l" t="t" r="r" b="b"/>
              <a:pathLst>
                <a:path w="58984" h="31044" extrusionOk="0">
                  <a:moveTo>
                    <a:pt x="12418" y="28561"/>
                  </a:moveTo>
                  <a:lnTo>
                    <a:pt x="17695" y="29492"/>
                  </a:lnTo>
                  <a:lnTo>
                    <a:pt x="23904" y="31666"/>
                  </a:lnTo>
                  <a:lnTo>
                    <a:pt x="60537" y="21110"/>
                  </a:lnTo>
                  <a:lnTo>
                    <a:pt x="60537" y="931"/>
                  </a:lnTo>
                  <a:lnTo>
                    <a:pt x="59605" y="0"/>
                  </a:lnTo>
                  <a:lnTo>
                    <a:pt x="50913" y="0"/>
                  </a:lnTo>
                  <a:lnTo>
                    <a:pt x="38495" y="9624"/>
                  </a:lnTo>
                  <a:lnTo>
                    <a:pt x="21731" y="14901"/>
                  </a:lnTo>
                  <a:lnTo>
                    <a:pt x="0" y="17075"/>
                  </a:lnTo>
                  <a:lnTo>
                    <a:pt x="0" y="24215"/>
                  </a:lnTo>
                  <a:lnTo>
                    <a:pt x="5277" y="26388"/>
                  </a:lnTo>
                  <a:close/>
                </a:path>
              </a:pathLst>
            </a:custGeom>
            <a:solidFill>
              <a:schemeClr val="lt1">
                <a:alpha val="4705"/>
              </a:scheme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03" name="Google Shape;103;p18"/>
            <p:cNvSpPr/>
            <p:nvPr/>
          </p:nvSpPr>
          <p:spPr>
            <a:xfrm>
              <a:off x="7008566" y="5801459"/>
              <a:ext cx="291819" cy="152118"/>
            </a:xfrm>
            <a:custGeom>
              <a:avLst/>
              <a:gdLst/>
              <a:ahLst/>
              <a:cxnLst/>
              <a:rect l="l" t="t" r="r" b="b"/>
              <a:pathLst>
                <a:path w="291819" h="152118" extrusionOk="0">
                  <a:moveTo>
                    <a:pt x="207378" y="60537"/>
                  </a:moveTo>
                  <a:lnTo>
                    <a:pt x="192787" y="49982"/>
                  </a:lnTo>
                  <a:lnTo>
                    <a:pt x="175091" y="38185"/>
                  </a:lnTo>
                  <a:lnTo>
                    <a:pt x="153050" y="30734"/>
                  </a:lnTo>
                  <a:lnTo>
                    <a:pt x="135354" y="23283"/>
                  </a:lnTo>
                  <a:lnTo>
                    <a:pt x="120763" y="14901"/>
                  </a:lnTo>
                  <a:lnTo>
                    <a:pt x="102137" y="16143"/>
                  </a:lnTo>
                  <a:lnTo>
                    <a:pt x="89719" y="20179"/>
                  </a:lnTo>
                  <a:lnTo>
                    <a:pt x="80095" y="25456"/>
                  </a:lnTo>
                  <a:lnTo>
                    <a:pt x="70782" y="35080"/>
                  </a:lnTo>
                  <a:lnTo>
                    <a:pt x="70782" y="38185"/>
                  </a:lnTo>
                  <a:lnTo>
                    <a:pt x="67677" y="38185"/>
                  </a:lnTo>
                  <a:lnTo>
                    <a:pt x="67677" y="35080"/>
                  </a:lnTo>
                  <a:lnTo>
                    <a:pt x="60537" y="25456"/>
                  </a:lnTo>
                  <a:lnTo>
                    <a:pt x="55259" y="14901"/>
                  </a:lnTo>
                  <a:lnTo>
                    <a:pt x="50913" y="1242"/>
                  </a:lnTo>
                  <a:lnTo>
                    <a:pt x="36322" y="0"/>
                  </a:lnTo>
                  <a:lnTo>
                    <a:pt x="26078" y="0"/>
                  </a:lnTo>
                  <a:lnTo>
                    <a:pt x="14591" y="0"/>
                  </a:lnTo>
                  <a:lnTo>
                    <a:pt x="0" y="1242"/>
                  </a:lnTo>
                  <a:lnTo>
                    <a:pt x="0" y="10866"/>
                  </a:lnTo>
                  <a:lnTo>
                    <a:pt x="9313" y="14901"/>
                  </a:lnTo>
                  <a:lnTo>
                    <a:pt x="20800" y="20179"/>
                  </a:lnTo>
                  <a:lnTo>
                    <a:pt x="31355" y="22352"/>
                  </a:lnTo>
                  <a:lnTo>
                    <a:pt x="29182" y="25456"/>
                  </a:lnTo>
                  <a:lnTo>
                    <a:pt x="28250" y="27630"/>
                  </a:lnTo>
                  <a:lnTo>
                    <a:pt x="26078" y="29803"/>
                  </a:lnTo>
                  <a:lnTo>
                    <a:pt x="23904" y="29803"/>
                  </a:lnTo>
                  <a:lnTo>
                    <a:pt x="20800" y="30734"/>
                  </a:lnTo>
                  <a:lnTo>
                    <a:pt x="29182" y="42531"/>
                  </a:lnTo>
                  <a:lnTo>
                    <a:pt x="42842" y="49982"/>
                  </a:lnTo>
                  <a:lnTo>
                    <a:pt x="58364" y="53086"/>
                  </a:lnTo>
                  <a:lnTo>
                    <a:pt x="75128" y="58364"/>
                  </a:lnTo>
                  <a:lnTo>
                    <a:pt x="89719" y="62710"/>
                  </a:lnTo>
                  <a:lnTo>
                    <a:pt x="102137" y="72023"/>
                  </a:lnTo>
                  <a:lnTo>
                    <a:pt x="111450" y="87856"/>
                  </a:lnTo>
                  <a:lnTo>
                    <a:pt x="113623" y="92202"/>
                  </a:lnTo>
                  <a:lnTo>
                    <a:pt x="111450" y="95307"/>
                  </a:lnTo>
                  <a:lnTo>
                    <a:pt x="109277" y="99653"/>
                  </a:lnTo>
                  <a:lnTo>
                    <a:pt x="107414" y="102757"/>
                  </a:lnTo>
                  <a:lnTo>
                    <a:pt x="106172" y="109277"/>
                  </a:lnTo>
                  <a:lnTo>
                    <a:pt x="104310" y="116417"/>
                  </a:lnTo>
                  <a:lnTo>
                    <a:pt x="122005" y="114554"/>
                  </a:lnTo>
                  <a:lnTo>
                    <a:pt x="135354" y="116417"/>
                  </a:lnTo>
                  <a:lnTo>
                    <a:pt x="147772" y="119832"/>
                  </a:lnTo>
                  <a:lnTo>
                    <a:pt x="160500" y="126972"/>
                  </a:lnTo>
                  <a:lnTo>
                    <a:pt x="172918" y="123868"/>
                  </a:lnTo>
                  <a:lnTo>
                    <a:pt x="185336" y="116417"/>
                  </a:lnTo>
                  <a:lnTo>
                    <a:pt x="198996" y="112381"/>
                  </a:lnTo>
                  <a:lnTo>
                    <a:pt x="209241" y="112381"/>
                  </a:lnTo>
                  <a:lnTo>
                    <a:pt x="223831" y="119832"/>
                  </a:lnTo>
                  <a:lnTo>
                    <a:pt x="228178" y="123868"/>
                  </a:lnTo>
                  <a:lnTo>
                    <a:pt x="231282" y="129145"/>
                  </a:lnTo>
                  <a:lnTo>
                    <a:pt x="235318" y="136596"/>
                  </a:lnTo>
                  <a:lnTo>
                    <a:pt x="238423" y="139701"/>
                  </a:lnTo>
                  <a:lnTo>
                    <a:pt x="243700" y="144047"/>
                  </a:lnTo>
                  <a:lnTo>
                    <a:pt x="249909" y="146220"/>
                  </a:lnTo>
                  <a:lnTo>
                    <a:pt x="253013" y="147151"/>
                  </a:lnTo>
                  <a:lnTo>
                    <a:pt x="257360" y="147151"/>
                  </a:lnTo>
                  <a:lnTo>
                    <a:pt x="260464" y="147151"/>
                  </a:lnTo>
                  <a:lnTo>
                    <a:pt x="264500" y="149324"/>
                  </a:lnTo>
                  <a:lnTo>
                    <a:pt x="267604" y="152429"/>
                  </a:lnTo>
                  <a:lnTo>
                    <a:pt x="291819" y="152429"/>
                  </a:lnTo>
                  <a:lnTo>
                    <a:pt x="291819" y="144047"/>
                  </a:lnTo>
                  <a:lnTo>
                    <a:pt x="270709" y="132560"/>
                  </a:lnTo>
                  <a:lnTo>
                    <a:pt x="253013" y="117659"/>
                  </a:lnTo>
                  <a:lnTo>
                    <a:pt x="240595" y="99653"/>
                  </a:lnTo>
                  <a:lnTo>
                    <a:pt x="236560" y="97480"/>
                  </a:lnTo>
                  <a:lnTo>
                    <a:pt x="235318" y="97480"/>
                  </a:lnTo>
                  <a:lnTo>
                    <a:pt x="236560" y="95307"/>
                  </a:lnTo>
                  <a:lnTo>
                    <a:pt x="238423" y="94375"/>
                  </a:lnTo>
                  <a:lnTo>
                    <a:pt x="242768" y="94375"/>
                  </a:lnTo>
                  <a:lnTo>
                    <a:pt x="245873" y="92202"/>
                  </a:lnTo>
                  <a:lnTo>
                    <a:pt x="248046" y="92202"/>
                  </a:lnTo>
                  <a:lnTo>
                    <a:pt x="248046" y="82579"/>
                  </a:lnTo>
                  <a:lnTo>
                    <a:pt x="236560" y="80405"/>
                  </a:lnTo>
                  <a:lnTo>
                    <a:pt x="228178" y="77301"/>
                  </a:lnTo>
                  <a:lnTo>
                    <a:pt x="214518" y="75128"/>
                  </a:lnTo>
                  <a:close/>
                </a:path>
              </a:pathLst>
            </a:custGeom>
            <a:solidFill>
              <a:schemeClr val="lt1">
                <a:alpha val="4705"/>
              </a:scheme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04" name="Google Shape;104;p18"/>
            <p:cNvSpPr/>
            <p:nvPr/>
          </p:nvSpPr>
          <p:spPr>
            <a:xfrm>
              <a:off x="7300385" y="5823811"/>
              <a:ext cx="37253" cy="34149"/>
            </a:xfrm>
            <a:custGeom>
              <a:avLst/>
              <a:gdLst/>
              <a:ahLst/>
              <a:cxnLst/>
              <a:rect l="l" t="t" r="r" b="b"/>
              <a:pathLst>
                <a:path w="37253" h="34149" extrusionOk="0">
                  <a:moveTo>
                    <a:pt x="29182" y="29492"/>
                  </a:moveTo>
                  <a:lnTo>
                    <a:pt x="36322" y="36012"/>
                  </a:lnTo>
                  <a:lnTo>
                    <a:pt x="39426" y="36012"/>
                  </a:lnTo>
                  <a:lnTo>
                    <a:pt x="36322" y="22352"/>
                  </a:lnTo>
                  <a:lnTo>
                    <a:pt x="29182" y="10555"/>
                  </a:lnTo>
                  <a:lnTo>
                    <a:pt x="19558" y="0"/>
                  </a:lnTo>
                  <a:lnTo>
                    <a:pt x="0" y="0"/>
                  </a:lnTo>
                  <a:lnTo>
                    <a:pt x="7140" y="10555"/>
                  </a:lnTo>
                  <a:lnTo>
                    <a:pt x="17695" y="18006"/>
                  </a:lnTo>
                  <a:lnTo>
                    <a:pt x="27009" y="27630"/>
                  </a:lnTo>
                  <a:lnTo>
                    <a:pt x="28250" y="28561"/>
                  </a:lnTo>
                  <a:lnTo>
                    <a:pt x="29182" y="28561"/>
                  </a:lnTo>
                  <a:close/>
                </a:path>
              </a:pathLst>
            </a:custGeom>
            <a:solidFill>
              <a:schemeClr val="lt1">
                <a:alpha val="4705"/>
              </a:scheme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05" name="Google Shape;105;p18"/>
            <p:cNvSpPr/>
            <p:nvPr/>
          </p:nvSpPr>
          <p:spPr>
            <a:xfrm>
              <a:off x="7503417" y="6096693"/>
              <a:ext cx="43462" cy="34149"/>
            </a:xfrm>
            <a:custGeom>
              <a:avLst/>
              <a:gdLst/>
              <a:ahLst/>
              <a:cxnLst/>
              <a:rect l="l" t="t" r="r" b="b"/>
              <a:pathLst>
                <a:path w="43462" h="34149" extrusionOk="0">
                  <a:moveTo>
                    <a:pt x="14591" y="20179"/>
                  </a:moveTo>
                  <a:lnTo>
                    <a:pt x="23904" y="27630"/>
                  </a:lnTo>
                  <a:lnTo>
                    <a:pt x="33218" y="35080"/>
                  </a:lnTo>
                  <a:lnTo>
                    <a:pt x="45946" y="35080"/>
                  </a:lnTo>
                  <a:lnTo>
                    <a:pt x="45946" y="24525"/>
                  </a:lnTo>
                  <a:lnTo>
                    <a:pt x="26078" y="12728"/>
                  </a:lnTo>
                  <a:lnTo>
                    <a:pt x="9313" y="0"/>
                  </a:lnTo>
                  <a:lnTo>
                    <a:pt x="0" y="0"/>
                  </a:lnTo>
                  <a:lnTo>
                    <a:pt x="7140" y="10866"/>
                  </a:lnTo>
                  <a:close/>
                </a:path>
              </a:pathLst>
            </a:custGeom>
            <a:solidFill>
              <a:schemeClr val="lt1">
                <a:alpha val="4705"/>
              </a:scheme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06" name="Google Shape;106;p18"/>
            <p:cNvSpPr/>
            <p:nvPr/>
          </p:nvSpPr>
          <p:spPr>
            <a:xfrm>
              <a:off x="7529494" y="6010079"/>
              <a:ext cx="18627" cy="31045"/>
            </a:xfrm>
            <a:custGeom>
              <a:avLst/>
              <a:gdLst/>
              <a:ahLst/>
              <a:cxnLst/>
              <a:rect l="l" t="t" r="r" b="b"/>
              <a:pathLst>
                <a:path w="18626" h="31044" extrusionOk="0">
                  <a:moveTo>
                    <a:pt x="5277" y="24215"/>
                  </a:moveTo>
                  <a:lnTo>
                    <a:pt x="7140" y="32907"/>
                  </a:lnTo>
                  <a:lnTo>
                    <a:pt x="19868" y="32907"/>
                  </a:lnTo>
                  <a:lnTo>
                    <a:pt x="17695" y="27630"/>
                  </a:lnTo>
                  <a:lnTo>
                    <a:pt x="15522" y="24215"/>
                  </a:lnTo>
                  <a:lnTo>
                    <a:pt x="14591" y="20179"/>
                  </a:lnTo>
                  <a:lnTo>
                    <a:pt x="12418" y="16764"/>
                  </a:lnTo>
                  <a:lnTo>
                    <a:pt x="12418" y="10555"/>
                  </a:lnTo>
                  <a:lnTo>
                    <a:pt x="10244" y="5278"/>
                  </a:lnTo>
                  <a:lnTo>
                    <a:pt x="8382" y="3104"/>
                  </a:lnTo>
                  <a:lnTo>
                    <a:pt x="7140" y="3104"/>
                  </a:lnTo>
                  <a:lnTo>
                    <a:pt x="5277" y="3104"/>
                  </a:lnTo>
                  <a:lnTo>
                    <a:pt x="5277" y="2173"/>
                  </a:lnTo>
                  <a:lnTo>
                    <a:pt x="3104" y="0"/>
                  </a:lnTo>
                  <a:lnTo>
                    <a:pt x="0" y="0"/>
                  </a:lnTo>
                  <a:lnTo>
                    <a:pt x="0" y="10555"/>
                  </a:lnTo>
                  <a:lnTo>
                    <a:pt x="931" y="18006"/>
                  </a:lnTo>
                  <a:close/>
                </a:path>
              </a:pathLst>
            </a:custGeom>
            <a:solidFill>
              <a:schemeClr val="lt1">
                <a:alpha val="4705"/>
              </a:scheme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07" name="Google Shape;107;p18"/>
            <p:cNvSpPr/>
            <p:nvPr/>
          </p:nvSpPr>
          <p:spPr>
            <a:xfrm>
              <a:off x="7059479" y="5873482"/>
              <a:ext cx="12418" cy="18627"/>
            </a:xfrm>
            <a:custGeom>
              <a:avLst/>
              <a:gdLst/>
              <a:ahLst/>
              <a:cxnLst/>
              <a:rect l="l" t="t" r="r" b="b"/>
              <a:pathLst>
                <a:path w="12417" h="18626" extrusionOk="0">
                  <a:moveTo>
                    <a:pt x="0" y="20179"/>
                  </a:moveTo>
                  <a:lnTo>
                    <a:pt x="2173" y="18006"/>
                  </a:lnTo>
                  <a:lnTo>
                    <a:pt x="4346" y="15833"/>
                  </a:lnTo>
                  <a:lnTo>
                    <a:pt x="13660" y="10555"/>
                  </a:lnTo>
                  <a:lnTo>
                    <a:pt x="13660" y="3104"/>
                  </a:lnTo>
                  <a:lnTo>
                    <a:pt x="0" y="0"/>
                  </a:lnTo>
                  <a:close/>
                </a:path>
              </a:pathLst>
            </a:custGeom>
            <a:solidFill>
              <a:schemeClr val="lt1">
                <a:alpha val="4705"/>
              </a:scheme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08" name="Google Shape;108;p18"/>
            <p:cNvSpPr/>
            <p:nvPr/>
          </p:nvSpPr>
          <p:spPr>
            <a:xfrm>
              <a:off x="6836579" y="5928431"/>
              <a:ext cx="24836" cy="15522"/>
            </a:xfrm>
            <a:custGeom>
              <a:avLst/>
              <a:gdLst/>
              <a:ahLst/>
              <a:cxnLst/>
              <a:rect l="l" t="t" r="r" b="b"/>
              <a:pathLst>
                <a:path w="24835" h="15522" extrusionOk="0">
                  <a:moveTo>
                    <a:pt x="7451" y="9624"/>
                  </a:moveTo>
                  <a:lnTo>
                    <a:pt x="12728" y="12728"/>
                  </a:lnTo>
                  <a:lnTo>
                    <a:pt x="17696" y="14901"/>
                  </a:lnTo>
                  <a:lnTo>
                    <a:pt x="22973" y="17075"/>
                  </a:lnTo>
                  <a:lnTo>
                    <a:pt x="22973" y="12728"/>
                  </a:lnTo>
                  <a:lnTo>
                    <a:pt x="27319" y="12728"/>
                  </a:lnTo>
                  <a:lnTo>
                    <a:pt x="27319" y="5588"/>
                  </a:lnTo>
                  <a:lnTo>
                    <a:pt x="22042" y="4346"/>
                  </a:lnTo>
                  <a:lnTo>
                    <a:pt x="17696" y="2173"/>
                  </a:lnTo>
                  <a:lnTo>
                    <a:pt x="12728" y="2173"/>
                  </a:lnTo>
                  <a:lnTo>
                    <a:pt x="7451" y="2173"/>
                  </a:lnTo>
                  <a:lnTo>
                    <a:pt x="0" y="0"/>
                  </a:lnTo>
                  <a:lnTo>
                    <a:pt x="3104" y="5588"/>
                  </a:lnTo>
                  <a:close/>
                </a:path>
              </a:pathLst>
            </a:custGeom>
            <a:solidFill>
              <a:schemeClr val="lt1">
                <a:alpha val="4705"/>
              </a:scheme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09" name="Google Shape;109;p18"/>
            <p:cNvSpPr/>
            <p:nvPr/>
          </p:nvSpPr>
          <p:spPr>
            <a:xfrm>
              <a:off x="6939958" y="5836539"/>
              <a:ext cx="18627" cy="9313"/>
            </a:xfrm>
            <a:custGeom>
              <a:avLst/>
              <a:gdLst/>
              <a:ahLst/>
              <a:cxnLst/>
              <a:rect l="l" t="t" r="r" b="b"/>
              <a:pathLst>
                <a:path w="18626" h="9313" extrusionOk="0">
                  <a:moveTo>
                    <a:pt x="0" y="0"/>
                  </a:moveTo>
                  <a:lnTo>
                    <a:pt x="0" y="10555"/>
                  </a:lnTo>
                  <a:lnTo>
                    <a:pt x="19558" y="10555"/>
                  </a:lnTo>
                  <a:lnTo>
                    <a:pt x="19558" y="3104"/>
                  </a:lnTo>
                  <a:lnTo>
                    <a:pt x="18627" y="2173"/>
                  </a:lnTo>
                  <a:lnTo>
                    <a:pt x="16453" y="0"/>
                  </a:lnTo>
                  <a:close/>
                </a:path>
              </a:pathLst>
            </a:custGeom>
            <a:solidFill>
              <a:schemeClr val="lt1">
                <a:alpha val="4705"/>
              </a:scheme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10" name="Google Shape;110;p18"/>
            <p:cNvSpPr/>
            <p:nvPr/>
          </p:nvSpPr>
          <p:spPr>
            <a:xfrm>
              <a:off x="6803361" y="5908563"/>
              <a:ext cx="34149" cy="15522"/>
            </a:xfrm>
            <a:custGeom>
              <a:avLst/>
              <a:gdLst/>
              <a:ahLst/>
              <a:cxnLst/>
              <a:rect l="l" t="t" r="r" b="b"/>
              <a:pathLst>
                <a:path w="34149" h="15522" extrusionOk="0">
                  <a:moveTo>
                    <a:pt x="34459" y="9313"/>
                  </a:moveTo>
                  <a:lnTo>
                    <a:pt x="31355" y="5277"/>
                  </a:lnTo>
                  <a:lnTo>
                    <a:pt x="27009" y="3104"/>
                  </a:lnTo>
                  <a:lnTo>
                    <a:pt x="23904" y="2173"/>
                  </a:lnTo>
                  <a:lnTo>
                    <a:pt x="16764" y="0"/>
                  </a:lnTo>
                  <a:lnTo>
                    <a:pt x="12418" y="3104"/>
                  </a:lnTo>
                  <a:lnTo>
                    <a:pt x="11486" y="5277"/>
                  </a:lnTo>
                  <a:lnTo>
                    <a:pt x="5277" y="7451"/>
                  </a:lnTo>
                  <a:lnTo>
                    <a:pt x="0" y="9313"/>
                  </a:lnTo>
                  <a:lnTo>
                    <a:pt x="0" y="16764"/>
                  </a:lnTo>
                  <a:lnTo>
                    <a:pt x="12418" y="16764"/>
                  </a:lnTo>
                  <a:lnTo>
                    <a:pt x="23904" y="16764"/>
                  </a:lnTo>
                  <a:lnTo>
                    <a:pt x="33218" y="12728"/>
                  </a:lnTo>
                  <a:lnTo>
                    <a:pt x="36322" y="12728"/>
                  </a:lnTo>
                  <a:close/>
                </a:path>
              </a:pathLst>
            </a:custGeom>
            <a:solidFill>
              <a:schemeClr val="lt1">
                <a:alpha val="4705"/>
              </a:scheme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11" name="Google Shape;111;p18"/>
            <p:cNvSpPr/>
            <p:nvPr/>
          </p:nvSpPr>
          <p:spPr>
            <a:xfrm>
              <a:off x="2868772" y="5437617"/>
              <a:ext cx="34149" cy="12418"/>
            </a:xfrm>
            <a:custGeom>
              <a:avLst/>
              <a:gdLst/>
              <a:ahLst/>
              <a:cxnLst/>
              <a:rect l="l" t="t" r="r" b="b"/>
              <a:pathLst>
                <a:path w="34149" h="12417" extrusionOk="0">
                  <a:moveTo>
                    <a:pt x="34459" y="8382"/>
                  </a:moveTo>
                  <a:lnTo>
                    <a:pt x="34459" y="5278"/>
                  </a:lnTo>
                  <a:lnTo>
                    <a:pt x="19869" y="0"/>
                  </a:lnTo>
                  <a:lnTo>
                    <a:pt x="14591" y="2173"/>
                  </a:lnTo>
                  <a:lnTo>
                    <a:pt x="10555" y="3104"/>
                  </a:lnTo>
                  <a:lnTo>
                    <a:pt x="5278" y="3104"/>
                  </a:lnTo>
                  <a:lnTo>
                    <a:pt x="0" y="5278"/>
                  </a:lnTo>
                  <a:lnTo>
                    <a:pt x="0" y="12728"/>
                  </a:lnTo>
                  <a:lnTo>
                    <a:pt x="9313" y="12728"/>
                  </a:lnTo>
                  <a:lnTo>
                    <a:pt x="19869" y="12728"/>
                  </a:lnTo>
                  <a:lnTo>
                    <a:pt x="31355" y="8382"/>
                  </a:lnTo>
                  <a:close/>
                </a:path>
              </a:pathLst>
            </a:custGeom>
            <a:solidFill>
              <a:schemeClr val="lt1">
                <a:alpha val="4705"/>
              </a:scheme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12" name="Google Shape;112;p18"/>
            <p:cNvSpPr/>
            <p:nvPr/>
          </p:nvSpPr>
          <p:spPr>
            <a:xfrm>
              <a:off x="6993044" y="5054526"/>
              <a:ext cx="229730" cy="266983"/>
            </a:xfrm>
            <a:custGeom>
              <a:avLst/>
              <a:gdLst/>
              <a:ahLst/>
              <a:cxnLst/>
              <a:rect l="l" t="t" r="r" b="b"/>
              <a:pathLst>
                <a:path w="229729" h="266983" extrusionOk="0">
                  <a:moveTo>
                    <a:pt x="7140" y="247425"/>
                  </a:moveTo>
                  <a:lnTo>
                    <a:pt x="8382" y="254876"/>
                  </a:lnTo>
                  <a:lnTo>
                    <a:pt x="10245" y="269777"/>
                  </a:lnTo>
                  <a:lnTo>
                    <a:pt x="22663" y="269777"/>
                  </a:lnTo>
                  <a:lnTo>
                    <a:pt x="27009" y="262327"/>
                  </a:lnTo>
                  <a:lnTo>
                    <a:pt x="30113" y="254876"/>
                  </a:lnTo>
                  <a:lnTo>
                    <a:pt x="36322" y="249599"/>
                  </a:lnTo>
                  <a:lnTo>
                    <a:pt x="34149" y="240285"/>
                  </a:lnTo>
                  <a:lnTo>
                    <a:pt x="34149" y="235008"/>
                  </a:lnTo>
                  <a:lnTo>
                    <a:pt x="34149" y="231593"/>
                  </a:lnTo>
                  <a:lnTo>
                    <a:pt x="30113" y="229730"/>
                  </a:lnTo>
                  <a:lnTo>
                    <a:pt x="27009" y="224452"/>
                  </a:lnTo>
                  <a:lnTo>
                    <a:pt x="27009" y="220106"/>
                  </a:lnTo>
                  <a:lnTo>
                    <a:pt x="34149" y="222279"/>
                  </a:lnTo>
                  <a:lnTo>
                    <a:pt x="37253" y="224452"/>
                  </a:lnTo>
                  <a:lnTo>
                    <a:pt x="41600" y="224452"/>
                  </a:lnTo>
                  <a:lnTo>
                    <a:pt x="41600" y="225384"/>
                  </a:lnTo>
                  <a:lnTo>
                    <a:pt x="41600" y="229730"/>
                  </a:lnTo>
                  <a:lnTo>
                    <a:pt x="41600" y="231593"/>
                  </a:lnTo>
                  <a:lnTo>
                    <a:pt x="41600" y="236870"/>
                  </a:lnTo>
                  <a:lnTo>
                    <a:pt x="43773" y="240285"/>
                  </a:lnTo>
                  <a:lnTo>
                    <a:pt x="48740" y="239043"/>
                  </a:lnTo>
                  <a:lnTo>
                    <a:pt x="54018" y="239043"/>
                  </a:lnTo>
                  <a:lnTo>
                    <a:pt x="56191" y="236870"/>
                  </a:lnTo>
                  <a:lnTo>
                    <a:pt x="58364" y="235008"/>
                  </a:lnTo>
                  <a:lnTo>
                    <a:pt x="59295" y="235008"/>
                  </a:lnTo>
                  <a:lnTo>
                    <a:pt x="61468" y="232834"/>
                  </a:lnTo>
                  <a:lnTo>
                    <a:pt x="65504" y="232834"/>
                  </a:lnTo>
                  <a:lnTo>
                    <a:pt x="70782" y="232834"/>
                  </a:lnTo>
                  <a:lnTo>
                    <a:pt x="72955" y="229730"/>
                  </a:lnTo>
                  <a:lnTo>
                    <a:pt x="73886" y="224452"/>
                  </a:lnTo>
                  <a:lnTo>
                    <a:pt x="73886" y="220106"/>
                  </a:lnTo>
                  <a:lnTo>
                    <a:pt x="76059" y="212655"/>
                  </a:lnTo>
                  <a:lnTo>
                    <a:pt x="81026" y="220106"/>
                  </a:lnTo>
                  <a:lnTo>
                    <a:pt x="86304" y="229730"/>
                  </a:lnTo>
                  <a:lnTo>
                    <a:pt x="112381" y="217933"/>
                  </a:lnTo>
                  <a:lnTo>
                    <a:pt x="139390" y="205205"/>
                  </a:lnTo>
                  <a:lnTo>
                    <a:pt x="163294" y="192476"/>
                  </a:lnTo>
                  <a:lnTo>
                    <a:pt x="165468" y="170435"/>
                  </a:lnTo>
                  <a:lnTo>
                    <a:pt x="168572" y="152429"/>
                  </a:lnTo>
                  <a:lnTo>
                    <a:pt x="172918" y="138459"/>
                  </a:lnTo>
                  <a:lnTo>
                    <a:pt x="173850" y="125731"/>
                  </a:lnTo>
                  <a:lnTo>
                    <a:pt x="173850" y="113313"/>
                  </a:lnTo>
                  <a:lnTo>
                    <a:pt x="172918" y="96238"/>
                  </a:lnTo>
                  <a:lnTo>
                    <a:pt x="166709" y="73886"/>
                  </a:lnTo>
                  <a:lnTo>
                    <a:pt x="170745" y="72955"/>
                  </a:lnTo>
                  <a:lnTo>
                    <a:pt x="172918" y="68609"/>
                  </a:lnTo>
                  <a:lnTo>
                    <a:pt x="176023" y="66746"/>
                  </a:lnTo>
                  <a:lnTo>
                    <a:pt x="180059" y="65504"/>
                  </a:lnTo>
                  <a:lnTo>
                    <a:pt x="183163" y="66746"/>
                  </a:lnTo>
                  <a:lnTo>
                    <a:pt x="186267" y="68609"/>
                  </a:lnTo>
                  <a:lnTo>
                    <a:pt x="190614" y="73886"/>
                  </a:lnTo>
                  <a:lnTo>
                    <a:pt x="200858" y="68609"/>
                  </a:lnTo>
                  <a:lnTo>
                    <a:pt x="208309" y="61468"/>
                  </a:lnTo>
                  <a:lnTo>
                    <a:pt x="217622" y="54018"/>
                  </a:lnTo>
                  <a:lnTo>
                    <a:pt x="230040" y="50603"/>
                  </a:lnTo>
                  <a:lnTo>
                    <a:pt x="230040" y="44394"/>
                  </a:lnTo>
                  <a:lnTo>
                    <a:pt x="230040" y="41289"/>
                  </a:lnTo>
                  <a:lnTo>
                    <a:pt x="229109" y="36943"/>
                  </a:lnTo>
                  <a:lnTo>
                    <a:pt x="226936" y="33839"/>
                  </a:lnTo>
                  <a:lnTo>
                    <a:pt x="219796" y="28561"/>
                  </a:lnTo>
                  <a:lnTo>
                    <a:pt x="212345" y="24215"/>
                  </a:lnTo>
                  <a:lnTo>
                    <a:pt x="200858" y="21110"/>
                  </a:lnTo>
                  <a:lnTo>
                    <a:pt x="192476" y="13660"/>
                  </a:lnTo>
                  <a:lnTo>
                    <a:pt x="183163" y="0"/>
                  </a:lnTo>
                  <a:lnTo>
                    <a:pt x="173850" y="9624"/>
                  </a:lnTo>
                  <a:lnTo>
                    <a:pt x="170745" y="24215"/>
                  </a:lnTo>
                  <a:lnTo>
                    <a:pt x="170745" y="43462"/>
                  </a:lnTo>
                  <a:lnTo>
                    <a:pt x="166709" y="43462"/>
                  </a:lnTo>
                  <a:lnTo>
                    <a:pt x="163294" y="44394"/>
                  </a:lnTo>
                  <a:lnTo>
                    <a:pt x="158327" y="44394"/>
                  </a:lnTo>
                  <a:lnTo>
                    <a:pt x="150877" y="46567"/>
                  </a:lnTo>
                  <a:lnTo>
                    <a:pt x="150877" y="48740"/>
                  </a:lnTo>
                  <a:lnTo>
                    <a:pt x="150877" y="50603"/>
                  </a:lnTo>
                  <a:lnTo>
                    <a:pt x="149014" y="51844"/>
                  </a:lnTo>
                  <a:lnTo>
                    <a:pt x="146841" y="54018"/>
                  </a:lnTo>
                  <a:lnTo>
                    <a:pt x="146841" y="63331"/>
                  </a:lnTo>
                  <a:lnTo>
                    <a:pt x="146841" y="70782"/>
                  </a:lnTo>
                  <a:lnTo>
                    <a:pt x="149014" y="73886"/>
                  </a:lnTo>
                  <a:lnTo>
                    <a:pt x="150877" y="78232"/>
                  </a:lnTo>
                  <a:lnTo>
                    <a:pt x="156154" y="81337"/>
                  </a:lnTo>
                  <a:lnTo>
                    <a:pt x="163294" y="81337"/>
                  </a:lnTo>
                  <a:lnTo>
                    <a:pt x="152118" y="98411"/>
                  </a:lnTo>
                  <a:lnTo>
                    <a:pt x="146841" y="111140"/>
                  </a:lnTo>
                  <a:lnTo>
                    <a:pt x="143737" y="125731"/>
                  </a:lnTo>
                  <a:lnTo>
                    <a:pt x="139390" y="138459"/>
                  </a:lnTo>
                  <a:lnTo>
                    <a:pt x="130077" y="150256"/>
                  </a:lnTo>
                  <a:lnTo>
                    <a:pt x="115486" y="162984"/>
                  </a:lnTo>
                  <a:lnTo>
                    <a:pt x="114555" y="165157"/>
                  </a:lnTo>
                  <a:lnTo>
                    <a:pt x="112381" y="165157"/>
                  </a:lnTo>
                  <a:lnTo>
                    <a:pt x="110208" y="165157"/>
                  </a:lnTo>
                  <a:lnTo>
                    <a:pt x="108346" y="162984"/>
                  </a:lnTo>
                  <a:lnTo>
                    <a:pt x="107104" y="159880"/>
                  </a:lnTo>
                  <a:lnTo>
                    <a:pt x="100895" y="162984"/>
                  </a:lnTo>
                  <a:lnTo>
                    <a:pt x="97790" y="168262"/>
                  </a:lnTo>
                  <a:lnTo>
                    <a:pt x="95617" y="172297"/>
                  </a:lnTo>
                  <a:lnTo>
                    <a:pt x="93754" y="177886"/>
                  </a:lnTo>
                  <a:lnTo>
                    <a:pt x="90650" y="183163"/>
                  </a:lnTo>
                  <a:lnTo>
                    <a:pt x="86304" y="188441"/>
                  </a:lnTo>
                  <a:lnTo>
                    <a:pt x="83200" y="188441"/>
                  </a:lnTo>
                  <a:lnTo>
                    <a:pt x="80095" y="188441"/>
                  </a:lnTo>
                  <a:lnTo>
                    <a:pt x="73886" y="187199"/>
                  </a:lnTo>
                  <a:lnTo>
                    <a:pt x="66435" y="187199"/>
                  </a:lnTo>
                  <a:lnTo>
                    <a:pt x="59295" y="188441"/>
                  </a:lnTo>
                  <a:lnTo>
                    <a:pt x="39426" y="197754"/>
                  </a:lnTo>
                  <a:lnTo>
                    <a:pt x="22663" y="212655"/>
                  </a:lnTo>
                  <a:lnTo>
                    <a:pt x="10245" y="229730"/>
                  </a:lnTo>
                  <a:lnTo>
                    <a:pt x="0" y="229730"/>
                  </a:lnTo>
                  <a:lnTo>
                    <a:pt x="3104" y="240285"/>
                  </a:lnTo>
                  <a:close/>
                </a:path>
              </a:pathLst>
            </a:custGeom>
            <a:solidFill>
              <a:schemeClr val="lt1">
                <a:alpha val="4705"/>
              </a:scheme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13" name="Google Shape;113;p18"/>
            <p:cNvSpPr/>
            <p:nvPr/>
          </p:nvSpPr>
          <p:spPr>
            <a:xfrm>
              <a:off x="6968829" y="5832193"/>
              <a:ext cx="43462" cy="18627"/>
            </a:xfrm>
            <a:custGeom>
              <a:avLst/>
              <a:gdLst/>
              <a:ahLst/>
              <a:cxnLst/>
              <a:rect l="l" t="t" r="r" b="b"/>
              <a:pathLst>
                <a:path w="43462" h="18626" extrusionOk="0">
                  <a:moveTo>
                    <a:pt x="0" y="0"/>
                  </a:moveTo>
                  <a:lnTo>
                    <a:pt x="0" y="11797"/>
                  </a:lnTo>
                  <a:lnTo>
                    <a:pt x="16764" y="11797"/>
                  </a:lnTo>
                  <a:lnTo>
                    <a:pt x="29182" y="13970"/>
                  </a:lnTo>
                  <a:lnTo>
                    <a:pt x="39737" y="20179"/>
                  </a:lnTo>
                  <a:lnTo>
                    <a:pt x="43773" y="20179"/>
                  </a:lnTo>
                  <a:lnTo>
                    <a:pt x="41910" y="14901"/>
                  </a:lnTo>
                  <a:lnTo>
                    <a:pt x="41910" y="11797"/>
                  </a:lnTo>
                  <a:lnTo>
                    <a:pt x="39737" y="7451"/>
                  </a:lnTo>
                  <a:lnTo>
                    <a:pt x="39737" y="4346"/>
                  </a:lnTo>
                  <a:close/>
                </a:path>
              </a:pathLst>
            </a:custGeom>
            <a:solidFill>
              <a:schemeClr val="lt1">
                <a:alpha val="4705"/>
              </a:scheme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14" name="Google Shape;114;p18"/>
            <p:cNvSpPr/>
            <p:nvPr/>
          </p:nvSpPr>
          <p:spPr>
            <a:xfrm>
              <a:off x="6983420" y="5324304"/>
              <a:ext cx="15522" cy="24836"/>
            </a:xfrm>
            <a:custGeom>
              <a:avLst/>
              <a:gdLst/>
              <a:ahLst/>
              <a:cxnLst/>
              <a:rect l="l" t="t" r="r" b="b"/>
              <a:pathLst>
                <a:path w="15522" h="24835" extrusionOk="0">
                  <a:moveTo>
                    <a:pt x="10555" y="22352"/>
                  </a:moveTo>
                  <a:lnTo>
                    <a:pt x="14591" y="17075"/>
                  </a:lnTo>
                  <a:lnTo>
                    <a:pt x="16764" y="11797"/>
                  </a:lnTo>
                  <a:lnTo>
                    <a:pt x="16764" y="7451"/>
                  </a:lnTo>
                  <a:lnTo>
                    <a:pt x="14591" y="4346"/>
                  </a:lnTo>
                  <a:lnTo>
                    <a:pt x="14591" y="2173"/>
                  </a:lnTo>
                  <a:lnTo>
                    <a:pt x="12728" y="2173"/>
                  </a:lnTo>
                  <a:lnTo>
                    <a:pt x="9624" y="0"/>
                  </a:lnTo>
                  <a:lnTo>
                    <a:pt x="7451" y="6519"/>
                  </a:lnTo>
                  <a:lnTo>
                    <a:pt x="5277" y="9624"/>
                  </a:lnTo>
                  <a:lnTo>
                    <a:pt x="3415" y="13660"/>
                  </a:lnTo>
                  <a:lnTo>
                    <a:pt x="0" y="14901"/>
                  </a:lnTo>
                  <a:lnTo>
                    <a:pt x="0" y="27630"/>
                  </a:lnTo>
                  <a:lnTo>
                    <a:pt x="9624" y="27630"/>
                  </a:lnTo>
                  <a:close/>
                </a:path>
              </a:pathLst>
            </a:custGeom>
            <a:solidFill>
              <a:schemeClr val="lt1">
                <a:alpha val="4705"/>
              </a:scheme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15" name="Google Shape;115;p18"/>
            <p:cNvSpPr/>
            <p:nvPr/>
          </p:nvSpPr>
          <p:spPr>
            <a:xfrm>
              <a:off x="6832543" y="5765758"/>
              <a:ext cx="99343" cy="108656"/>
            </a:xfrm>
            <a:custGeom>
              <a:avLst/>
              <a:gdLst/>
              <a:ahLst/>
              <a:cxnLst/>
              <a:rect l="l" t="t" r="r" b="b"/>
              <a:pathLst>
                <a:path w="99342" h="108656" extrusionOk="0">
                  <a:moveTo>
                    <a:pt x="63641" y="107725"/>
                  </a:moveTo>
                  <a:lnTo>
                    <a:pt x="67677" y="107725"/>
                  </a:lnTo>
                  <a:lnTo>
                    <a:pt x="63641" y="88787"/>
                  </a:lnTo>
                  <a:lnTo>
                    <a:pt x="60537" y="78232"/>
                  </a:lnTo>
                  <a:lnTo>
                    <a:pt x="53086" y="66435"/>
                  </a:lnTo>
                  <a:lnTo>
                    <a:pt x="46877" y="53707"/>
                  </a:lnTo>
                  <a:lnTo>
                    <a:pt x="54017" y="50603"/>
                  </a:lnTo>
                  <a:lnTo>
                    <a:pt x="61468" y="46567"/>
                  </a:lnTo>
                  <a:lnTo>
                    <a:pt x="67677" y="43152"/>
                  </a:lnTo>
                  <a:lnTo>
                    <a:pt x="70781" y="43152"/>
                  </a:lnTo>
                  <a:lnTo>
                    <a:pt x="70781" y="33838"/>
                  </a:lnTo>
                  <a:lnTo>
                    <a:pt x="50913" y="39116"/>
                  </a:lnTo>
                  <a:lnTo>
                    <a:pt x="31355" y="46567"/>
                  </a:lnTo>
                  <a:lnTo>
                    <a:pt x="29182" y="43152"/>
                  </a:lnTo>
                  <a:lnTo>
                    <a:pt x="27009" y="40979"/>
                  </a:lnTo>
                  <a:lnTo>
                    <a:pt x="27009" y="39116"/>
                  </a:lnTo>
                  <a:lnTo>
                    <a:pt x="23904" y="36943"/>
                  </a:lnTo>
                  <a:lnTo>
                    <a:pt x="23904" y="26388"/>
                  </a:lnTo>
                  <a:lnTo>
                    <a:pt x="43773" y="24215"/>
                  </a:lnTo>
                  <a:lnTo>
                    <a:pt x="60537" y="24215"/>
                  </a:lnTo>
                  <a:lnTo>
                    <a:pt x="80095" y="26388"/>
                  </a:lnTo>
                  <a:lnTo>
                    <a:pt x="85373" y="21110"/>
                  </a:lnTo>
                  <a:lnTo>
                    <a:pt x="90650" y="14591"/>
                  </a:lnTo>
                  <a:lnTo>
                    <a:pt x="96859" y="9313"/>
                  </a:lnTo>
                  <a:lnTo>
                    <a:pt x="96859" y="7140"/>
                  </a:lnTo>
                  <a:lnTo>
                    <a:pt x="97790" y="7140"/>
                  </a:lnTo>
                  <a:lnTo>
                    <a:pt x="99963" y="6209"/>
                  </a:lnTo>
                  <a:lnTo>
                    <a:pt x="96859" y="6209"/>
                  </a:lnTo>
                  <a:lnTo>
                    <a:pt x="96859" y="4036"/>
                  </a:lnTo>
                  <a:lnTo>
                    <a:pt x="94686" y="4036"/>
                  </a:lnTo>
                  <a:lnTo>
                    <a:pt x="94686" y="1863"/>
                  </a:lnTo>
                  <a:lnTo>
                    <a:pt x="94686" y="0"/>
                  </a:lnTo>
                  <a:lnTo>
                    <a:pt x="92823" y="0"/>
                  </a:lnTo>
                  <a:lnTo>
                    <a:pt x="90650" y="0"/>
                  </a:lnTo>
                  <a:lnTo>
                    <a:pt x="80095" y="6209"/>
                  </a:lnTo>
                  <a:lnTo>
                    <a:pt x="68608" y="9313"/>
                  </a:lnTo>
                  <a:lnTo>
                    <a:pt x="60537" y="11486"/>
                  </a:lnTo>
                  <a:lnTo>
                    <a:pt x="49050" y="11486"/>
                  </a:lnTo>
                  <a:lnTo>
                    <a:pt x="31355" y="6209"/>
                  </a:lnTo>
                  <a:lnTo>
                    <a:pt x="27009" y="11486"/>
                  </a:lnTo>
                  <a:lnTo>
                    <a:pt x="19868" y="22042"/>
                  </a:lnTo>
                  <a:lnTo>
                    <a:pt x="12418" y="35701"/>
                  </a:lnTo>
                  <a:lnTo>
                    <a:pt x="5277" y="50603"/>
                  </a:lnTo>
                  <a:lnTo>
                    <a:pt x="0" y="61158"/>
                  </a:lnTo>
                  <a:lnTo>
                    <a:pt x="0" y="70782"/>
                  </a:lnTo>
                  <a:lnTo>
                    <a:pt x="4036" y="80405"/>
                  </a:lnTo>
                  <a:lnTo>
                    <a:pt x="7140" y="86614"/>
                  </a:lnTo>
                  <a:lnTo>
                    <a:pt x="9313" y="94065"/>
                  </a:lnTo>
                  <a:lnTo>
                    <a:pt x="7140" y="107725"/>
                  </a:lnTo>
                  <a:lnTo>
                    <a:pt x="9313" y="107725"/>
                  </a:lnTo>
                  <a:lnTo>
                    <a:pt x="9313" y="108966"/>
                  </a:lnTo>
                  <a:lnTo>
                    <a:pt x="11486" y="108966"/>
                  </a:lnTo>
                  <a:lnTo>
                    <a:pt x="11486" y="110829"/>
                  </a:lnTo>
                  <a:lnTo>
                    <a:pt x="27009" y="110829"/>
                  </a:lnTo>
                  <a:lnTo>
                    <a:pt x="27009" y="70782"/>
                  </a:lnTo>
                  <a:lnTo>
                    <a:pt x="36322" y="83510"/>
                  </a:lnTo>
                  <a:lnTo>
                    <a:pt x="45946" y="96238"/>
                  </a:lnTo>
                  <a:lnTo>
                    <a:pt x="56191" y="107725"/>
                  </a:lnTo>
                  <a:lnTo>
                    <a:pt x="58364" y="107725"/>
                  </a:lnTo>
                  <a:lnTo>
                    <a:pt x="58364" y="108966"/>
                  </a:lnTo>
                  <a:lnTo>
                    <a:pt x="60537" y="108966"/>
                  </a:lnTo>
                  <a:lnTo>
                    <a:pt x="63641" y="110829"/>
                  </a:lnTo>
                  <a:close/>
                </a:path>
              </a:pathLst>
            </a:custGeom>
            <a:solidFill>
              <a:schemeClr val="lt1">
                <a:alpha val="4705"/>
              </a:scheme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16" name="Google Shape;116;p18"/>
            <p:cNvSpPr/>
            <p:nvPr/>
          </p:nvSpPr>
          <p:spPr>
            <a:xfrm>
              <a:off x="7352229" y="5852372"/>
              <a:ext cx="21731" cy="34149"/>
            </a:xfrm>
            <a:custGeom>
              <a:avLst/>
              <a:gdLst/>
              <a:ahLst/>
              <a:cxnLst/>
              <a:rect l="l" t="t" r="r" b="b"/>
              <a:pathLst>
                <a:path w="21731" h="34149" extrusionOk="0">
                  <a:moveTo>
                    <a:pt x="18937" y="18937"/>
                  </a:moveTo>
                  <a:lnTo>
                    <a:pt x="11487" y="7451"/>
                  </a:lnTo>
                  <a:lnTo>
                    <a:pt x="0" y="0"/>
                  </a:lnTo>
                  <a:lnTo>
                    <a:pt x="2173" y="13660"/>
                  </a:lnTo>
                  <a:lnTo>
                    <a:pt x="4346" y="22352"/>
                  </a:lnTo>
                  <a:lnTo>
                    <a:pt x="7451" y="31666"/>
                  </a:lnTo>
                  <a:lnTo>
                    <a:pt x="20800" y="36943"/>
                  </a:lnTo>
                  <a:lnTo>
                    <a:pt x="20800" y="31666"/>
                  </a:lnTo>
                  <a:lnTo>
                    <a:pt x="24215" y="31666"/>
                  </a:lnTo>
                  <a:close/>
                </a:path>
              </a:pathLst>
            </a:custGeom>
            <a:solidFill>
              <a:schemeClr val="lt1">
                <a:alpha val="4705"/>
              </a:scheme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17" name="Google Shape;117;p18"/>
            <p:cNvSpPr/>
            <p:nvPr/>
          </p:nvSpPr>
          <p:spPr>
            <a:xfrm>
              <a:off x="6269084" y="5666105"/>
              <a:ext cx="24836" cy="55880"/>
            </a:xfrm>
            <a:custGeom>
              <a:avLst/>
              <a:gdLst/>
              <a:ahLst/>
              <a:cxnLst/>
              <a:rect l="l" t="t" r="r" b="b"/>
              <a:pathLst>
                <a:path w="24835" h="55880" extrusionOk="0">
                  <a:moveTo>
                    <a:pt x="23904" y="41289"/>
                  </a:moveTo>
                  <a:lnTo>
                    <a:pt x="23904" y="39116"/>
                  </a:lnTo>
                  <a:lnTo>
                    <a:pt x="23904" y="20179"/>
                  </a:lnTo>
                  <a:lnTo>
                    <a:pt x="17695" y="7451"/>
                  </a:lnTo>
                  <a:lnTo>
                    <a:pt x="7140" y="0"/>
                  </a:lnTo>
                  <a:lnTo>
                    <a:pt x="4967" y="5278"/>
                  </a:lnTo>
                  <a:lnTo>
                    <a:pt x="4036" y="9624"/>
                  </a:lnTo>
                  <a:lnTo>
                    <a:pt x="1863" y="11797"/>
                  </a:lnTo>
                  <a:lnTo>
                    <a:pt x="0" y="14901"/>
                  </a:lnTo>
                  <a:lnTo>
                    <a:pt x="0" y="36943"/>
                  </a:lnTo>
                  <a:lnTo>
                    <a:pt x="7140" y="51844"/>
                  </a:lnTo>
                  <a:lnTo>
                    <a:pt x="9313" y="54018"/>
                  </a:lnTo>
                  <a:lnTo>
                    <a:pt x="10244" y="54018"/>
                  </a:lnTo>
                  <a:lnTo>
                    <a:pt x="12418" y="56191"/>
                  </a:lnTo>
                  <a:lnTo>
                    <a:pt x="14591" y="56191"/>
                  </a:lnTo>
                  <a:lnTo>
                    <a:pt x="17695" y="54018"/>
                  </a:lnTo>
                  <a:lnTo>
                    <a:pt x="19558" y="49671"/>
                  </a:lnTo>
                  <a:lnTo>
                    <a:pt x="23904" y="48740"/>
                  </a:lnTo>
                  <a:lnTo>
                    <a:pt x="27009" y="48740"/>
                  </a:lnTo>
                  <a:lnTo>
                    <a:pt x="27009" y="44394"/>
                  </a:lnTo>
                  <a:lnTo>
                    <a:pt x="27009" y="42221"/>
                  </a:lnTo>
                  <a:lnTo>
                    <a:pt x="24836" y="41289"/>
                  </a:lnTo>
                  <a:close/>
                </a:path>
              </a:pathLst>
            </a:custGeom>
            <a:solidFill>
              <a:schemeClr val="lt1">
                <a:alpha val="4705"/>
              </a:scheme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18" name="Google Shape;118;p18"/>
            <p:cNvSpPr/>
            <p:nvPr/>
          </p:nvSpPr>
          <p:spPr>
            <a:xfrm>
              <a:off x="6752448" y="5941160"/>
              <a:ext cx="599160" cy="468773"/>
            </a:xfrm>
            <a:custGeom>
              <a:avLst/>
              <a:gdLst/>
              <a:ahLst/>
              <a:cxnLst/>
              <a:rect l="l" t="t" r="r" b="b"/>
              <a:pathLst>
                <a:path w="599160" h="468773" extrusionOk="0">
                  <a:moveTo>
                    <a:pt x="587363" y="227557"/>
                  </a:moveTo>
                  <a:lnTo>
                    <a:pt x="578050" y="214828"/>
                  </a:lnTo>
                  <a:lnTo>
                    <a:pt x="567495" y="202100"/>
                  </a:lnTo>
                  <a:lnTo>
                    <a:pt x="560355" y="183163"/>
                  </a:lnTo>
                  <a:lnTo>
                    <a:pt x="540486" y="183163"/>
                  </a:lnTo>
                  <a:lnTo>
                    <a:pt x="536450" y="165157"/>
                  </a:lnTo>
                  <a:lnTo>
                    <a:pt x="526826" y="151498"/>
                  </a:lnTo>
                  <a:lnTo>
                    <a:pt x="523722" y="146220"/>
                  </a:lnTo>
                  <a:lnTo>
                    <a:pt x="520617" y="143115"/>
                  </a:lnTo>
                  <a:lnTo>
                    <a:pt x="514408" y="140942"/>
                  </a:lnTo>
                  <a:lnTo>
                    <a:pt x="509131" y="138769"/>
                  </a:lnTo>
                  <a:lnTo>
                    <a:pt x="499818" y="138769"/>
                  </a:lnTo>
                  <a:lnTo>
                    <a:pt x="496713" y="129145"/>
                  </a:lnTo>
                  <a:lnTo>
                    <a:pt x="492677" y="116417"/>
                  </a:lnTo>
                  <a:lnTo>
                    <a:pt x="487400" y="98411"/>
                  </a:lnTo>
                  <a:lnTo>
                    <a:pt x="484295" y="83820"/>
                  </a:lnTo>
                  <a:lnTo>
                    <a:pt x="479949" y="71092"/>
                  </a:lnTo>
                  <a:lnTo>
                    <a:pt x="479949" y="64573"/>
                  </a:lnTo>
                  <a:lnTo>
                    <a:pt x="476845" y="63641"/>
                  </a:lnTo>
                  <a:lnTo>
                    <a:pt x="472809" y="63641"/>
                  </a:lnTo>
                  <a:lnTo>
                    <a:pt x="467531" y="61468"/>
                  </a:lnTo>
                  <a:lnTo>
                    <a:pt x="463496" y="61468"/>
                  </a:lnTo>
                  <a:lnTo>
                    <a:pt x="458218" y="59295"/>
                  </a:lnTo>
                  <a:lnTo>
                    <a:pt x="456045" y="57122"/>
                  </a:lnTo>
                  <a:lnTo>
                    <a:pt x="452940" y="49982"/>
                  </a:lnTo>
                  <a:lnTo>
                    <a:pt x="448905" y="37253"/>
                  </a:lnTo>
                  <a:lnTo>
                    <a:pt x="443627" y="22352"/>
                  </a:lnTo>
                  <a:lnTo>
                    <a:pt x="441454" y="9624"/>
                  </a:lnTo>
                  <a:lnTo>
                    <a:pt x="440523" y="0"/>
                  </a:lnTo>
                  <a:lnTo>
                    <a:pt x="436487" y="0"/>
                  </a:lnTo>
                  <a:lnTo>
                    <a:pt x="431209" y="19247"/>
                  </a:lnTo>
                  <a:lnTo>
                    <a:pt x="426863" y="42531"/>
                  </a:lnTo>
                  <a:lnTo>
                    <a:pt x="425931" y="66746"/>
                  </a:lnTo>
                  <a:lnTo>
                    <a:pt x="420654" y="91271"/>
                  </a:lnTo>
                  <a:lnTo>
                    <a:pt x="411341" y="105862"/>
                  </a:lnTo>
                  <a:lnTo>
                    <a:pt x="398923" y="105862"/>
                  </a:lnTo>
                  <a:lnTo>
                    <a:pt x="382159" y="100584"/>
                  </a:lnTo>
                  <a:lnTo>
                    <a:pt x="365395" y="91271"/>
                  </a:lnTo>
                  <a:lnTo>
                    <a:pt x="348941" y="81647"/>
                  </a:lnTo>
                  <a:lnTo>
                    <a:pt x="336213" y="74196"/>
                  </a:lnTo>
                  <a:lnTo>
                    <a:pt x="343663" y="49982"/>
                  </a:lnTo>
                  <a:lnTo>
                    <a:pt x="356081" y="33838"/>
                  </a:lnTo>
                  <a:lnTo>
                    <a:pt x="356081" y="24525"/>
                  </a:lnTo>
                  <a:lnTo>
                    <a:pt x="338386" y="26698"/>
                  </a:lnTo>
                  <a:lnTo>
                    <a:pt x="321622" y="26698"/>
                  </a:lnTo>
                  <a:lnTo>
                    <a:pt x="306099" y="24525"/>
                  </a:lnTo>
                  <a:lnTo>
                    <a:pt x="291509" y="17075"/>
                  </a:lnTo>
                  <a:lnTo>
                    <a:pt x="276917" y="17075"/>
                  </a:lnTo>
                  <a:lnTo>
                    <a:pt x="277849" y="19247"/>
                  </a:lnTo>
                  <a:lnTo>
                    <a:pt x="280022" y="20179"/>
                  </a:lnTo>
                  <a:lnTo>
                    <a:pt x="280022" y="22352"/>
                  </a:lnTo>
                  <a:lnTo>
                    <a:pt x="284368" y="24525"/>
                  </a:lnTo>
                  <a:lnTo>
                    <a:pt x="274745" y="33838"/>
                  </a:lnTo>
                  <a:lnTo>
                    <a:pt x="265431" y="37253"/>
                  </a:lnTo>
                  <a:lnTo>
                    <a:pt x="256118" y="42531"/>
                  </a:lnTo>
                  <a:lnTo>
                    <a:pt x="248977" y="48740"/>
                  </a:lnTo>
                  <a:lnTo>
                    <a:pt x="243700" y="57122"/>
                  </a:lnTo>
                  <a:lnTo>
                    <a:pt x="240595" y="74196"/>
                  </a:lnTo>
                  <a:lnTo>
                    <a:pt x="234387" y="72023"/>
                  </a:lnTo>
                  <a:lnTo>
                    <a:pt x="230972" y="71092"/>
                  </a:lnTo>
                  <a:lnTo>
                    <a:pt x="226005" y="71092"/>
                  </a:lnTo>
                  <a:lnTo>
                    <a:pt x="220727" y="68919"/>
                  </a:lnTo>
                  <a:lnTo>
                    <a:pt x="218554" y="63641"/>
                  </a:lnTo>
                  <a:lnTo>
                    <a:pt x="218554" y="59295"/>
                  </a:lnTo>
                  <a:lnTo>
                    <a:pt x="218554" y="56191"/>
                  </a:lnTo>
                  <a:lnTo>
                    <a:pt x="216381" y="54017"/>
                  </a:lnTo>
                  <a:lnTo>
                    <a:pt x="209241" y="49982"/>
                  </a:lnTo>
                  <a:lnTo>
                    <a:pt x="198685" y="56191"/>
                  </a:lnTo>
                  <a:lnTo>
                    <a:pt x="187509" y="63641"/>
                  </a:lnTo>
                  <a:lnTo>
                    <a:pt x="176954" y="72023"/>
                  </a:lnTo>
                  <a:lnTo>
                    <a:pt x="167641" y="81647"/>
                  </a:lnTo>
                  <a:lnTo>
                    <a:pt x="160190" y="85683"/>
                  </a:lnTo>
                  <a:lnTo>
                    <a:pt x="160190" y="98411"/>
                  </a:lnTo>
                  <a:lnTo>
                    <a:pt x="145599" y="103689"/>
                  </a:lnTo>
                  <a:lnTo>
                    <a:pt x="134112" y="114554"/>
                  </a:lnTo>
                  <a:lnTo>
                    <a:pt x="126041" y="129145"/>
                  </a:lnTo>
                  <a:lnTo>
                    <a:pt x="120763" y="143115"/>
                  </a:lnTo>
                  <a:lnTo>
                    <a:pt x="106172" y="146220"/>
                  </a:lnTo>
                  <a:lnTo>
                    <a:pt x="89409" y="150256"/>
                  </a:lnTo>
                  <a:lnTo>
                    <a:pt x="70782" y="153671"/>
                  </a:lnTo>
                  <a:lnTo>
                    <a:pt x="56191" y="155533"/>
                  </a:lnTo>
                  <a:lnTo>
                    <a:pt x="47809" y="155533"/>
                  </a:lnTo>
                  <a:lnTo>
                    <a:pt x="34149" y="161121"/>
                  </a:lnTo>
                  <a:lnTo>
                    <a:pt x="23904" y="170435"/>
                  </a:lnTo>
                  <a:lnTo>
                    <a:pt x="16454" y="180990"/>
                  </a:lnTo>
                  <a:lnTo>
                    <a:pt x="9313" y="192787"/>
                  </a:lnTo>
                  <a:lnTo>
                    <a:pt x="0" y="203342"/>
                  </a:lnTo>
                  <a:lnTo>
                    <a:pt x="4036" y="216070"/>
                  </a:lnTo>
                  <a:lnTo>
                    <a:pt x="7140" y="227557"/>
                  </a:lnTo>
                  <a:lnTo>
                    <a:pt x="16454" y="237180"/>
                  </a:lnTo>
                  <a:lnTo>
                    <a:pt x="14591" y="240285"/>
                  </a:lnTo>
                  <a:lnTo>
                    <a:pt x="13349" y="242458"/>
                  </a:lnTo>
                  <a:lnTo>
                    <a:pt x="11176" y="244631"/>
                  </a:lnTo>
                  <a:lnTo>
                    <a:pt x="9313" y="242458"/>
                  </a:lnTo>
                  <a:lnTo>
                    <a:pt x="7140" y="242458"/>
                  </a:lnTo>
                  <a:lnTo>
                    <a:pt x="4036" y="240285"/>
                  </a:lnTo>
                  <a:lnTo>
                    <a:pt x="0" y="240285"/>
                  </a:lnTo>
                  <a:lnTo>
                    <a:pt x="4036" y="253013"/>
                  </a:lnTo>
                  <a:lnTo>
                    <a:pt x="9313" y="270088"/>
                  </a:lnTo>
                  <a:lnTo>
                    <a:pt x="18627" y="289025"/>
                  </a:lnTo>
                  <a:lnTo>
                    <a:pt x="25767" y="309204"/>
                  </a:lnTo>
                  <a:lnTo>
                    <a:pt x="33218" y="327210"/>
                  </a:lnTo>
                  <a:lnTo>
                    <a:pt x="34149" y="346147"/>
                  </a:lnTo>
                  <a:lnTo>
                    <a:pt x="33218" y="361980"/>
                  </a:lnTo>
                  <a:lnTo>
                    <a:pt x="23904" y="375639"/>
                  </a:lnTo>
                  <a:lnTo>
                    <a:pt x="27009" y="381227"/>
                  </a:lnTo>
                  <a:lnTo>
                    <a:pt x="33218" y="386505"/>
                  </a:lnTo>
                  <a:lnTo>
                    <a:pt x="36322" y="391782"/>
                  </a:lnTo>
                  <a:lnTo>
                    <a:pt x="40358" y="398923"/>
                  </a:lnTo>
                  <a:lnTo>
                    <a:pt x="54949" y="398923"/>
                  </a:lnTo>
                  <a:lnTo>
                    <a:pt x="67677" y="397991"/>
                  </a:lnTo>
                  <a:lnTo>
                    <a:pt x="77922" y="391782"/>
                  </a:lnTo>
                  <a:lnTo>
                    <a:pt x="91582" y="386505"/>
                  </a:lnTo>
                  <a:lnTo>
                    <a:pt x="103999" y="383090"/>
                  </a:lnTo>
                  <a:lnTo>
                    <a:pt x="121695" y="381227"/>
                  </a:lnTo>
                  <a:lnTo>
                    <a:pt x="138459" y="383090"/>
                  </a:lnTo>
                  <a:lnTo>
                    <a:pt x="156154" y="383090"/>
                  </a:lnTo>
                  <a:lnTo>
                    <a:pt x="163294" y="358875"/>
                  </a:lnTo>
                  <a:lnTo>
                    <a:pt x="176954" y="354529"/>
                  </a:lnTo>
                  <a:lnTo>
                    <a:pt x="194649" y="351425"/>
                  </a:lnTo>
                  <a:lnTo>
                    <a:pt x="214518" y="347078"/>
                  </a:lnTo>
                  <a:lnTo>
                    <a:pt x="234387" y="346147"/>
                  </a:lnTo>
                  <a:lnTo>
                    <a:pt x="255186" y="343974"/>
                  </a:lnTo>
                  <a:lnTo>
                    <a:pt x="269777" y="346147"/>
                  </a:lnTo>
                  <a:lnTo>
                    <a:pt x="280022" y="349252"/>
                  </a:lnTo>
                  <a:lnTo>
                    <a:pt x="296786" y="351425"/>
                  </a:lnTo>
                  <a:lnTo>
                    <a:pt x="309204" y="358875"/>
                  </a:lnTo>
                  <a:lnTo>
                    <a:pt x="318517" y="368499"/>
                  </a:lnTo>
                  <a:lnTo>
                    <a:pt x="325968" y="379054"/>
                  </a:lnTo>
                  <a:lnTo>
                    <a:pt x="331245" y="390541"/>
                  </a:lnTo>
                  <a:lnTo>
                    <a:pt x="345837" y="384332"/>
                  </a:lnTo>
                  <a:lnTo>
                    <a:pt x="355150" y="379054"/>
                  </a:lnTo>
                  <a:lnTo>
                    <a:pt x="363532" y="369431"/>
                  </a:lnTo>
                  <a:lnTo>
                    <a:pt x="363532" y="375639"/>
                  </a:lnTo>
                  <a:lnTo>
                    <a:pt x="367568" y="375639"/>
                  </a:lnTo>
                  <a:lnTo>
                    <a:pt x="363532" y="381227"/>
                  </a:lnTo>
                  <a:lnTo>
                    <a:pt x="358254" y="386505"/>
                  </a:lnTo>
                  <a:lnTo>
                    <a:pt x="350804" y="390541"/>
                  </a:lnTo>
                  <a:lnTo>
                    <a:pt x="350804" y="393645"/>
                  </a:lnTo>
                  <a:lnTo>
                    <a:pt x="356081" y="393645"/>
                  </a:lnTo>
                  <a:lnTo>
                    <a:pt x="356081" y="398923"/>
                  </a:lnTo>
                  <a:lnTo>
                    <a:pt x="358254" y="398923"/>
                  </a:lnTo>
                  <a:lnTo>
                    <a:pt x="360427" y="398923"/>
                  </a:lnTo>
                  <a:lnTo>
                    <a:pt x="362290" y="397991"/>
                  </a:lnTo>
                  <a:lnTo>
                    <a:pt x="362290" y="395818"/>
                  </a:lnTo>
                  <a:lnTo>
                    <a:pt x="363532" y="393645"/>
                  </a:lnTo>
                  <a:lnTo>
                    <a:pt x="369741" y="395818"/>
                  </a:lnTo>
                  <a:lnTo>
                    <a:pt x="370672" y="397991"/>
                  </a:lnTo>
                  <a:lnTo>
                    <a:pt x="372845" y="398923"/>
                  </a:lnTo>
                  <a:lnTo>
                    <a:pt x="372845" y="401096"/>
                  </a:lnTo>
                  <a:lnTo>
                    <a:pt x="372845" y="403269"/>
                  </a:lnTo>
                  <a:lnTo>
                    <a:pt x="370672" y="405442"/>
                  </a:lnTo>
                  <a:lnTo>
                    <a:pt x="370672" y="406373"/>
                  </a:lnTo>
                  <a:lnTo>
                    <a:pt x="372845" y="408547"/>
                  </a:lnTo>
                  <a:lnTo>
                    <a:pt x="376881" y="410720"/>
                  </a:lnTo>
                  <a:lnTo>
                    <a:pt x="379986" y="413824"/>
                  </a:lnTo>
                  <a:lnTo>
                    <a:pt x="385263" y="415997"/>
                  </a:lnTo>
                  <a:lnTo>
                    <a:pt x="391472" y="418170"/>
                  </a:lnTo>
                  <a:lnTo>
                    <a:pt x="396750" y="419102"/>
                  </a:lnTo>
                  <a:lnTo>
                    <a:pt x="403890" y="456355"/>
                  </a:lnTo>
                  <a:lnTo>
                    <a:pt x="420654" y="458218"/>
                  </a:lnTo>
                  <a:lnTo>
                    <a:pt x="434314" y="460391"/>
                  </a:lnTo>
                  <a:lnTo>
                    <a:pt x="447663" y="462564"/>
                  </a:lnTo>
                  <a:lnTo>
                    <a:pt x="458218" y="458218"/>
                  </a:lnTo>
                  <a:lnTo>
                    <a:pt x="467531" y="451078"/>
                  </a:lnTo>
                  <a:lnTo>
                    <a:pt x="479949" y="462564"/>
                  </a:lnTo>
                  <a:lnTo>
                    <a:pt x="491436" y="470946"/>
                  </a:lnTo>
                  <a:lnTo>
                    <a:pt x="499818" y="467842"/>
                  </a:lnTo>
                  <a:lnTo>
                    <a:pt x="513477" y="462564"/>
                  </a:lnTo>
                  <a:lnTo>
                    <a:pt x="525895" y="456355"/>
                  </a:lnTo>
                  <a:lnTo>
                    <a:pt x="536450" y="451078"/>
                  </a:lnTo>
                  <a:lnTo>
                    <a:pt x="545764" y="441454"/>
                  </a:lnTo>
                  <a:lnTo>
                    <a:pt x="551041" y="428726"/>
                  </a:lnTo>
                  <a:lnTo>
                    <a:pt x="555077" y="412893"/>
                  </a:lnTo>
                  <a:lnTo>
                    <a:pt x="560355" y="397991"/>
                  </a:lnTo>
                  <a:lnTo>
                    <a:pt x="563459" y="383090"/>
                  </a:lnTo>
                  <a:lnTo>
                    <a:pt x="574945" y="358875"/>
                  </a:lnTo>
                  <a:lnTo>
                    <a:pt x="584259" y="336523"/>
                  </a:lnTo>
                  <a:lnTo>
                    <a:pt x="592641" y="316655"/>
                  </a:lnTo>
                  <a:lnTo>
                    <a:pt x="598850" y="294303"/>
                  </a:lnTo>
                  <a:lnTo>
                    <a:pt x="599781" y="271950"/>
                  </a:lnTo>
                  <a:lnTo>
                    <a:pt x="596677" y="244631"/>
                  </a:lnTo>
                  <a:close/>
                </a:path>
              </a:pathLst>
            </a:custGeom>
            <a:solidFill>
              <a:schemeClr val="lt1">
                <a:alpha val="4705"/>
              </a:scheme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19" name="Google Shape;119;p18"/>
            <p:cNvSpPr/>
            <p:nvPr/>
          </p:nvSpPr>
          <p:spPr>
            <a:xfrm>
              <a:off x="7376444" y="5893661"/>
              <a:ext cx="15522" cy="9313"/>
            </a:xfrm>
            <a:custGeom>
              <a:avLst/>
              <a:gdLst/>
              <a:ahLst/>
              <a:cxnLst/>
              <a:rect l="l" t="t" r="r" b="b"/>
              <a:pathLst>
                <a:path w="15522" h="9313" extrusionOk="0">
                  <a:moveTo>
                    <a:pt x="9313" y="5278"/>
                  </a:moveTo>
                  <a:lnTo>
                    <a:pt x="9313" y="3104"/>
                  </a:lnTo>
                  <a:lnTo>
                    <a:pt x="7140" y="2173"/>
                  </a:lnTo>
                  <a:lnTo>
                    <a:pt x="4967" y="2173"/>
                  </a:lnTo>
                  <a:lnTo>
                    <a:pt x="3104" y="0"/>
                  </a:lnTo>
                  <a:lnTo>
                    <a:pt x="0" y="0"/>
                  </a:lnTo>
                  <a:lnTo>
                    <a:pt x="3104" y="3104"/>
                  </a:lnTo>
                  <a:lnTo>
                    <a:pt x="4967" y="5278"/>
                  </a:lnTo>
                  <a:lnTo>
                    <a:pt x="7140" y="7451"/>
                  </a:lnTo>
                  <a:lnTo>
                    <a:pt x="10245" y="9624"/>
                  </a:lnTo>
                  <a:lnTo>
                    <a:pt x="16454" y="10555"/>
                  </a:lnTo>
                  <a:lnTo>
                    <a:pt x="16454" y="7451"/>
                  </a:lnTo>
                  <a:lnTo>
                    <a:pt x="12418" y="7451"/>
                  </a:lnTo>
                  <a:close/>
                </a:path>
              </a:pathLst>
            </a:custGeom>
            <a:solidFill>
              <a:schemeClr val="lt1">
                <a:alpha val="4705"/>
              </a:scheme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20" name="Google Shape;120;p18"/>
            <p:cNvSpPr/>
            <p:nvPr/>
          </p:nvSpPr>
          <p:spPr>
            <a:xfrm>
              <a:off x="2900127" y="5457796"/>
              <a:ext cx="55880" cy="37253"/>
            </a:xfrm>
            <a:custGeom>
              <a:avLst/>
              <a:gdLst/>
              <a:ahLst/>
              <a:cxnLst/>
              <a:rect l="l" t="t" r="r" b="b"/>
              <a:pathLst>
                <a:path w="55880" h="37253" extrusionOk="0">
                  <a:moveTo>
                    <a:pt x="29182" y="5278"/>
                  </a:moveTo>
                  <a:lnTo>
                    <a:pt x="12418" y="0"/>
                  </a:lnTo>
                  <a:lnTo>
                    <a:pt x="10245" y="1863"/>
                  </a:lnTo>
                  <a:lnTo>
                    <a:pt x="8072" y="1863"/>
                  </a:lnTo>
                  <a:lnTo>
                    <a:pt x="8072" y="3104"/>
                  </a:lnTo>
                  <a:lnTo>
                    <a:pt x="7140" y="3104"/>
                  </a:lnTo>
                  <a:lnTo>
                    <a:pt x="3104" y="5278"/>
                  </a:lnTo>
                  <a:lnTo>
                    <a:pt x="3104" y="18006"/>
                  </a:lnTo>
                  <a:lnTo>
                    <a:pt x="3104" y="27319"/>
                  </a:lnTo>
                  <a:lnTo>
                    <a:pt x="0" y="36943"/>
                  </a:lnTo>
                  <a:lnTo>
                    <a:pt x="3104" y="36943"/>
                  </a:lnTo>
                  <a:lnTo>
                    <a:pt x="3104" y="40047"/>
                  </a:lnTo>
                  <a:lnTo>
                    <a:pt x="15522" y="36943"/>
                  </a:lnTo>
                  <a:lnTo>
                    <a:pt x="27009" y="34770"/>
                  </a:lnTo>
                  <a:lnTo>
                    <a:pt x="39427" y="32597"/>
                  </a:lnTo>
                  <a:lnTo>
                    <a:pt x="51844" y="24215"/>
                  </a:lnTo>
                  <a:lnTo>
                    <a:pt x="56191" y="24215"/>
                  </a:lnTo>
                  <a:lnTo>
                    <a:pt x="56191" y="19868"/>
                  </a:lnTo>
                  <a:lnTo>
                    <a:pt x="41600" y="12418"/>
                  </a:lnTo>
                  <a:close/>
                </a:path>
              </a:pathLst>
            </a:custGeom>
            <a:solidFill>
              <a:schemeClr val="lt1">
                <a:alpha val="4705"/>
              </a:scheme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21" name="Google Shape;121;p18"/>
            <p:cNvSpPr/>
            <p:nvPr/>
          </p:nvSpPr>
          <p:spPr>
            <a:xfrm>
              <a:off x="6488880" y="5710498"/>
              <a:ext cx="301132" cy="207999"/>
            </a:xfrm>
            <a:custGeom>
              <a:avLst/>
              <a:gdLst/>
              <a:ahLst/>
              <a:cxnLst/>
              <a:rect l="l" t="t" r="r" b="b"/>
              <a:pathLst>
                <a:path w="301132" h="207998" extrusionOk="0">
                  <a:moveTo>
                    <a:pt x="284368" y="210793"/>
                  </a:moveTo>
                  <a:lnTo>
                    <a:pt x="294613" y="207378"/>
                  </a:lnTo>
                  <a:lnTo>
                    <a:pt x="297718" y="205515"/>
                  </a:lnTo>
                  <a:lnTo>
                    <a:pt x="299891" y="205515"/>
                  </a:lnTo>
                  <a:lnTo>
                    <a:pt x="302064" y="203342"/>
                  </a:lnTo>
                  <a:lnTo>
                    <a:pt x="303926" y="203342"/>
                  </a:lnTo>
                  <a:lnTo>
                    <a:pt x="287473" y="195891"/>
                  </a:lnTo>
                  <a:lnTo>
                    <a:pt x="269777" y="186267"/>
                  </a:lnTo>
                  <a:lnTo>
                    <a:pt x="250840" y="178817"/>
                  </a:lnTo>
                  <a:lnTo>
                    <a:pt x="234387" y="173539"/>
                  </a:lnTo>
                  <a:lnTo>
                    <a:pt x="226936" y="175712"/>
                  </a:lnTo>
                  <a:lnTo>
                    <a:pt x="219796" y="178817"/>
                  </a:lnTo>
                  <a:lnTo>
                    <a:pt x="211413" y="183163"/>
                  </a:lnTo>
                  <a:lnTo>
                    <a:pt x="199927" y="183163"/>
                  </a:lnTo>
                  <a:lnTo>
                    <a:pt x="190614" y="177886"/>
                  </a:lnTo>
                  <a:lnTo>
                    <a:pt x="184094" y="171366"/>
                  </a:lnTo>
                  <a:lnTo>
                    <a:pt x="174781" y="168262"/>
                  </a:lnTo>
                  <a:lnTo>
                    <a:pt x="160190" y="166089"/>
                  </a:lnTo>
                  <a:lnTo>
                    <a:pt x="160190" y="144047"/>
                  </a:lnTo>
                  <a:lnTo>
                    <a:pt x="163294" y="126041"/>
                  </a:lnTo>
                  <a:lnTo>
                    <a:pt x="145599" y="111140"/>
                  </a:lnTo>
                  <a:lnTo>
                    <a:pt x="133181" y="92202"/>
                  </a:lnTo>
                  <a:lnTo>
                    <a:pt x="121695" y="76370"/>
                  </a:lnTo>
                  <a:lnTo>
                    <a:pt x="109277" y="61468"/>
                  </a:lnTo>
                  <a:lnTo>
                    <a:pt x="101826" y="54018"/>
                  </a:lnTo>
                  <a:lnTo>
                    <a:pt x="99964" y="54018"/>
                  </a:lnTo>
                  <a:lnTo>
                    <a:pt x="99964" y="51844"/>
                  </a:lnTo>
                  <a:lnTo>
                    <a:pt x="94686" y="47809"/>
                  </a:lnTo>
                  <a:lnTo>
                    <a:pt x="76991" y="39116"/>
                  </a:lnTo>
                  <a:lnTo>
                    <a:pt x="62400" y="29803"/>
                  </a:lnTo>
                  <a:lnTo>
                    <a:pt x="47809" y="20179"/>
                  </a:lnTo>
                  <a:lnTo>
                    <a:pt x="34149" y="4346"/>
                  </a:lnTo>
                  <a:lnTo>
                    <a:pt x="0" y="0"/>
                  </a:lnTo>
                  <a:lnTo>
                    <a:pt x="4967" y="17075"/>
                  </a:lnTo>
                  <a:lnTo>
                    <a:pt x="16454" y="27630"/>
                  </a:lnTo>
                  <a:lnTo>
                    <a:pt x="29182" y="39116"/>
                  </a:lnTo>
                  <a:lnTo>
                    <a:pt x="40358" y="47809"/>
                  </a:lnTo>
                  <a:lnTo>
                    <a:pt x="50913" y="61468"/>
                  </a:lnTo>
                  <a:lnTo>
                    <a:pt x="62400" y="77301"/>
                  </a:lnTo>
                  <a:lnTo>
                    <a:pt x="72644" y="98411"/>
                  </a:lnTo>
                  <a:lnTo>
                    <a:pt x="85373" y="118590"/>
                  </a:lnTo>
                  <a:lnTo>
                    <a:pt x="97790" y="136596"/>
                  </a:lnTo>
                  <a:lnTo>
                    <a:pt x="114555" y="153671"/>
                  </a:lnTo>
                  <a:lnTo>
                    <a:pt x="133181" y="164226"/>
                  </a:lnTo>
                  <a:lnTo>
                    <a:pt x="155223" y="170435"/>
                  </a:lnTo>
                  <a:lnTo>
                    <a:pt x="153050" y="173539"/>
                  </a:lnTo>
                  <a:lnTo>
                    <a:pt x="150877" y="175712"/>
                  </a:lnTo>
                  <a:lnTo>
                    <a:pt x="147772" y="178817"/>
                  </a:lnTo>
                  <a:lnTo>
                    <a:pt x="155223" y="183163"/>
                  </a:lnTo>
                  <a:lnTo>
                    <a:pt x="170745" y="190614"/>
                  </a:lnTo>
                  <a:lnTo>
                    <a:pt x="190614" y="195891"/>
                  </a:lnTo>
                  <a:lnTo>
                    <a:pt x="216691" y="201169"/>
                  </a:lnTo>
                  <a:lnTo>
                    <a:pt x="240595" y="207378"/>
                  </a:lnTo>
                  <a:lnTo>
                    <a:pt x="263569" y="210793"/>
                  </a:lnTo>
                  <a:close/>
                </a:path>
              </a:pathLst>
            </a:custGeom>
            <a:solidFill>
              <a:schemeClr val="lt1">
                <a:alpha val="4705"/>
              </a:scheme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22" name="Google Shape;122;p18"/>
            <p:cNvSpPr/>
            <p:nvPr/>
          </p:nvSpPr>
          <p:spPr>
            <a:xfrm>
              <a:off x="7403453" y="5901112"/>
              <a:ext cx="24836" cy="21731"/>
            </a:xfrm>
            <a:custGeom>
              <a:avLst/>
              <a:gdLst/>
              <a:ahLst/>
              <a:cxnLst/>
              <a:rect l="l" t="t" r="r" b="b"/>
              <a:pathLst>
                <a:path w="24835" h="21731" extrusionOk="0">
                  <a:moveTo>
                    <a:pt x="26078" y="24215"/>
                  </a:moveTo>
                  <a:lnTo>
                    <a:pt x="21731" y="18006"/>
                  </a:lnTo>
                  <a:lnTo>
                    <a:pt x="19869" y="12728"/>
                  </a:lnTo>
                  <a:lnTo>
                    <a:pt x="16454" y="9624"/>
                  </a:lnTo>
                  <a:lnTo>
                    <a:pt x="11487" y="5278"/>
                  </a:lnTo>
                  <a:lnTo>
                    <a:pt x="7140" y="3104"/>
                  </a:lnTo>
                  <a:lnTo>
                    <a:pt x="0" y="0"/>
                  </a:lnTo>
                  <a:lnTo>
                    <a:pt x="4036" y="7451"/>
                  </a:lnTo>
                  <a:lnTo>
                    <a:pt x="7140" y="12728"/>
                  </a:lnTo>
                  <a:lnTo>
                    <a:pt x="11487" y="16764"/>
                  </a:lnTo>
                  <a:lnTo>
                    <a:pt x="16454" y="20179"/>
                  </a:lnTo>
                  <a:lnTo>
                    <a:pt x="19869" y="24215"/>
                  </a:lnTo>
                  <a:close/>
                </a:path>
              </a:pathLst>
            </a:custGeom>
            <a:solidFill>
              <a:schemeClr val="lt1">
                <a:alpha val="4705"/>
              </a:scheme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23" name="Google Shape;123;p18"/>
            <p:cNvSpPr/>
            <p:nvPr/>
          </p:nvSpPr>
          <p:spPr>
            <a:xfrm>
              <a:off x="7568921" y="6290411"/>
              <a:ext cx="93134" cy="145910"/>
            </a:xfrm>
            <a:custGeom>
              <a:avLst/>
              <a:gdLst/>
              <a:ahLst/>
              <a:cxnLst/>
              <a:rect l="l" t="t" r="r" b="b"/>
              <a:pathLst>
                <a:path w="93133" h="145909" extrusionOk="0">
                  <a:moveTo>
                    <a:pt x="89719" y="63641"/>
                  </a:moveTo>
                  <a:lnTo>
                    <a:pt x="87546" y="66746"/>
                  </a:lnTo>
                  <a:lnTo>
                    <a:pt x="83510" y="69850"/>
                  </a:lnTo>
                  <a:lnTo>
                    <a:pt x="80406" y="69850"/>
                  </a:lnTo>
                  <a:lnTo>
                    <a:pt x="78232" y="69850"/>
                  </a:lnTo>
                  <a:lnTo>
                    <a:pt x="75128" y="69850"/>
                  </a:lnTo>
                  <a:lnTo>
                    <a:pt x="68919" y="69850"/>
                  </a:lnTo>
                  <a:lnTo>
                    <a:pt x="63641" y="69850"/>
                  </a:lnTo>
                  <a:lnTo>
                    <a:pt x="53086" y="48740"/>
                  </a:lnTo>
                  <a:lnTo>
                    <a:pt x="38495" y="31976"/>
                  </a:lnTo>
                  <a:lnTo>
                    <a:pt x="23904" y="17075"/>
                  </a:lnTo>
                  <a:lnTo>
                    <a:pt x="7451" y="0"/>
                  </a:lnTo>
                  <a:lnTo>
                    <a:pt x="0" y="0"/>
                  </a:lnTo>
                  <a:lnTo>
                    <a:pt x="4346" y="11797"/>
                  </a:lnTo>
                  <a:lnTo>
                    <a:pt x="9313" y="26388"/>
                  </a:lnTo>
                  <a:lnTo>
                    <a:pt x="17695" y="42531"/>
                  </a:lnTo>
                  <a:lnTo>
                    <a:pt x="29182" y="61468"/>
                  </a:lnTo>
                  <a:lnTo>
                    <a:pt x="36633" y="74196"/>
                  </a:lnTo>
                  <a:lnTo>
                    <a:pt x="43773" y="81647"/>
                  </a:lnTo>
                  <a:lnTo>
                    <a:pt x="38495" y="86925"/>
                  </a:lnTo>
                  <a:lnTo>
                    <a:pt x="32286" y="92202"/>
                  </a:lnTo>
                  <a:lnTo>
                    <a:pt x="27319" y="96238"/>
                  </a:lnTo>
                  <a:lnTo>
                    <a:pt x="23904" y="101826"/>
                  </a:lnTo>
                  <a:lnTo>
                    <a:pt x="22042" y="103689"/>
                  </a:lnTo>
                  <a:lnTo>
                    <a:pt x="22042" y="105862"/>
                  </a:lnTo>
                  <a:lnTo>
                    <a:pt x="23904" y="107104"/>
                  </a:lnTo>
                  <a:lnTo>
                    <a:pt x="27319" y="108966"/>
                  </a:lnTo>
                  <a:lnTo>
                    <a:pt x="31355" y="111140"/>
                  </a:lnTo>
                  <a:lnTo>
                    <a:pt x="34459" y="113313"/>
                  </a:lnTo>
                  <a:lnTo>
                    <a:pt x="38495" y="114244"/>
                  </a:lnTo>
                  <a:lnTo>
                    <a:pt x="41910" y="116417"/>
                  </a:lnTo>
                  <a:lnTo>
                    <a:pt x="43773" y="118590"/>
                  </a:lnTo>
                  <a:lnTo>
                    <a:pt x="43773" y="121695"/>
                  </a:lnTo>
                  <a:lnTo>
                    <a:pt x="43773" y="126041"/>
                  </a:lnTo>
                  <a:lnTo>
                    <a:pt x="41910" y="129145"/>
                  </a:lnTo>
                  <a:lnTo>
                    <a:pt x="41910" y="135665"/>
                  </a:lnTo>
                  <a:lnTo>
                    <a:pt x="41910" y="138769"/>
                  </a:lnTo>
                  <a:lnTo>
                    <a:pt x="43773" y="142805"/>
                  </a:lnTo>
                  <a:lnTo>
                    <a:pt x="43773" y="148083"/>
                  </a:lnTo>
                  <a:lnTo>
                    <a:pt x="54328" y="136596"/>
                  </a:lnTo>
                  <a:lnTo>
                    <a:pt x="63641" y="126041"/>
                  </a:lnTo>
                  <a:lnTo>
                    <a:pt x="75128" y="114244"/>
                  </a:lnTo>
                  <a:lnTo>
                    <a:pt x="75128" y="101826"/>
                  </a:lnTo>
                  <a:lnTo>
                    <a:pt x="87546" y="101826"/>
                  </a:lnTo>
                  <a:lnTo>
                    <a:pt x="89719" y="98411"/>
                  </a:lnTo>
                  <a:lnTo>
                    <a:pt x="90650" y="92202"/>
                  </a:lnTo>
                  <a:lnTo>
                    <a:pt x="92823" y="86925"/>
                  </a:lnTo>
                  <a:lnTo>
                    <a:pt x="94996" y="81647"/>
                  </a:lnTo>
                  <a:lnTo>
                    <a:pt x="94996" y="57122"/>
                  </a:lnTo>
                  <a:lnTo>
                    <a:pt x="90650" y="57122"/>
                  </a:lnTo>
                  <a:close/>
                </a:path>
              </a:pathLst>
            </a:custGeom>
            <a:solidFill>
              <a:schemeClr val="lt1">
                <a:alpha val="4705"/>
              </a:scheme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24" name="Google Shape;124;p18"/>
            <p:cNvSpPr/>
            <p:nvPr/>
          </p:nvSpPr>
          <p:spPr>
            <a:xfrm>
              <a:off x="7483548" y="6426076"/>
              <a:ext cx="117969" cy="136596"/>
            </a:xfrm>
            <a:custGeom>
              <a:avLst/>
              <a:gdLst/>
              <a:ahLst/>
              <a:cxnLst/>
              <a:rect l="l" t="t" r="r" b="b"/>
              <a:pathLst>
                <a:path w="117969" h="136596" extrusionOk="0">
                  <a:moveTo>
                    <a:pt x="116728" y="7140"/>
                  </a:moveTo>
                  <a:lnTo>
                    <a:pt x="116728" y="3104"/>
                  </a:lnTo>
                  <a:lnTo>
                    <a:pt x="114555" y="3104"/>
                  </a:lnTo>
                  <a:lnTo>
                    <a:pt x="112692" y="3104"/>
                  </a:lnTo>
                  <a:lnTo>
                    <a:pt x="112692" y="5278"/>
                  </a:lnTo>
                  <a:lnTo>
                    <a:pt x="110519" y="8382"/>
                  </a:lnTo>
                  <a:lnTo>
                    <a:pt x="109277" y="10555"/>
                  </a:lnTo>
                  <a:lnTo>
                    <a:pt x="109277" y="12418"/>
                  </a:lnTo>
                  <a:lnTo>
                    <a:pt x="105241" y="8382"/>
                  </a:lnTo>
                  <a:lnTo>
                    <a:pt x="103068" y="7140"/>
                  </a:lnTo>
                  <a:lnTo>
                    <a:pt x="102137" y="5278"/>
                  </a:lnTo>
                  <a:lnTo>
                    <a:pt x="99963" y="3104"/>
                  </a:lnTo>
                  <a:lnTo>
                    <a:pt x="95928" y="931"/>
                  </a:lnTo>
                  <a:lnTo>
                    <a:pt x="92823" y="0"/>
                  </a:lnTo>
                  <a:lnTo>
                    <a:pt x="87546" y="8382"/>
                  </a:lnTo>
                  <a:lnTo>
                    <a:pt x="80406" y="23283"/>
                  </a:lnTo>
                  <a:lnTo>
                    <a:pt x="70782" y="37874"/>
                  </a:lnTo>
                  <a:lnTo>
                    <a:pt x="63641" y="52776"/>
                  </a:lnTo>
                  <a:lnTo>
                    <a:pt x="54328" y="65504"/>
                  </a:lnTo>
                  <a:lnTo>
                    <a:pt x="49051" y="71713"/>
                  </a:lnTo>
                  <a:lnTo>
                    <a:pt x="38495" y="75128"/>
                  </a:lnTo>
                  <a:lnTo>
                    <a:pt x="27009" y="76991"/>
                  </a:lnTo>
                  <a:lnTo>
                    <a:pt x="16764" y="80406"/>
                  </a:lnTo>
                  <a:lnTo>
                    <a:pt x="12418" y="84441"/>
                  </a:lnTo>
                  <a:lnTo>
                    <a:pt x="10555" y="89719"/>
                  </a:lnTo>
                  <a:lnTo>
                    <a:pt x="9313" y="94997"/>
                  </a:lnTo>
                  <a:lnTo>
                    <a:pt x="7451" y="99343"/>
                  </a:lnTo>
                  <a:lnTo>
                    <a:pt x="5277" y="104620"/>
                  </a:lnTo>
                  <a:lnTo>
                    <a:pt x="0" y="108967"/>
                  </a:lnTo>
                  <a:lnTo>
                    <a:pt x="7451" y="119522"/>
                  </a:lnTo>
                  <a:lnTo>
                    <a:pt x="14591" y="124799"/>
                  </a:lnTo>
                  <a:lnTo>
                    <a:pt x="23904" y="131008"/>
                  </a:lnTo>
                  <a:lnTo>
                    <a:pt x="32286" y="137528"/>
                  </a:lnTo>
                  <a:lnTo>
                    <a:pt x="39737" y="137528"/>
                  </a:lnTo>
                  <a:lnTo>
                    <a:pt x="45946" y="132250"/>
                  </a:lnTo>
                  <a:lnTo>
                    <a:pt x="51224" y="128835"/>
                  </a:lnTo>
                  <a:lnTo>
                    <a:pt x="56191" y="124799"/>
                  </a:lnTo>
                  <a:lnTo>
                    <a:pt x="61468" y="121695"/>
                  </a:lnTo>
                  <a:lnTo>
                    <a:pt x="65814" y="117349"/>
                  </a:lnTo>
                  <a:lnTo>
                    <a:pt x="67677" y="109898"/>
                  </a:lnTo>
                  <a:lnTo>
                    <a:pt x="67677" y="104620"/>
                  </a:lnTo>
                  <a:lnTo>
                    <a:pt x="68919" y="99343"/>
                  </a:lnTo>
                  <a:lnTo>
                    <a:pt x="68919" y="94065"/>
                  </a:lnTo>
                  <a:lnTo>
                    <a:pt x="72955" y="87856"/>
                  </a:lnTo>
                  <a:lnTo>
                    <a:pt x="76059" y="86614"/>
                  </a:lnTo>
                  <a:lnTo>
                    <a:pt x="82268" y="82268"/>
                  </a:lnTo>
                  <a:lnTo>
                    <a:pt x="87546" y="80406"/>
                  </a:lnTo>
                  <a:lnTo>
                    <a:pt x="92823" y="79164"/>
                  </a:lnTo>
                  <a:lnTo>
                    <a:pt x="98101" y="75128"/>
                  </a:lnTo>
                  <a:lnTo>
                    <a:pt x="99963" y="71713"/>
                  </a:lnTo>
                  <a:lnTo>
                    <a:pt x="95928" y="60227"/>
                  </a:lnTo>
                  <a:lnTo>
                    <a:pt x="107414" y="42221"/>
                  </a:lnTo>
                  <a:lnTo>
                    <a:pt x="119832" y="27319"/>
                  </a:lnTo>
                  <a:lnTo>
                    <a:pt x="119832" y="22042"/>
                  </a:lnTo>
                  <a:lnTo>
                    <a:pt x="119832" y="15833"/>
                  </a:lnTo>
                  <a:lnTo>
                    <a:pt x="117659" y="10555"/>
                  </a:lnTo>
                  <a:close/>
                </a:path>
              </a:pathLst>
            </a:custGeom>
            <a:solidFill>
              <a:schemeClr val="lt1">
                <a:alpha val="4705"/>
              </a:scheme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25" name="Google Shape;125;p18"/>
            <p:cNvSpPr/>
            <p:nvPr/>
          </p:nvSpPr>
          <p:spPr>
            <a:xfrm>
              <a:off x="7696203" y="6032431"/>
              <a:ext cx="18627" cy="27940"/>
            </a:xfrm>
            <a:custGeom>
              <a:avLst/>
              <a:gdLst/>
              <a:ahLst/>
              <a:cxnLst/>
              <a:rect l="l" t="t" r="r" b="b"/>
              <a:pathLst>
                <a:path w="18626" h="27940" extrusionOk="0">
                  <a:moveTo>
                    <a:pt x="19558" y="30424"/>
                  </a:moveTo>
                  <a:lnTo>
                    <a:pt x="18627" y="23283"/>
                  </a:lnTo>
                  <a:lnTo>
                    <a:pt x="16454" y="16764"/>
                  </a:lnTo>
                  <a:lnTo>
                    <a:pt x="12418" y="10555"/>
                  </a:lnTo>
                  <a:lnTo>
                    <a:pt x="11486" y="7140"/>
                  </a:lnTo>
                  <a:lnTo>
                    <a:pt x="9313" y="5278"/>
                  </a:lnTo>
                  <a:lnTo>
                    <a:pt x="9313" y="3104"/>
                  </a:lnTo>
                  <a:lnTo>
                    <a:pt x="7140" y="1863"/>
                  </a:lnTo>
                  <a:lnTo>
                    <a:pt x="4036" y="0"/>
                  </a:lnTo>
                  <a:lnTo>
                    <a:pt x="0" y="0"/>
                  </a:lnTo>
                  <a:lnTo>
                    <a:pt x="1863" y="5278"/>
                  </a:lnTo>
                  <a:lnTo>
                    <a:pt x="4036" y="10555"/>
                  </a:lnTo>
                  <a:lnTo>
                    <a:pt x="4967" y="14591"/>
                  </a:lnTo>
                  <a:lnTo>
                    <a:pt x="7140" y="19869"/>
                  </a:lnTo>
                  <a:lnTo>
                    <a:pt x="12418" y="23283"/>
                  </a:lnTo>
                  <a:lnTo>
                    <a:pt x="12418" y="30424"/>
                  </a:lnTo>
                  <a:close/>
                </a:path>
              </a:pathLst>
            </a:custGeom>
            <a:solidFill>
              <a:schemeClr val="lt1">
                <a:alpha val="4705"/>
              </a:scheme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26" name="Google Shape;126;p18"/>
            <p:cNvSpPr/>
            <p:nvPr/>
          </p:nvSpPr>
          <p:spPr>
            <a:xfrm>
              <a:off x="7436671" y="5917876"/>
              <a:ext cx="18627" cy="21731"/>
            </a:xfrm>
            <a:custGeom>
              <a:avLst/>
              <a:gdLst/>
              <a:ahLst/>
              <a:cxnLst/>
              <a:rect l="l" t="t" r="r" b="b"/>
              <a:pathLst>
                <a:path w="18626" h="21731" extrusionOk="0">
                  <a:moveTo>
                    <a:pt x="12418" y="23283"/>
                  </a:moveTo>
                  <a:lnTo>
                    <a:pt x="19869" y="23283"/>
                  </a:lnTo>
                  <a:lnTo>
                    <a:pt x="12418" y="0"/>
                  </a:lnTo>
                  <a:lnTo>
                    <a:pt x="0" y="0"/>
                  </a:lnTo>
                  <a:lnTo>
                    <a:pt x="931" y="5277"/>
                  </a:lnTo>
                  <a:lnTo>
                    <a:pt x="3104" y="8692"/>
                  </a:lnTo>
                  <a:lnTo>
                    <a:pt x="5277" y="12728"/>
                  </a:lnTo>
                  <a:lnTo>
                    <a:pt x="7451" y="16143"/>
                  </a:lnTo>
                  <a:lnTo>
                    <a:pt x="12418" y="20179"/>
                  </a:lnTo>
                  <a:close/>
                </a:path>
              </a:pathLst>
            </a:custGeom>
            <a:solidFill>
              <a:schemeClr val="lt1">
                <a:alpha val="4705"/>
              </a:scheme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27" name="Google Shape;127;p18"/>
            <p:cNvSpPr/>
            <p:nvPr/>
          </p:nvSpPr>
          <p:spPr>
            <a:xfrm>
              <a:off x="7423321" y="5928431"/>
              <a:ext cx="18627" cy="15522"/>
            </a:xfrm>
            <a:custGeom>
              <a:avLst/>
              <a:gdLst/>
              <a:ahLst/>
              <a:cxnLst/>
              <a:rect l="l" t="t" r="r" b="b"/>
              <a:pathLst>
                <a:path w="18626" h="15522" extrusionOk="0">
                  <a:moveTo>
                    <a:pt x="13349" y="4346"/>
                  </a:moveTo>
                  <a:lnTo>
                    <a:pt x="9313" y="0"/>
                  </a:lnTo>
                  <a:lnTo>
                    <a:pt x="6209" y="4346"/>
                  </a:lnTo>
                  <a:lnTo>
                    <a:pt x="4036" y="4346"/>
                  </a:lnTo>
                  <a:lnTo>
                    <a:pt x="1863" y="4346"/>
                  </a:lnTo>
                  <a:lnTo>
                    <a:pt x="1863" y="5588"/>
                  </a:lnTo>
                  <a:lnTo>
                    <a:pt x="1863" y="9624"/>
                  </a:lnTo>
                  <a:lnTo>
                    <a:pt x="0" y="12728"/>
                  </a:lnTo>
                  <a:lnTo>
                    <a:pt x="6209" y="14901"/>
                  </a:lnTo>
                  <a:lnTo>
                    <a:pt x="7140" y="14901"/>
                  </a:lnTo>
                  <a:lnTo>
                    <a:pt x="9313" y="14901"/>
                  </a:lnTo>
                  <a:lnTo>
                    <a:pt x="11176" y="17075"/>
                  </a:lnTo>
                  <a:lnTo>
                    <a:pt x="13349" y="17075"/>
                  </a:lnTo>
                  <a:lnTo>
                    <a:pt x="20800" y="17075"/>
                  </a:lnTo>
                  <a:lnTo>
                    <a:pt x="20800" y="9624"/>
                  </a:lnTo>
                  <a:lnTo>
                    <a:pt x="16454" y="7451"/>
                  </a:lnTo>
                  <a:close/>
                </a:path>
              </a:pathLst>
            </a:custGeom>
            <a:solidFill>
              <a:schemeClr val="lt1">
                <a:alpha val="4705"/>
              </a:scheme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28" name="Google Shape;128;p18"/>
            <p:cNvSpPr/>
            <p:nvPr/>
          </p:nvSpPr>
          <p:spPr>
            <a:xfrm>
              <a:off x="7449089" y="5945506"/>
              <a:ext cx="12418" cy="12418"/>
            </a:xfrm>
            <a:custGeom>
              <a:avLst/>
              <a:gdLst/>
              <a:ahLst/>
              <a:cxnLst/>
              <a:rect l="l" t="t" r="r" b="b"/>
              <a:pathLst>
                <a:path w="12417" h="12417" extrusionOk="0">
                  <a:moveTo>
                    <a:pt x="0" y="3104"/>
                  </a:moveTo>
                  <a:lnTo>
                    <a:pt x="0" y="5278"/>
                  </a:lnTo>
                  <a:lnTo>
                    <a:pt x="2173" y="5278"/>
                  </a:lnTo>
                  <a:lnTo>
                    <a:pt x="2173" y="7451"/>
                  </a:lnTo>
                  <a:lnTo>
                    <a:pt x="3104" y="8382"/>
                  </a:lnTo>
                  <a:lnTo>
                    <a:pt x="3104" y="12728"/>
                  </a:lnTo>
                  <a:lnTo>
                    <a:pt x="14591" y="12728"/>
                  </a:lnTo>
                  <a:lnTo>
                    <a:pt x="14591" y="5278"/>
                  </a:lnTo>
                  <a:lnTo>
                    <a:pt x="0" y="0"/>
                  </a:lnTo>
                  <a:close/>
                </a:path>
              </a:pathLst>
            </a:custGeom>
            <a:solidFill>
              <a:schemeClr val="lt1">
                <a:alpha val="4705"/>
              </a:scheme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29" name="Google Shape;129;p18"/>
            <p:cNvSpPr/>
            <p:nvPr/>
          </p:nvSpPr>
          <p:spPr>
            <a:xfrm>
              <a:off x="7229293" y="6429180"/>
              <a:ext cx="52776" cy="68298"/>
            </a:xfrm>
            <a:custGeom>
              <a:avLst/>
              <a:gdLst/>
              <a:ahLst/>
              <a:cxnLst/>
              <a:rect l="l" t="t" r="r" b="b"/>
              <a:pathLst>
                <a:path w="52775" h="68298" extrusionOk="0">
                  <a:moveTo>
                    <a:pt x="46877" y="0"/>
                  </a:moveTo>
                  <a:lnTo>
                    <a:pt x="37564" y="9313"/>
                  </a:lnTo>
                  <a:lnTo>
                    <a:pt x="27319" y="11487"/>
                  </a:lnTo>
                  <a:lnTo>
                    <a:pt x="14591" y="4036"/>
                  </a:lnTo>
                  <a:lnTo>
                    <a:pt x="0" y="4036"/>
                  </a:lnTo>
                  <a:lnTo>
                    <a:pt x="7451" y="24215"/>
                  </a:lnTo>
                  <a:lnTo>
                    <a:pt x="14591" y="46567"/>
                  </a:lnTo>
                  <a:lnTo>
                    <a:pt x="19869" y="68609"/>
                  </a:lnTo>
                  <a:lnTo>
                    <a:pt x="32286" y="62400"/>
                  </a:lnTo>
                  <a:lnTo>
                    <a:pt x="41910" y="57122"/>
                  </a:lnTo>
                  <a:lnTo>
                    <a:pt x="49982" y="47498"/>
                  </a:lnTo>
                  <a:lnTo>
                    <a:pt x="54328" y="31666"/>
                  </a:lnTo>
                  <a:lnTo>
                    <a:pt x="52155" y="14902"/>
                  </a:lnTo>
                  <a:close/>
                </a:path>
              </a:pathLst>
            </a:custGeom>
            <a:solidFill>
              <a:schemeClr val="lt1">
                <a:alpha val="4705"/>
              </a:scheme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30" name="Google Shape;130;p18"/>
            <p:cNvSpPr/>
            <p:nvPr/>
          </p:nvSpPr>
          <p:spPr>
            <a:xfrm>
              <a:off x="4103104" y="5644063"/>
              <a:ext cx="9313" cy="12418"/>
            </a:xfrm>
            <a:custGeom>
              <a:avLst/>
              <a:gdLst/>
              <a:ahLst/>
              <a:cxnLst/>
              <a:rect l="l" t="t" r="r" b="b"/>
              <a:pathLst>
                <a:path w="9313" h="12417" extrusionOk="0">
                  <a:moveTo>
                    <a:pt x="2173" y="5278"/>
                  </a:moveTo>
                  <a:lnTo>
                    <a:pt x="2173" y="7140"/>
                  </a:lnTo>
                  <a:lnTo>
                    <a:pt x="2173" y="9313"/>
                  </a:lnTo>
                  <a:lnTo>
                    <a:pt x="4346" y="11487"/>
                  </a:lnTo>
                  <a:lnTo>
                    <a:pt x="5278" y="11487"/>
                  </a:lnTo>
                  <a:lnTo>
                    <a:pt x="9624" y="12418"/>
                  </a:lnTo>
                  <a:lnTo>
                    <a:pt x="9624" y="5278"/>
                  </a:lnTo>
                  <a:lnTo>
                    <a:pt x="0" y="0"/>
                  </a:lnTo>
                  <a:close/>
                </a:path>
              </a:pathLst>
            </a:custGeom>
            <a:solidFill>
              <a:schemeClr val="lt1">
                <a:alpha val="4705"/>
              </a:scheme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31" name="Google Shape;131;p18"/>
            <p:cNvSpPr/>
            <p:nvPr/>
          </p:nvSpPr>
          <p:spPr>
            <a:xfrm>
              <a:off x="4008418" y="5514917"/>
              <a:ext cx="34149" cy="18627"/>
            </a:xfrm>
            <a:custGeom>
              <a:avLst/>
              <a:gdLst/>
              <a:ahLst/>
              <a:cxnLst/>
              <a:rect l="l" t="t" r="r" b="b"/>
              <a:pathLst>
                <a:path w="34149" h="18626" extrusionOk="0">
                  <a:moveTo>
                    <a:pt x="21731" y="5278"/>
                  </a:moveTo>
                  <a:lnTo>
                    <a:pt x="16764" y="1863"/>
                  </a:lnTo>
                  <a:lnTo>
                    <a:pt x="7140" y="0"/>
                  </a:lnTo>
                  <a:lnTo>
                    <a:pt x="6209" y="1863"/>
                  </a:lnTo>
                  <a:lnTo>
                    <a:pt x="4036" y="1863"/>
                  </a:lnTo>
                  <a:lnTo>
                    <a:pt x="2173" y="4036"/>
                  </a:lnTo>
                  <a:lnTo>
                    <a:pt x="0" y="4036"/>
                  </a:lnTo>
                  <a:lnTo>
                    <a:pt x="0" y="16764"/>
                  </a:lnTo>
                  <a:lnTo>
                    <a:pt x="6209" y="18937"/>
                  </a:lnTo>
                  <a:lnTo>
                    <a:pt x="13660" y="18937"/>
                  </a:lnTo>
                  <a:lnTo>
                    <a:pt x="16764" y="19869"/>
                  </a:lnTo>
                  <a:lnTo>
                    <a:pt x="21731" y="18937"/>
                  </a:lnTo>
                  <a:lnTo>
                    <a:pt x="28251" y="16764"/>
                  </a:lnTo>
                  <a:lnTo>
                    <a:pt x="35391" y="16764"/>
                  </a:lnTo>
                  <a:lnTo>
                    <a:pt x="35391" y="12728"/>
                  </a:lnTo>
                  <a:lnTo>
                    <a:pt x="29182" y="9313"/>
                  </a:lnTo>
                  <a:close/>
                </a:path>
              </a:pathLst>
            </a:custGeom>
            <a:solidFill>
              <a:schemeClr val="lt1">
                <a:alpha val="4705"/>
              </a:scheme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32" name="Google Shape;132;p18"/>
            <p:cNvSpPr/>
            <p:nvPr/>
          </p:nvSpPr>
          <p:spPr>
            <a:xfrm>
              <a:off x="3912490" y="5445999"/>
              <a:ext cx="155223" cy="58985"/>
            </a:xfrm>
            <a:custGeom>
              <a:avLst/>
              <a:gdLst/>
              <a:ahLst/>
              <a:cxnLst/>
              <a:rect l="l" t="t" r="r" b="b"/>
              <a:pathLst>
                <a:path w="155222" h="58984" extrusionOk="0">
                  <a:moveTo>
                    <a:pt x="156465" y="44394"/>
                  </a:moveTo>
                  <a:lnTo>
                    <a:pt x="134423" y="33838"/>
                  </a:lnTo>
                  <a:lnTo>
                    <a:pt x="114554" y="24215"/>
                  </a:lnTo>
                  <a:lnTo>
                    <a:pt x="94996" y="14901"/>
                  </a:lnTo>
                  <a:lnTo>
                    <a:pt x="68919" y="6519"/>
                  </a:lnTo>
                  <a:lnTo>
                    <a:pt x="39737" y="0"/>
                  </a:lnTo>
                  <a:lnTo>
                    <a:pt x="36633" y="2173"/>
                  </a:lnTo>
                  <a:lnTo>
                    <a:pt x="32286" y="2173"/>
                  </a:lnTo>
                  <a:lnTo>
                    <a:pt x="29182" y="4346"/>
                  </a:lnTo>
                  <a:lnTo>
                    <a:pt x="23904" y="4346"/>
                  </a:lnTo>
                  <a:lnTo>
                    <a:pt x="17695" y="9624"/>
                  </a:lnTo>
                  <a:lnTo>
                    <a:pt x="12418" y="13660"/>
                  </a:lnTo>
                  <a:lnTo>
                    <a:pt x="7451" y="21110"/>
                  </a:lnTo>
                  <a:lnTo>
                    <a:pt x="0" y="21110"/>
                  </a:lnTo>
                  <a:lnTo>
                    <a:pt x="3104" y="22352"/>
                  </a:lnTo>
                  <a:lnTo>
                    <a:pt x="10555" y="26388"/>
                  </a:lnTo>
                  <a:lnTo>
                    <a:pt x="16764" y="28561"/>
                  </a:lnTo>
                  <a:lnTo>
                    <a:pt x="22042" y="22352"/>
                  </a:lnTo>
                  <a:lnTo>
                    <a:pt x="25146" y="17075"/>
                  </a:lnTo>
                  <a:lnTo>
                    <a:pt x="31355" y="11797"/>
                  </a:lnTo>
                  <a:lnTo>
                    <a:pt x="58364" y="24215"/>
                  </a:lnTo>
                  <a:lnTo>
                    <a:pt x="83510" y="36943"/>
                  </a:lnTo>
                  <a:lnTo>
                    <a:pt x="110519" y="44394"/>
                  </a:lnTo>
                  <a:lnTo>
                    <a:pt x="112692" y="48740"/>
                  </a:lnTo>
                  <a:lnTo>
                    <a:pt x="112692" y="50913"/>
                  </a:lnTo>
                  <a:lnTo>
                    <a:pt x="112692" y="51844"/>
                  </a:lnTo>
                  <a:lnTo>
                    <a:pt x="112692" y="54017"/>
                  </a:lnTo>
                  <a:lnTo>
                    <a:pt x="112692" y="58364"/>
                  </a:lnTo>
                  <a:lnTo>
                    <a:pt x="110519" y="61468"/>
                  </a:lnTo>
                  <a:lnTo>
                    <a:pt x="124178" y="59295"/>
                  </a:lnTo>
                  <a:lnTo>
                    <a:pt x="136596" y="56191"/>
                  </a:lnTo>
                  <a:lnTo>
                    <a:pt x="146841" y="51844"/>
                  </a:lnTo>
                  <a:lnTo>
                    <a:pt x="156465" y="51844"/>
                  </a:lnTo>
                  <a:close/>
                </a:path>
              </a:pathLst>
            </a:custGeom>
            <a:solidFill>
              <a:schemeClr val="lt1">
                <a:alpha val="4705"/>
              </a:scheme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33" name="Google Shape;133;p18"/>
            <p:cNvSpPr/>
            <p:nvPr/>
          </p:nvSpPr>
          <p:spPr>
            <a:xfrm>
              <a:off x="4008418" y="5417438"/>
              <a:ext cx="12418" cy="24836"/>
            </a:xfrm>
            <a:custGeom>
              <a:avLst/>
              <a:gdLst/>
              <a:ahLst/>
              <a:cxnLst/>
              <a:rect l="l" t="t" r="r" b="b"/>
              <a:pathLst>
                <a:path w="12417" h="24835" extrusionOk="0">
                  <a:moveTo>
                    <a:pt x="6209" y="3104"/>
                  </a:moveTo>
                  <a:lnTo>
                    <a:pt x="0" y="0"/>
                  </a:lnTo>
                  <a:lnTo>
                    <a:pt x="0" y="7451"/>
                  </a:lnTo>
                  <a:lnTo>
                    <a:pt x="0" y="10555"/>
                  </a:lnTo>
                  <a:lnTo>
                    <a:pt x="2173" y="14901"/>
                  </a:lnTo>
                  <a:lnTo>
                    <a:pt x="4036" y="18006"/>
                  </a:lnTo>
                  <a:lnTo>
                    <a:pt x="6209" y="20179"/>
                  </a:lnTo>
                  <a:lnTo>
                    <a:pt x="7140" y="25457"/>
                  </a:lnTo>
                  <a:lnTo>
                    <a:pt x="14591" y="25457"/>
                  </a:lnTo>
                  <a:lnTo>
                    <a:pt x="14591" y="15833"/>
                  </a:lnTo>
                  <a:lnTo>
                    <a:pt x="13660" y="10555"/>
                  </a:lnTo>
                  <a:lnTo>
                    <a:pt x="9313" y="7451"/>
                  </a:lnTo>
                  <a:close/>
                </a:path>
              </a:pathLst>
            </a:custGeom>
            <a:solidFill>
              <a:schemeClr val="lt1">
                <a:alpha val="4705"/>
              </a:scheme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34" name="Google Shape;134;p18"/>
            <p:cNvSpPr/>
            <p:nvPr/>
          </p:nvSpPr>
          <p:spPr>
            <a:xfrm>
              <a:off x="4000036" y="5393223"/>
              <a:ext cx="27940" cy="15522"/>
            </a:xfrm>
            <a:custGeom>
              <a:avLst/>
              <a:gdLst/>
              <a:ahLst/>
              <a:cxnLst/>
              <a:rect l="l" t="t" r="r" b="b"/>
              <a:pathLst>
                <a:path w="27940" h="15522" extrusionOk="0">
                  <a:moveTo>
                    <a:pt x="29182" y="16764"/>
                  </a:moveTo>
                  <a:lnTo>
                    <a:pt x="29182" y="12728"/>
                  </a:lnTo>
                  <a:lnTo>
                    <a:pt x="30113" y="10555"/>
                  </a:lnTo>
                  <a:lnTo>
                    <a:pt x="30113" y="9313"/>
                  </a:lnTo>
                  <a:lnTo>
                    <a:pt x="29182" y="7451"/>
                  </a:lnTo>
                  <a:lnTo>
                    <a:pt x="29182" y="5277"/>
                  </a:lnTo>
                  <a:lnTo>
                    <a:pt x="25146" y="3104"/>
                  </a:lnTo>
                  <a:lnTo>
                    <a:pt x="22973" y="0"/>
                  </a:lnTo>
                  <a:lnTo>
                    <a:pt x="0" y="0"/>
                  </a:lnTo>
                  <a:lnTo>
                    <a:pt x="0" y="3104"/>
                  </a:lnTo>
                  <a:lnTo>
                    <a:pt x="931" y="7451"/>
                  </a:lnTo>
                  <a:lnTo>
                    <a:pt x="5278" y="9313"/>
                  </a:lnTo>
                  <a:lnTo>
                    <a:pt x="8382" y="9313"/>
                  </a:lnTo>
                  <a:lnTo>
                    <a:pt x="12418" y="10555"/>
                  </a:lnTo>
                  <a:lnTo>
                    <a:pt x="17695" y="10555"/>
                  </a:lnTo>
                  <a:lnTo>
                    <a:pt x="22973" y="12728"/>
                  </a:lnTo>
                  <a:close/>
                </a:path>
              </a:pathLst>
            </a:custGeom>
            <a:solidFill>
              <a:schemeClr val="lt1">
                <a:alpha val="4705"/>
              </a:scheme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35" name="Google Shape;135;p18"/>
            <p:cNvSpPr/>
            <p:nvPr/>
          </p:nvSpPr>
          <p:spPr>
            <a:xfrm>
              <a:off x="5743810" y="6002628"/>
              <a:ext cx="99343" cy="207999"/>
            </a:xfrm>
            <a:custGeom>
              <a:avLst/>
              <a:gdLst/>
              <a:ahLst/>
              <a:cxnLst/>
              <a:rect l="l" t="t" r="r" b="b"/>
              <a:pathLst>
                <a:path w="99342" h="207998" extrusionOk="0">
                  <a:moveTo>
                    <a:pt x="92823" y="0"/>
                  </a:moveTo>
                  <a:lnTo>
                    <a:pt x="83510" y="5278"/>
                  </a:lnTo>
                  <a:lnTo>
                    <a:pt x="72023" y="14901"/>
                  </a:lnTo>
                  <a:lnTo>
                    <a:pt x="59606" y="27630"/>
                  </a:lnTo>
                  <a:lnTo>
                    <a:pt x="49051" y="40358"/>
                  </a:lnTo>
                  <a:lnTo>
                    <a:pt x="37564" y="51844"/>
                  </a:lnTo>
                  <a:lnTo>
                    <a:pt x="32286" y="60226"/>
                  </a:lnTo>
                  <a:lnTo>
                    <a:pt x="12728" y="60226"/>
                  </a:lnTo>
                  <a:lnTo>
                    <a:pt x="12728" y="75128"/>
                  </a:lnTo>
                  <a:lnTo>
                    <a:pt x="14591" y="90029"/>
                  </a:lnTo>
                  <a:lnTo>
                    <a:pt x="15833" y="104931"/>
                  </a:lnTo>
                  <a:lnTo>
                    <a:pt x="15833" y="114244"/>
                  </a:lnTo>
                  <a:lnTo>
                    <a:pt x="10555" y="129145"/>
                  </a:lnTo>
                  <a:lnTo>
                    <a:pt x="5278" y="144047"/>
                  </a:lnTo>
                  <a:lnTo>
                    <a:pt x="0" y="156775"/>
                  </a:lnTo>
                  <a:lnTo>
                    <a:pt x="1242" y="171366"/>
                  </a:lnTo>
                  <a:lnTo>
                    <a:pt x="8382" y="186267"/>
                  </a:lnTo>
                  <a:lnTo>
                    <a:pt x="10555" y="193718"/>
                  </a:lnTo>
                  <a:lnTo>
                    <a:pt x="14591" y="198996"/>
                  </a:lnTo>
                  <a:lnTo>
                    <a:pt x="19869" y="203342"/>
                  </a:lnTo>
                  <a:lnTo>
                    <a:pt x="25146" y="205205"/>
                  </a:lnTo>
                  <a:lnTo>
                    <a:pt x="32286" y="206446"/>
                  </a:lnTo>
                  <a:lnTo>
                    <a:pt x="32286" y="210482"/>
                  </a:lnTo>
                  <a:lnTo>
                    <a:pt x="45015" y="201169"/>
                  </a:lnTo>
                  <a:lnTo>
                    <a:pt x="52155" y="190614"/>
                  </a:lnTo>
                  <a:lnTo>
                    <a:pt x="54328" y="176644"/>
                  </a:lnTo>
                  <a:lnTo>
                    <a:pt x="56501" y="160811"/>
                  </a:lnTo>
                  <a:lnTo>
                    <a:pt x="59606" y="141874"/>
                  </a:lnTo>
                  <a:lnTo>
                    <a:pt x="66746" y="126972"/>
                  </a:lnTo>
                  <a:lnTo>
                    <a:pt x="76059" y="108966"/>
                  </a:lnTo>
                  <a:lnTo>
                    <a:pt x="86614" y="90029"/>
                  </a:lnTo>
                  <a:lnTo>
                    <a:pt x="95928" y="69850"/>
                  </a:lnTo>
                  <a:lnTo>
                    <a:pt x="101205" y="49671"/>
                  </a:lnTo>
                  <a:lnTo>
                    <a:pt x="101205" y="27630"/>
                  </a:lnTo>
                  <a:lnTo>
                    <a:pt x="92823" y="7451"/>
                  </a:lnTo>
                  <a:close/>
                </a:path>
              </a:pathLst>
            </a:custGeom>
            <a:solidFill>
              <a:schemeClr val="lt1">
                <a:alpha val="4705"/>
              </a:scheme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36" name="Google Shape;136;p18"/>
            <p:cNvSpPr/>
            <p:nvPr/>
          </p:nvSpPr>
          <p:spPr>
            <a:xfrm>
              <a:off x="4236596" y="6662015"/>
              <a:ext cx="74507" cy="31045"/>
            </a:xfrm>
            <a:custGeom>
              <a:avLst/>
              <a:gdLst/>
              <a:ahLst/>
              <a:cxnLst/>
              <a:rect l="l" t="t" r="r" b="b"/>
              <a:pathLst>
                <a:path w="74506" h="31044" extrusionOk="0">
                  <a:moveTo>
                    <a:pt x="46877" y="3104"/>
                  </a:moveTo>
                  <a:lnTo>
                    <a:pt x="32286" y="0"/>
                  </a:lnTo>
                  <a:lnTo>
                    <a:pt x="21731" y="5278"/>
                  </a:lnTo>
                  <a:lnTo>
                    <a:pt x="10245" y="10555"/>
                  </a:lnTo>
                  <a:lnTo>
                    <a:pt x="0" y="14591"/>
                  </a:lnTo>
                  <a:lnTo>
                    <a:pt x="0" y="31666"/>
                  </a:lnTo>
                  <a:lnTo>
                    <a:pt x="12418" y="27319"/>
                  </a:lnTo>
                  <a:lnTo>
                    <a:pt x="21731" y="25457"/>
                  </a:lnTo>
                  <a:lnTo>
                    <a:pt x="30113" y="20179"/>
                  </a:lnTo>
                  <a:lnTo>
                    <a:pt x="39427" y="10555"/>
                  </a:lnTo>
                  <a:lnTo>
                    <a:pt x="42531" y="10555"/>
                  </a:lnTo>
                  <a:lnTo>
                    <a:pt x="41600" y="14591"/>
                  </a:lnTo>
                  <a:lnTo>
                    <a:pt x="39427" y="16764"/>
                  </a:lnTo>
                  <a:lnTo>
                    <a:pt x="39427" y="18006"/>
                  </a:lnTo>
                  <a:lnTo>
                    <a:pt x="37564" y="20179"/>
                  </a:lnTo>
                  <a:lnTo>
                    <a:pt x="34460" y="22042"/>
                  </a:lnTo>
                  <a:lnTo>
                    <a:pt x="32286" y="24215"/>
                  </a:lnTo>
                  <a:lnTo>
                    <a:pt x="32286" y="31666"/>
                  </a:lnTo>
                  <a:lnTo>
                    <a:pt x="46877" y="27319"/>
                  </a:lnTo>
                  <a:lnTo>
                    <a:pt x="59295" y="22042"/>
                  </a:lnTo>
                  <a:lnTo>
                    <a:pt x="71713" y="14591"/>
                  </a:lnTo>
                  <a:lnTo>
                    <a:pt x="76059" y="14591"/>
                  </a:lnTo>
                  <a:lnTo>
                    <a:pt x="63641" y="9313"/>
                  </a:lnTo>
                  <a:close/>
                </a:path>
              </a:pathLst>
            </a:custGeom>
            <a:solidFill>
              <a:schemeClr val="lt1">
                <a:alpha val="4705"/>
              </a:scheme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37" name="Google Shape;137;p18"/>
            <p:cNvSpPr/>
            <p:nvPr/>
          </p:nvSpPr>
          <p:spPr>
            <a:xfrm>
              <a:off x="4403305" y="5779417"/>
              <a:ext cx="34149" cy="31045"/>
            </a:xfrm>
            <a:custGeom>
              <a:avLst/>
              <a:gdLst/>
              <a:ahLst/>
              <a:cxnLst/>
              <a:rect l="l" t="t" r="r" b="b"/>
              <a:pathLst>
                <a:path w="34149" h="31044" extrusionOk="0">
                  <a:moveTo>
                    <a:pt x="27009" y="23283"/>
                  </a:moveTo>
                  <a:lnTo>
                    <a:pt x="26078" y="22042"/>
                  </a:lnTo>
                  <a:lnTo>
                    <a:pt x="23904" y="22042"/>
                  </a:lnTo>
                  <a:lnTo>
                    <a:pt x="19558" y="22042"/>
                  </a:lnTo>
                  <a:lnTo>
                    <a:pt x="16454" y="20179"/>
                  </a:lnTo>
                  <a:lnTo>
                    <a:pt x="16454" y="0"/>
                  </a:lnTo>
                  <a:lnTo>
                    <a:pt x="12418" y="0"/>
                  </a:lnTo>
                  <a:lnTo>
                    <a:pt x="4967" y="12728"/>
                  </a:lnTo>
                  <a:lnTo>
                    <a:pt x="0" y="12728"/>
                  </a:lnTo>
                  <a:lnTo>
                    <a:pt x="0" y="15833"/>
                  </a:lnTo>
                  <a:lnTo>
                    <a:pt x="11487" y="20179"/>
                  </a:lnTo>
                  <a:lnTo>
                    <a:pt x="21731" y="25457"/>
                  </a:lnTo>
                  <a:lnTo>
                    <a:pt x="29182" y="30734"/>
                  </a:lnTo>
                  <a:lnTo>
                    <a:pt x="33218" y="32907"/>
                  </a:lnTo>
                  <a:lnTo>
                    <a:pt x="34149" y="30734"/>
                  </a:lnTo>
                  <a:lnTo>
                    <a:pt x="34149" y="29492"/>
                  </a:lnTo>
                  <a:lnTo>
                    <a:pt x="36322" y="27319"/>
                  </a:lnTo>
                  <a:lnTo>
                    <a:pt x="36322" y="23283"/>
                  </a:lnTo>
                  <a:lnTo>
                    <a:pt x="29182" y="23283"/>
                  </a:lnTo>
                  <a:close/>
                </a:path>
              </a:pathLst>
            </a:custGeom>
            <a:solidFill>
              <a:schemeClr val="lt1">
                <a:alpha val="4705"/>
              </a:scheme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38" name="Google Shape;138;p18"/>
            <p:cNvSpPr/>
            <p:nvPr/>
          </p:nvSpPr>
          <p:spPr>
            <a:xfrm>
              <a:off x="4237527" y="6453395"/>
              <a:ext cx="12418" cy="18627"/>
            </a:xfrm>
            <a:custGeom>
              <a:avLst/>
              <a:gdLst/>
              <a:ahLst/>
              <a:cxnLst/>
              <a:rect l="l" t="t" r="r" b="b"/>
              <a:pathLst>
                <a:path w="12417" h="18626" extrusionOk="0">
                  <a:moveTo>
                    <a:pt x="4346" y="15833"/>
                  </a:moveTo>
                  <a:lnTo>
                    <a:pt x="6209" y="20179"/>
                  </a:lnTo>
                  <a:lnTo>
                    <a:pt x="14591" y="20179"/>
                  </a:lnTo>
                  <a:lnTo>
                    <a:pt x="13660" y="14901"/>
                  </a:lnTo>
                  <a:lnTo>
                    <a:pt x="13660" y="10555"/>
                  </a:lnTo>
                  <a:lnTo>
                    <a:pt x="11487" y="7451"/>
                  </a:lnTo>
                  <a:lnTo>
                    <a:pt x="9313" y="5277"/>
                  </a:lnTo>
                  <a:lnTo>
                    <a:pt x="6209" y="3104"/>
                  </a:lnTo>
                  <a:lnTo>
                    <a:pt x="2173" y="0"/>
                  </a:lnTo>
                  <a:lnTo>
                    <a:pt x="2173" y="5277"/>
                  </a:lnTo>
                  <a:lnTo>
                    <a:pt x="0" y="8382"/>
                  </a:lnTo>
                  <a:lnTo>
                    <a:pt x="2173" y="10555"/>
                  </a:lnTo>
                  <a:lnTo>
                    <a:pt x="2173" y="12728"/>
                  </a:lnTo>
                  <a:close/>
                </a:path>
              </a:pathLst>
            </a:custGeom>
            <a:solidFill>
              <a:schemeClr val="lt1">
                <a:alpha val="4705"/>
              </a:scheme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39" name="Google Shape;139;p18"/>
            <p:cNvSpPr/>
            <p:nvPr/>
          </p:nvSpPr>
          <p:spPr>
            <a:xfrm>
              <a:off x="4152155" y="6693680"/>
              <a:ext cx="58985" cy="52776"/>
            </a:xfrm>
            <a:custGeom>
              <a:avLst/>
              <a:gdLst/>
              <a:ahLst/>
              <a:cxnLst/>
              <a:rect l="l" t="t" r="r" b="b"/>
              <a:pathLst>
                <a:path w="58984" h="52775" extrusionOk="0">
                  <a:moveTo>
                    <a:pt x="29182" y="22352"/>
                  </a:moveTo>
                  <a:lnTo>
                    <a:pt x="14591" y="8382"/>
                  </a:lnTo>
                  <a:lnTo>
                    <a:pt x="0" y="0"/>
                  </a:lnTo>
                  <a:lnTo>
                    <a:pt x="0" y="15833"/>
                  </a:lnTo>
                  <a:lnTo>
                    <a:pt x="4036" y="34770"/>
                  </a:lnTo>
                  <a:lnTo>
                    <a:pt x="7451" y="49671"/>
                  </a:lnTo>
                  <a:lnTo>
                    <a:pt x="14591" y="51844"/>
                  </a:lnTo>
                  <a:lnTo>
                    <a:pt x="27009" y="54949"/>
                  </a:lnTo>
                  <a:lnTo>
                    <a:pt x="41600" y="54949"/>
                  </a:lnTo>
                  <a:lnTo>
                    <a:pt x="50913" y="52776"/>
                  </a:lnTo>
                  <a:lnTo>
                    <a:pt x="60537" y="52776"/>
                  </a:lnTo>
                  <a:lnTo>
                    <a:pt x="60537" y="44394"/>
                  </a:lnTo>
                  <a:lnTo>
                    <a:pt x="43773" y="34770"/>
                  </a:lnTo>
                  <a:close/>
                </a:path>
              </a:pathLst>
            </a:custGeom>
            <a:solidFill>
              <a:schemeClr val="lt1">
                <a:alpha val="4705"/>
              </a:scheme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40" name="Google Shape;140;p18"/>
            <p:cNvSpPr/>
            <p:nvPr/>
          </p:nvSpPr>
          <p:spPr>
            <a:xfrm>
              <a:off x="4063677" y="5497843"/>
              <a:ext cx="86925" cy="34149"/>
            </a:xfrm>
            <a:custGeom>
              <a:avLst/>
              <a:gdLst/>
              <a:ahLst/>
              <a:cxnLst/>
              <a:rect l="l" t="t" r="r" b="b"/>
              <a:pathLst>
                <a:path w="86924" h="34149" extrusionOk="0">
                  <a:moveTo>
                    <a:pt x="88477" y="17075"/>
                  </a:moveTo>
                  <a:lnTo>
                    <a:pt x="70782" y="11797"/>
                  </a:lnTo>
                  <a:lnTo>
                    <a:pt x="56191" y="6519"/>
                  </a:lnTo>
                  <a:lnTo>
                    <a:pt x="37564" y="2173"/>
                  </a:lnTo>
                  <a:lnTo>
                    <a:pt x="15522" y="0"/>
                  </a:lnTo>
                  <a:lnTo>
                    <a:pt x="17695" y="6519"/>
                  </a:lnTo>
                  <a:lnTo>
                    <a:pt x="19869" y="9624"/>
                  </a:lnTo>
                  <a:lnTo>
                    <a:pt x="21731" y="11797"/>
                  </a:lnTo>
                  <a:lnTo>
                    <a:pt x="24836" y="14902"/>
                  </a:lnTo>
                  <a:lnTo>
                    <a:pt x="29182" y="17075"/>
                  </a:lnTo>
                  <a:lnTo>
                    <a:pt x="22973" y="18937"/>
                  </a:lnTo>
                  <a:lnTo>
                    <a:pt x="15522" y="21110"/>
                  </a:lnTo>
                  <a:lnTo>
                    <a:pt x="9313" y="21110"/>
                  </a:lnTo>
                  <a:lnTo>
                    <a:pt x="0" y="21110"/>
                  </a:lnTo>
                  <a:lnTo>
                    <a:pt x="5278" y="33839"/>
                  </a:lnTo>
                  <a:lnTo>
                    <a:pt x="15522" y="33839"/>
                  </a:lnTo>
                  <a:lnTo>
                    <a:pt x="30113" y="36012"/>
                  </a:lnTo>
                  <a:lnTo>
                    <a:pt x="43773" y="36943"/>
                  </a:lnTo>
                  <a:lnTo>
                    <a:pt x="49050" y="36943"/>
                  </a:lnTo>
                  <a:lnTo>
                    <a:pt x="52155" y="26388"/>
                  </a:lnTo>
                  <a:lnTo>
                    <a:pt x="54018" y="24525"/>
                  </a:lnTo>
                  <a:lnTo>
                    <a:pt x="56191" y="26388"/>
                  </a:lnTo>
                  <a:lnTo>
                    <a:pt x="58364" y="28561"/>
                  </a:lnTo>
                  <a:lnTo>
                    <a:pt x="59295" y="29803"/>
                  </a:lnTo>
                  <a:lnTo>
                    <a:pt x="59295" y="31666"/>
                  </a:lnTo>
                  <a:lnTo>
                    <a:pt x="59295" y="33839"/>
                  </a:lnTo>
                  <a:lnTo>
                    <a:pt x="65504" y="33839"/>
                  </a:lnTo>
                  <a:lnTo>
                    <a:pt x="68609" y="31666"/>
                  </a:lnTo>
                  <a:lnTo>
                    <a:pt x="72955" y="29803"/>
                  </a:lnTo>
                  <a:lnTo>
                    <a:pt x="77922" y="28561"/>
                  </a:lnTo>
                  <a:lnTo>
                    <a:pt x="81337" y="26388"/>
                  </a:lnTo>
                  <a:lnTo>
                    <a:pt x="88477" y="26388"/>
                  </a:lnTo>
                  <a:close/>
                </a:path>
              </a:pathLst>
            </a:custGeom>
            <a:solidFill>
              <a:schemeClr val="lt1">
                <a:alpha val="4705"/>
              </a:scheme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41" name="Google Shape;141;p18"/>
            <p:cNvSpPr/>
            <p:nvPr/>
          </p:nvSpPr>
          <p:spPr>
            <a:xfrm>
              <a:off x="4215796" y="5526404"/>
              <a:ext cx="34149" cy="12418"/>
            </a:xfrm>
            <a:custGeom>
              <a:avLst/>
              <a:gdLst/>
              <a:ahLst/>
              <a:cxnLst/>
              <a:rect l="l" t="t" r="r" b="b"/>
              <a:pathLst>
                <a:path w="34149" h="12417" extrusionOk="0">
                  <a:moveTo>
                    <a:pt x="27940" y="12728"/>
                  </a:moveTo>
                  <a:lnTo>
                    <a:pt x="31045" y="10555"/>
                  </a:lnTo>
                  <a:lnTo>
                    <a:pt x="33218" y="7451"/>
                  </a:lnTo>
                  <a:lnTo>
                    <a:pt x="36322" y="5278"/>
                  </a:lnTo>
                  <a:lnTo>
                    <a:pt x="27940" y="1242"/>
                  </a:lnTo>
                  <a:lnTo>
                    <a:pt x="20800" y="0"/>
                  </a:lnTo>
                  <a:lnTo>
                    <a:pt x="13349" y="0"/>
                  </a:lnTo>
                  <a:lnTo>
                    <a:pt x="0" y="1242"/>
                  </a:lnTo>
                  <a:lnTo>
                    <a:pt x="0" y="12728"/>
                  </a:lnTo>
                  <a:lnTo>
                    <a:pt x="6209" y="10555"/>
                  </a:lnTo>
                  <a:lnTo>
                    <a:pt x="11487" y="10555"/>
                  </a:lnTo>
                  <a:lnTo>
                    <a:pt x="16454" y="10555"/>
                  </a:lnTo>
                  <a:lnTo>
                    <a:pt x="21731" y="12728"/>
                  </a:lnTo>
                  <a:close/>
                </a:path>
              </a:pathLst>
            </a:custGeom>
            <a:solidFill>
              <a:schemeClr val="lt1">
                <a:alpha val="4705"/>
              </a:scheme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42" name="Google Shape;142;p18"/>
            <p:cNvSpPr/>
            <p:nvPr/>
          </p:nvSpPr>
          <p:spPr>
            <a:xfrm>
              <a:off x="4066782" y="5047076"/>
              <a:ext cx="12418" cy="15522"/>
            </a:xfrm>
            <a:custGeom>
              <a:avLst/>
              <a:gdLst/>
              <a:ahLst/>
              <a:cxnLst/>
              <a:rect l="l" t="t" r="r" b="b"/>
              <a:pathLst>
                <a:path w="12417" h="15522" extrusionOk="0">
                  <a:moveTo>
                    <a:pt x="6209" y="17075"/>
                  </a:moveTo>
                  <a:lnTo>
                    <a:pt x="7140" y="11487"/>
                  </a:lnTo>
                  <a:lnTo>
                    <a:pt x="7140" y="9624"/>
                  </a:lnTo>
                  <a:lnTo>
                    <a:pt x="9313" y="6209"/>
                  </a:lnTo>
                  <a:lnTo>
                    <a:pt x="11487" y="4346"/>
                  </a:lnTo>
                  <a:lnTo>
                    <a:pt x="12418" y="0"/>
                  </a:lnTo>
                  <a:lnTo>
                    <a:pt x="9313" y="0"/>
                  </a:lnTo>
                  <a:lnTo>
                    <a:pt x="7140" y="4346"/>
                  </a:lnTo>
                  <a:lnTo>
                    <a:pt x="4036" y="7451"/>
                  </a:lnTo>
                  <a:lnTo>
                    <a:pt x="2173" y="9624"/>
                  </a:lnTo>
                  <a:lnTo>
                    <a:pt x="0" y="11487"/>
                  </a:lnTo>
                  <a:lnTo>
                    <a:pt x="0" y="13660"/>
                  </a:lnTo>
                  <a:lnTo>
                    <a:pt x="2173" y="14901"/>
                  </a:lnTo>
                  <a:close/>
                </a:path>
              </a:pathLst>
            </a:custGeom>
            <a:solidFill>
              <a:schemeClr val="lt1">
                <a:alpha val="4705"/>
              </a:scheme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43" name="Google Shape;143;p18"/>
            <p:cNvSpPr/>
            <p:nvPr/>
          </p:nvSpPr>
          <p:spPr>
            <a:xfrm>
              <a:off x="3707286" y="4372477"/>
              <a:ext cx="55880" cy="43462"/>
            </a:xfrm>
            <a:custGeom>
              <a:avLst/>
              <a:gdLst/>
              <a:ahLst/>
              <a:cxnLst/>
              <a:rect l="l" t="t" r="r" b="b"/>
              <a:pathLst>
                <a:path w="55880" h="43462" extrusionOk="0">
                  <a:moveTo>
                    <a:pt x="16764" y="37564"/>
                  </a:moveTo>
                  <a:lnTo>
                    <a:pt x="23904" y="45015"/>
                  </a:lnTo>
                  <a:lnTo>
                    <a:pt x="32286" y="45015"/>
                  </a:lnTo>
                  <a:lnTo>
                    <a:pt x="38495" y="44083"/>
                  </a:lnTo>
                  <a:lnTo>
                    <a:pt x="43773" y="44083"/>
                  </a:lnTo>
                  <a:lnTo>
                    <a:pt x="46877" y="41910"/>
                  </a:lnTo>
                  <a:lnTo>
                    <a:pt x="51224" y="36633"/>
                  </a:lnTo>
                  <a:lnTo>
                    <a:pt x="56191" y="36633"/>
                  </a:lnTo>
                  <a:lnTo>
                    <a:pt x="41600" y="22973"/>
                  </a:lnTo>
                  <a:lnTo>
                    <a:pt x="27009" y="10245"/>
                  </a:lnTo>
                  <a:lnTo>
                    <a:pt x="10555" y="0"/>
                  </a:lnTo>
                  <a:lnTo>
                    <a:pt x="12418" y="7140"/>
                  </a:lnTo>
                  <a:lnTo>
                    <a:pt x="12418" y="10245"/>
                  </a:lnTo>
                  <a:lnTo>
                    <a:pt x="14591" y="12418"/>
                  </a:lnTo>
                  <a:lnTo>
                    <a:pt x="16764" y="15522"/>
                  </a:lnTo>
                  <a:lnTo>
                    <a:pt x="0" y="25146"/>
                  </a:lnTo>
                  <a:lnTo>
                    <a:pt x="0" y="29182"/>
                  </a:lnTo>
                  <a:lnTo>
                    <a:pt x="9313" y="32286"/>
                  </a:lnTo>
                  <a:close/>
                </a:path>
              </a:pathLst>
            </a:custGeom>
            <a:solidFill>
              <a:schemeClr val="lt1">
                <a:alpha val="4705"/>
              </a:scheme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44" name="Google Shape;144;p18"/>
            <p:cNvSpPr/>
            <p:nvPr/>
          </p:nvSpPr>
          <p:spPr>
            <a:xfrm>
              <a:off x="3927081" y="4626422"/>
              <a:ext cx="24836" cy="21731"/>
            </a:xfrm>
            <a:custGeom>
              <a:avLst/>
              <a:gdLst/>
              <a:ahLst/>
              <a:cxnLst/>
              <a:rect l="l" t="t" r="r" b="b"/>
              <a:pathLst>
                <a:path w="24835" h="21731" extrusionOk="0">
                  <a:moveTo>
                    <a:pt x="24215" y="4346"/>
                  </a:moveTo>
                  <a:lnTo>
                    <a:pt x="19869" y="0"/>
                  </a:lnTo>
                  <a:lnTo>
                    <a:pt x="14591" y="6519"/>
                  </a:lnTo>
                  <a:lnTo>
                    <a:pt x="7451" y="9624"/>
                  </a:lnTo>
                  <a:lnTo>
                    <a:pt x="0" y="12728"/>
                  </a:lnTo>
                  <a:lnTo>
                    <a:pt x="0" y="17075"/>
                  </a:lnTo>
                  <a:lnTo>
                    <a:pt x="4346" y="17075"/>
                  </a:lnTo>
                  <a:lnTo>
                    <a:pt x="9624" y="20179"/>
                  </a:lnTo>
                  <a:lnTo>
                    <a:pt x="16764" y="22042"/>
                  </a:lnTo>
                  <a:lnTo>
                    <a:pt x="24215" y="24215"/>
                  </a:lnTo>
                  <a:lnTo>
                    <a:pt x="24215" y="20179"/>
                  </a:lnTo>
                  <a:lnTo>
                    <a:pt x="27319" y="20179"/>
                  </a:lnTo>
                  <a:lnTo>
                    <a:pt x="27319" y="14901"/>
                  </a:lnTo>
                  <a:lnTo>
                    <a:pt x="27319" y="11797"/>
                  </a:lnTo>
                  <a:lnTo>
                    <a:pt x="26077" y="7451"/>
                  </a:lnTo>
                  <a:lnTo>
                    <a:pt x="26077" y="6519"/>
                  </a:lnTo>
                  <a:close/>
                </a:path>
              </a:pathLst>
            </a:custGeom>
            <a:solidFill>
              <a:schemeClr val="lt1">
                <a:alpha val="4705"/>
              </a:scheme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45" name="Google Shape;145;p18"/>
            <p:cNvSpPr/>
            <p:nvPr/>
          </p:nvSpPr>
          <p:spPr>
            <a:xfrm>
              <a:off x="3587454" y="4223153"/>
              <a:ext cx="37253" cy="31045"/>
            </a:xfrm>
            <a:custGeom>
              <a:avLst/>
              <a:gdLst/>
              <a:ahLst/>
              <a:cxnLst/>
              <a:rect l="l" t="t" r="r" b="b"/>
              <a:pathLst>
                <a:path w="37253" h="31044" extrusionOk="0">
                  <a:moveTo>
                    <a:pt x="19869" y="33528"/>
                  </a:moveTo>
                  <a:lnTo>
                    <a:pt x="25146" y="31665"/>
                  </a:lnTo>
                  <a:lnTo>
                    <a:pt x="30424" y="31665"/>
                  </a:lnTo>
                  <a:lnTo>
                    <a:pt x="34460" y="29492"/>
                  </a:lnTo>
                  <a:lnTo>
                    <a:pt x="39737" y="29492"/>
                  </a:lnTo>
                  <a:lnTo>
                    <a:pt x="39737" y="22042"/>
                  </a:lnTo>
                  <a:lnTo>
                    <a:pt x="37564" y="16764"/>
                  </a:lnTo>
                  <a:lnTo>
                    <a:pt x="37564" y="12728"/>
                  </a:lnTo>
                  <a:lnTo>
                    <a:pt x="36633" y="7451"/>
                  </a:lnTo>
                  <a:lnTo>
                    <a:pt x="30424" y="4346"/>
                  </a:lnTo>
                  <a:lnTo>
                    <a:pt x="22973" y="2173"/>
                  </a:lnTo>
                  <a:lnTo>
                    <a:pt x="15833" y="0"/>
                  </a:lnTo>
                  <a:lnTo>
                    <a:pt x="7451" y="0"/>
                  </a:lnTo>
                  <a:lnTo>
                    <a:pt x="0" y="16764"/>
                  </a:lnTo>
                  <a:lnTo>
                    <a:pt x="10555" y="24215"/>
                  </a:lnTo>
                  <a:close/>
                </a:path>
              </a:pathLst>
            </a:custGeom>
            <a:solidFill>
              <a:schemeClr val="lt1">
                <a:alpha val="4705"/>
              </a:scheme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46" name="Google Shape;146;p18"/>
            <p:cNvSpPr/>
            <p:nvPr/>
          </p:nvSpPr>
          <p:spPr>
            <a:xfrm>
              <a:off x="2717274" y="4696893"/>
              <a:ext cx="18627" cy="9313"/>
            </a:xfrm>
            <a:custGeom>
              <a:avLst/>
              <a:gdLst/>
              <a:ahLst/>
              <a:cxnLst/>
              <a:rect l="l" t="t" r="r" b="b"/>
              <a:pathLst>
                <a:path w="18626" h="9313" extrusionOk="0">
                  <a:moveTo>
                    <a:pt x="4346" y="3104"/>
                  </a:moveTo>
                  <a:lnTo>
                    <a:pt x="7451" y="5278"/>
                  </a:lnTo>
                  <a:lnTo>
                    <a:pt x="11486" y="8382"/>
                  </a:lnTo>
                  <a:lnTo>
                    <a:pt x="16764" y="10555"/>
                  </a:lnTo>
                  <a:lnTo>
                    <a:pt x="16764" y="7451"/>
                  </a:lnTo>
                  <a:lnTo>
                    <a:pt x="20800" y="7451"/>
                  </a:lnTo>
                  <a:lnTo>
                    <a:pt x="20800" y="0"/>
                  </a:lnTo>
                  <a:lnTo>
                    <a:pt x="0" y="0"/>
                  </a:lnTo>
                  <a:close/>
                </a:path>
              </a:pathLst>
            </a:custGeom>
            <a:solidFill>
              <a:schemeClr val="lt1">
                <a:alpha val="4705"/>
              </a:scheme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47" name="Google Shape;147;p18"/>
            <p:cNvSpPr/>
            <p:nvPr/>
          </p:nvSpPr>
          <p:spPr>
            <a:xfrm>
              <a:off x="2917512" y="4768295"/>
              <a:ext cx="31045" cy="34149"/>
            </a:xfrm>
            <a:custGeom>
              <a:avLst/>
              <a:gdLst/>
              <a:ahLst/>
              <a:cxnLst/>
              <a:rect l="l" t="t" r="r" b="b"/>
              <a:pathLst>
                <a:path w="31044" h="34149" extrusionOk="0">
                  <a:moveTo>
                    <a:pt x="21731" y="3104"/>
                  </a:moveTo>
                  <a:lnTo>
                    <a:pt x="16764" y="5278"/>
                  </a:lnTo>
                  <a:lnTo>
                    <a:pt x="13349" y="7451"/>
                  </a:lnTo>
                  <a:lnTo>
                    <a:pt x="0" y="12728"/>
                  </a:lnTo>
                  <a:lnTo>
                    <a:pt x="2173" y="18006"/>
                  </a:lnTo>
                  <a:lnTo>
                    <a:pt x="2173" y="23283"/>
                  </a:lnTo>
                  <a:lnTo>
                    <a:pt x="4036" y="29492"/>
                  </a:lnTo>
                  <a:lnTo>
                    <a:pt x="6209" y="32597"/>
                  </a:lnTo>
                  <a:lnTo>
                    <a:pt x="9313" y="36943"/>
                  </a:lnTo>
                  <a:lnTo>
                    <a:pt x="11487" y="34770"/>
                  </a:lnTo>
                  <a:lnTo>
                    <a:pt x="18627" y="30424"/>
                  </a:lnTo>
                  <a:lnTo>
                    <a:pt x="26077" y="25146"/>
                  </a:lnTo>
                  <a:lnTo>
                    <a:pt x="31355" y="15833"/>
                  </a:lnTo>
                  <a:lnTo>
                    <a:pt x="31355" y="8382"/>
                  </a:lnTo>
                  <a:lnTo>
                    <a:pt x="26077" y="0"/>
                  </a:lnTo>
                  <a:close/>
                </a:path>
              </a:pathLst>
            </a:custGeom>
            <a:solidFill>
              <a:schemeClr val="lt1">
                <a:alpha val="4705"/>
              </a:scheme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48" name="Google Shape;148;p18"/>
            <p:cNvSpPr/>
            <p:nvPr/>
          </p:nvSpPr>
          <p:spPr>
            <a:xfrm>
              <a:off x="3423849" y="4239917"/>
              <a:ext cx="245252" cy="170745"/>
            </a:xfrm>
            <a:custGeom>
              <a:avLst/>
              <a:gdLst/>
              <a:ahLst/>
              <a:cxnLst/>
              <a:rect l="l" t="t" r="r" b="b"/>
              <a:pathLst>
                <a:path w="245252" h="170745" extrusionOk="0">
                  <a:moveTo>
                    <a:pt x="7451" y="86304"/>
                  </a:moveTo>
                  <a:lnTo>
                    <a:pt x="12418" y="96859"/>
                  </a:lnTo>
                  <a:lnTo>
                    <a:pt x="14591" y="108346"/>
                  </a:lnTo>
                  <a:lnTo>
                    <a:pt x="30424" y="108346"/>
                  </a:lnTo>
                  <a:lnTo>
                    <a:pt x="43773" y="108346"/>
                  </a:lnTo>
                  <a:lnTo>
                    <a:pt x="49982" y="108346"/>
                  </a:lnTo>
                  <a:lnTo>
                    <a:pt x="63641" y="110519"/>
                  </a:lnTo>
                  <a:lnTo>
                    <a:pt x="70782" y="111450"/>
                  </a:lnTo>
                  <a:lnTo>
                    <a:pt x="76059" y="115486"/>
                  </a:lnTo>
                  <a:lnTo>
                    <a:pt x="83510" y="120763"/>
                  </a:lnTo>
                  <a:lnTo>
                    <a:pt x="83510" y="125110"/>
                  </a:lnTo>
                  <a:lnTo>
                    <a:pt x="66746" y="126041"/>
                  </a:lnTo>
                  <a:lnTo>
                    <a:pt x="49982" y="128214"/>
                  </a:lnTo>
                  <a:lnTo>
                    <a:pt x="36633" y="132560"/>
                  </a:lnTo>
                  <a:lnTo>
                    <a:pt x="27009" y="140942"/>
                  </a:lnTo>
                  <a:lnTo>
                    <a:pt x="22973" y="140942"/>
                  </a:lnTo>
                  <a:lnTo>
                    <a:pt x="29182" y="152429"/>
                  </a:lnTo>
                  <a:lnTo>
                    <a:pt x="37564" y="157706"/>
                  </a:lnTo>
                  <a:lnTo>
                    <a:pt x="46877" y="159880"/>
                  </a:lnTo>
                  <a:lnTo>
                    <a:pt x="57432" y="161742"/>
                  </a:lnTo>
                  <a:lnTo>
                    <a:pt x="70782" y="164847"/>
                  </a:lnTo>
                  <a:lnTo>
                    <a:pt x="95928" y="172297"/>
                  </a:lnTo>
                  <a:lnTo>
                    <a:pt x="117659" y="172297"/>
                  </a:lnTo>
                  <a:lnTo>
                    <a:pt x="137527" y="169193"/>
                  </a:lnTo>
                  <a:lnTo>
                    <a:pt x="157396" y="162984"/>
                  </a:lnTo>
                  <a:lnTo>
                    <a:pt x="178196" y="159880"/>
                  </a:lnTo>
                  <a:lnTo>
                    <a:pt x="195891" y="161742"/>
                  </a:lnTo>
                  <a:lnTo>
                    <a:pt x="214828" y="169193"/>
                  </a:lnTo>
                  <a:lnTo>
                    <a:pt x="225073" y="169193"/>
                  </a:lnTo>
                  <a:lnTo>
                    <a:pt x="234387" y="167020"/>
                  </a:lnTo>
                  <a:lnTo>
                    <a:pt x="244010" y="164847"/>
                  </a:lnTo>
                  <a:lnTo>
                    <a:pt x="241837" y="159880"/>
                  </a:lnTo>
                  <a:lnTo>
                    <a:pt x="241837" y="157706"/>
                  </a:lnTo>
                  <a:lnTo>
                    <a:pt x="241837" y="154602"/>
                  </a:lnTo>
                  <a:lnTo>
                    <a:pt x="239664" y="154602"/>
                  </a:lnTo>
                  <a:lnTo>
                    <a:pt x="237491" y="152429"/>
                  </a:lnTo>
                  <a:lnTo>
                    <a:pt x="234387" y="148083"/>
                  </a:lnTo>
                  <a:lnTo>
                    <a:pt x="234387" y="140942"/>
                  </a:lnTo>
                  <a:lnTo>
                    <a:pt x="237491" y="142805"/>
                  </a:lnTo>
                  <a:lnTo>
                    <a:pt x="239664" y="144978"/>
                  </a:lnTo>
                  <a:lnTo>
                    <a:pt x="241837" y="147151"/>
                  </a:lnTo>
                  <a:lnTo>
                    <a:pt x="244010" y="148083"/>
                  </a:lnTo>
                  <a:lnTo>
                    <a:pt x="247115" y="148083"/>
                  </a:lnTo>
                  <a:lnTo>
                    <a:pt x="244942" y="132560"/>
                  </a:lnTo>
                  <a:lnTo>
                    <a:pt x="239664" y="122937"/>
                  </a:lnTo>
                  <a:lnTo>
                    <a:pt x="230351" y="115486"/>
                  </a:lnTo>
                  <a:lnTo>
                    <a:pt x="219796" y="113623"/>
                  </a:lnTo>
                  <a:lnTo>
                    <a:pt x="203342" y="111450"/>
                  </a:lnTo>
                  <a:lnTo>
                    <a:pt x="198064" y="83199"/>
                  </a:lnTo>
                  <a:lnTo>
                    <a:pt x="192787" y="54638"/>
                  </a:lnTo>
                  <a:lnTo>
                    <a:pt x="185647" y="32597"/>
                  </a:lnTo>
                  <a:lnTo>
                    <a:pt x="171987" y="14901"/>
                  </a:lnTo>
                  <a:lnTo>
                    <a:pt x="150256" y="0"/>
                  </a:lnTo>
                  <a:lnTo>
                    <a:pt x="144978" y="10555"/>
                  </a:lnTo>
                  <a:lnTo>
                    <a:pt x="143736" y="22042"/>
                  </a:lnTo>
                  <a:lnTo>
                    <a:pt x="150256" y="32597"/>
                  </a:lnTo>
                  <a:lnTo>
                    <a:pt x="150256" y="40048"/>
                  </a:lnTo>
                  <a:lnTo>
                    <a:pt x="150256" y="46256"/>
                  </a:lnTo>
                  <a:lnTo>
                    <a:pt x="149014" y="51534"/>
                  </a:lnTo>
                  <a:lnTo>
                    <a:pt x="146841" y="56812"/>
                  </a:lnTo>
                  <a:lnTo>
                    <a:pt x="141874" y="49361"/>
                  </a:lnTo>
                  <a:lnTo>
                    <a:pt x="134423" y="38806"/>
                  </a:lnTo>
                  <a:lnTo>
                    <a:pt x="127283" y="24215"/>
                  </a:lnTo>
                  <a:lnTo>
                    <a:pt x="122005" y="25457"/>
                  </a:lnTo>
                  <a:lnTo>
                    <a:pt x="115796" y="25457"/>
                  </a:lnTo>
                  <a:lnTo>
                    <a:pt x="114555" y="27319"/>
                  </a:lnTo>
                  <a:lnTo>
                    <a:pt x="110519" y="29492"/>
                  </a:lnTo>
                  <a:lnTo>
                    <a:pt x="108346" y="31666"/>
                  </a:lnTo>
                  <a:lnTo>
                    <a:pt x="107414" y="36943"/>
                  </a:lnTo>
                  <a:lnTo>
                    <a:pt x="103068" y="32597"/>
                  </a:lnTo>
                  <a:lnTo>
                    <a:pt x="99964" y="31666"/>
                  </a:lnTo>
                  <a:lnTo>
                    <a:pt x="98101" y="27319"/>
                  </a:lnTo>
                  <a:lnTo>
                    <a:pt x="95928" y="24215"/>
                  </a:lnTo>
                  <a:lnTo>
                    <a:pt x="93755" y="22042"/>
                  </a:lnTo>
                  <a:lnTo>
                    <a:pt x="90650" y="20179"/>
                  </a:lnTo>
                  <a:lnTo>
                    <a:pt x="83510" y="20179"/>
                  </a:lnTo>
                  <a:lnTo>
                    <a:pt x="72023" y="20179"/>
                  </a:lnTo>
                  <a:lnTo>
                    <a:pt x="59295" y="20179"/>
                  </a:lnTo>
                  <a:lnTo>
                    <a:pt x="49982" y="20179"/>
                  </a:lnTo>
                  <a:lnTo>
                    <a:pt x="49982" y="16764"/>
                  </a:lnTo>
                  <a:lnTo>
                    <a:pt x="49050" y="14901"/>
                  </a:lnTo>
                  <a:lnTo>
                    <a:pt x="49050" y="12728"/>
                  </a:lnTo>
                  <a:lnTo>
                    <a:pt x="49982" y="12728"/>
                  </a:lnTo>
                  <a:lnTo>
                    <a:pt x="49982" y="10555"/>
                  </a:lnTo>
                  <a:lnTo>
                    <a:pt x="49982" y="7451"/>
                  </a:lnTo>
                  <a:lnTo>
                    <a:pt x="46877" y="7451"/>
                  </a:lnTo>
                  <a:lnTo>
                    <a:pt x="34459" y="5278"/>
                  </a:lnTo>
                  <a:lnTo>
                    <a:pt x="22973" y="12728"/>
                  </a:lnTo>
                  <a:lnTo>
                    <a:pt x="14591" y="24215"/>
                  </a:lnTo>
                  <a:lnTo>
                    <a:pt x="7451" y="36943"/>
                  </a:lnTo>
                  <a:lnTo>
                    <a:pt x="0" y="47498"/>
                  </a:lnTo>
                  <a:lnTo>
                    <a:pt x="0" y="66125"/>
                  </a:lnTo>
                  <a:lnTo>
                    <a:pt x="3104" y="76680"/>
                  </a:lnTo>
                  <a:close/>
                </a:path>
              </a:pathLst>
            </a:custGeom>
            <a:solidFill>
              <a:schemeClr val="lt1">
                <a:alpha val="4705"/>
              </a:scheme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49" name="Google Shape;149;p18"/>
            <p:cNvSpPr/>
            <p:nvPr/>
          </p:nvSpPr>
          <p:spPr>
            <a:xfrm>
              <a:off x="2687161" y="4573956"/>
              <a:ext cx="37253" cy="27940"/>
            </a:xfrm>
            <a:custGeom>
              <a:avLst/>
              <a:gdLst/>
              <a:ahLst/>
              <a:cxnLst/>
              <a:rect l="l" t="t" r="r" b="b"/>
              <a:pathLst>
                <a:path w="37253" h="27940" extrusionOk="0">
                  <a:moveTo>
                    <a:pt x="32286" y="23283"/>
                  </a:moveTo>
                  <a:lnTo>
                    <a:pt x="36322" y="23283"/>
                  </a:lnTo>
                  <a:lnTo>
                    <a:pt x="39737" y="19869"/>
                  </a:lnTo>
                  <a:lnTo>
                    <a:pt x="30113" y="8382"/>
                  </a:lnTo>
                  <a:lnTo>
                    <a:pt x="17695" y="3104"/>
                  </a:lnTo>
                  <a:lnTo>
                    <a:pt x="0" y="0"/>
                  </a:lnTo>
                  <a:lnTo>
                    <a:pt x="0" y="7451"/>
                  </a:lnTo>
                  <a:lnTo>
                    <a:pt x="0" y="10555"/>
                  </a:lnTo>
                  <a:lnTo>
                    <a:pt x="3104" y="14901"/>
                  </a:lnTo>
                  <a:lnTo>
                    <a:pt x="5278" y="15833"/>
                  </a:lnTo>
                  <a:lnTo>
                    <a:pt x="10555" y="18006"/>
                  </a:lnTo>
                  <a:lnTo>
                    <a:pt x="14591" y="22042"/>
                  </a:lnTo>
                  <a:lnTo>
                    <a:pt x="19869" y="25146"/>
                  </a:lnTo>
                  <a:lnTo>
                    <a:pt x="22973" y="29492"/>
                  </a:lnTo>
                  <a:lnTo>
                    <a:pt x="29182" y="27319"/>
                  </a:lnTo>
                  <a:lnTo>
                    <a:pt x="30113" y="25146"/>
                  </a:lnTo>
                  <a:close/>
                </a:path>
              </a:pathLst>
            </a:custGeom>
            <a:solidFill>
              <a:schemeClr val="lt1">
                <a:alpha val="4705"/>
              </a:scheme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50" name="Google Shape;150;p18"/>
            <p:cNvSpPr/>
            <p:nvPr/>
          </p:nvSpPr>
          <p:spPr>
            <a:xfrm>
              <a:off x="3878341" y="4529873"/>
              <a:ext cx="93134" cy="86925"/>
            </a:xfrm>
            <a:custGeom>
              <a:avLst/>
              <a:gdLst/>
              <a:ahLst/>
              <a:cxnLst/>
              <a:rect l="l" t="t" r="r" b="b"/>
              <a:pathLst>
                <a:path w="93133" h="86924" extrusionOk="0">
                  <a:moveTo>
                    <a:pt x="60226" y="29492"/>
                  </a:moveTo>
                  <a:lnTo>
                    <a:pt x="39427" y="29492"/>
                  </a:lnTo>
                  <a:lnTo>
                    <a:pt x="39427" y="22042"/>
                  </a:lnTo>
                  <a:lnTo>
                    <a:pt x="39427" y="15833"/>
                  </a:lnTo>
                  <a:lnTo>
                    <a:pt x="38495" y="12728"/>
                  </a:lnTo>
                  <a:lnTo>
                    <a:pt x="36322" y="8382"/>
                  </a:lnTo>
                  <a:lnTo>
                    <a:pt x="36322" y="0"/>
                  </a:lnTo>
                  <a:lnTo>
                    <a:pt x="24836" y="10555"/>
                  </a:lnTo>
                  <a:lnTo>
                    <a:pt x="17695" y="25146"/>
                  </a:lnTo>
                  <a:lnTo>
                    <a:pt x="10245" y="40048"/>
                  </a:lnTo>
                  <a:lnTo>
                    <a:pt x="0" y="52465"/>
                  </a:lnTo>
                  <a:lnTo>
                    <a:pt x="3104" y="56812"/>
                  </a:lnTo>
                  <a:lnTo>
                    <a:pt x="7140" y="58985"/>
                  </a:lnTo>
                  <a:lnTo>
                    <a:pt x="9313" y="58985"/>
                  </a:lnTo>
                  <a:lnTo>
                    <a:pt x="12418" y="59916"/>
                  </a:lnTo>
                  <a:lnTo>
                    <a:pt x="16454" y="59916"/>
                  </a:lnTo>
                  <a:lnTo>
                    <a:pt x="19558" y="62089"/>
                  </a:lnTo>
                  <a:lnTo>
                    <a:pt x="24836" y="63952"/>
                  </a:lnTo>
                  <a:lnTo>
                    <a:pt x="27009" y="69229"/>
                  </a:lnTo>
                  <a:lnTo>
                    <a:pt x="29182" y="73576"/>
                  </a:lnTo>
                  <a:lnTo>
                    <a:pt x="31045" y="76680"/>
                  </a:lnTo>
                  <a:lnTo>
                    <a:pt x="29182" y="81026"/>
                  </a:lnTo>
                  <a:lnTo>
                    <a:pt x="29182" y="84131"/>
                  </a:lnTo>
                  <a:lnTo>
                    <a:pt x="29182" y="89408"/>
                  </a:lnTo>
                  <a:lnTo>
                    <a:pt x="43773" y="84131"/>
                  </a:lnTo>
                  <a:lnTo>
                    <a:pt x="54018" y="74507"/>
                  </a:lnTo>
                  <a:lnTo>
                    <a:pt x="60226" y="59916"/>
                  </a:lnTo>
                  <a:lnTo>
                    <a:pt x="65504" y="63952"/>
                  </a:lnTo>
                  <a:lnTo>
                    <a:pt x="68608" y="66125"/>
                  </a:lnTo>
                  <a:lnTo>
                    <a:pt x="72955" y="69229"/>
                  </a:lnTo>
                  <a:lnTo>
                    <a:pt x="72955" y="71403"/>
                  </a:lnTo>
                  <a:lnTo>
                    <a:pt x="72955" y="74507"/>
                  </a:lnTo>
                  <a:lnTo>
                    <a:pt x="72955" y="81026"/>
                  </a:lnTo>
                  <a:lnTo>
                    <a:pt x="72955" y="86304"/>
                  </a:lnTo>
                  <a:lnTo>
                    <a:pt x="77922" y="84131"/>
                  </a:lnTo>
                  <a:lnTo>
                    <a:pt x="83199" y="84131"/>
                  </a:lnTo>
                  <a:lnTo>
                    <a:pt x="85373" y="84131"/>
                  </a:lnTo>
                  <a:lnTo>
                    <a:pt x="87546" y="81958"/>
                  </a:lnTo>
                  <a:lnTo>
                    <a:pt x="89408" y="81026"/>
                  </a:lnTo>
                  <a:lnTo>
                    <a:pt x="92513" y="76680"/>
                  </a:lnTo>
                  <a:lnTo>
                    <a:pt x="94686" y="74507"/>
                  </a:lnTo>
                  <a:lnTo>
                    <a:pt x="94686" y="73576"/>
                  </a:lnTo>
                  <a:lnTo>
                    <a:pt x="95617" y="71403"/>
                  </a:lnTo>
                  <a:lnTo>
                    <a:pt x="95617" y="69229"/>
                  </a:lnTo>
                  <a:lnTo>
                    <a:pt x="77922" y="49361"/>
                  </a:lnTo>
                  <a:close/>
                </a:path>
              </a:pathLst>
            </a:custGeom>
            <a:solidFill>
              <a:schemeClr val="lt1">
                <a:alpha val="4705"/>
              </a:scheme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51" name="Google Shape;151;p18"/>
            <p:cNvSpPr/>
            <p:nvPr/>
          </p:nvSpPr>
          <p:spPr>
            <a:xfrm>
              <a:off x="4263915" y="4941524"/>
              <a:ext cx="93134" cy="111760"/>
            </a:xfrm>
            <a:custGeom>
              <a:avLst/>
              <a:gdLst/>
              <a:ahLst/>
              <a:cxnLst/>
              <a:rect l="l" t="t" r="r" b="b"/>
              <a:pathLst>
                <a:path w="93133" h="111760" extrusionOk="0">
                  <a:moveTo>
                    <a:pt x="54018" y="51534"/>
                  </a:moveTo>
                  <a:lnTo>
                    <a:pt x="53086" y="39116"/>
                  </a:lnTo>
                  <a:lnTo>
                    <a:pt x="50913" y="28561"/>
                  </a:lnTo>
                  <a:lnTo>
                    <a:pt x="50913" y="14901"/>
                  </a:lnTo>
                  <a:lnTo>
                    <a:pt x="50913" y="0"/>
                  </a:lnTo>
                  <a:lnTo>
                    <a:pt x="39427" y="0"/>
                  </a:lnTo>
                  <a:lnTo>
                    <a:pt x="29182" y="24215"/>
                  </a:lnTo>
                  <a:lnTo>
                    <a:pt x="21731" y="48430"/>
                  </a:lnTo>
                  <a:lnTo>
                    <a:pt x="10245" y="70471"/>
                  </a:lnTo>
                  <a:lnTo>
                    <a:pt x="0" y="85062"/>
                  </a:lnTo>
                  <a:lnTo>
                    <a:pt x="4036" y="88477"/>
                  </a:lnTo>
                  <a:lnTo>
                    <a:pt x="9313" y="90340"/>
                  </a:lnTo>
                  <a:lnTo>
                    <a:pt x="14591" y="90340"/>
                  </a:lnTo>
                  <a:lnTo>
                    <a:pt x="19558" y="92513"/>
                  </a:lnTo>
                  <a:lnTo>
                    <a:pt x="23904" y="92513"/>
                  </a:lnTo>
                  <a:lnTo>
                    <a:pt x="27009" y="92513"/>
                  </a:lnTo>
                  <a:lnTo>
                    <a:pt x="36322" y="92513"/>
                  </a:lnTo>
                  <a:lnTo>
                    <a:pt x="41600" y="92513"/>
                  </a:lnTo>
                  <a:lnTo>
                    <a:pt x="45635" y="94686"/>
                  </a:lnTo>
                  <a:lnTo>
                    <a:pt x="46877" y="95617"/>
                  </a:lnTo>
                  <a:lnTo>
                    <a:pt x="46877" y="97790"/>
                  </a:lnTo>
                  <a:lnTo>
                    <a:pt x="46877" y="103068"/>
                  </a:lnTo>
                  <a:lnTo>
                    <a:pt x="46877" y="108346"/>
                  </a:lnTo>
                  <a:lnTo>
                    <a:pt x="56191" y="103068"/>
                  </a:lnTo>
                  <a:lnTo>
                    <a:pt x="63331" y="95617"/>
                  </a:lnTo>
                  <a:lnTo>
                    <a:pt x="70782" y="88477"/>
                  </a:lnTo>
                  <a:lnTo>
                    <a:pt x="74817" y="88477"/>
                  </a:lnTo>
                  <a:lnTo>
                    <a:pt x="74817" y="92513"/>
                  </a:lnTo>
                  <a:lnTo>
                    <a:pt x="74817" y="95617"/>
                  </a:lnTo>
                  <a:lnTo>
                    <a:pt x="72955" y="97790"/>
                  </a:lnTo>
                  <a:lnTo>
                    <a:pt x="72955" y="99964"/>
                  </a:lnTo>
                  <a:lnTo>
                    <a:pt x="70782" y="100895"/>
                  </a:lnTo>
                  <a:lnTo>
                    <a:pt x="70782" y="108346"/>
                  </a:lnTo>
                  <a:lnTo>
                    <a:pt x="74817" y="107104"/>
                  </a:lnTo>
                  <a:lnTo>
                    <a:pt x="76059" y="107104"/>
                  </a:lnTo>
                  <a:lnTo>
                    <a:pt x="76059" y="105241"/>
                  </a:lnTo>
                  <a:lnTo>
                    <a:pt x="77922" y="105241"/>
                  </a:lnTo>
                  <a:lnTo>
                    <a:pt x="80095" y="100895"/>
                  </a:lnTo>
                  <a:lnTo>
                    <a:pt x="80095" y="103068"/>
                  </a:lnTo>
                  <a:lnTo>
                    <a:pt x="82268" y="105241"/>
                  </a:lnTo>
                  <a:lnTo>
                    <a:pt x="82268" y="107104"/>
                  </a:lnTo>
                  <a:lnTo>
                    <a:pt x="82268" y="108346"/>
                  </a:lnTo>
                  <a:lnTo>
                    <a:pt x="83200" y="112381"/>
                  </a:lnTo>
                  <a:lnTo>
                    <a:pt x="87546" y="112381"/>
                  </a:lnTo>
                  <a:lnTo>
                    <a:pt x="89408" y="99964"/>
                  </a:lnTo>
                  <a:lnTo>
                    <a:pt x="92513" y="87235"/>
                  </a:lnTo>
                  <a:lnTo>
                    <a:pt x="94686" y="75749"/>
                  </a:lnTo>
                  <a:lnTo>
                    <a:pt x="92513" y="73576"/>
                  </a:lnTo>
                  <a:lnTo>
                    <a:pt x="90650" y="73576"/>
                  </a:lnTo>
                  <a:lnTo>
                    <a:pt x="89408" y="73576"/>
                  </a:lnTo>
                  <a:lnTo>
                    <a:pt x="87546" y="73576"/>
                  </a:lnTo>
                  <a:lnTo>
                    <a:pt x="85373" y="73576"/>
                  </a:lnTo>
                  <a:lnTo>
                    <a:pt x="83200" y="72644"/>
                  </a:lnTo>
                  <a:lnTo>
                    <a:pt x="74817" y="72644"/>
                  </a:lnTo>
                  <a:lnTo>
                    <a:pt x="74817" y="51534"/>
                  </a:lnTo>
                  <a:close/>
                </a:path>
              </a:pathLst>
            </a:custGeom>
            <a:solidFill>
              <a:schemeClr val="lt1">
                <a:alpha val="4705"/>
              </a:scheme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52" name="Google Shape;152;p18"/>
            <p:cNvSpPr/>
            <p:nvPr/>
          </p:nvSpPr>
          <p:spPr>
            <a:xfrm>
              <a:off x="4034496" y="4432083"/>
              <a:ext cx="27940" cy="40358"/>
            </a:xfrm>
            <a:custGeom>
              <a:avLst/>
              <a:gdLst/>
              <a:ahLst/>
              <a:cxnLst/>
              <a:rect l="l" t="t" r="r" b="b"/>
              <a:pathLst>
                <a:path w="27940" h="40357" extrusionOk="0">
                  <a:moveTo>
                    <a:pt x="4346" y="42221"/>
                  </a:moveTo>
                  <a:lnTo>
                    <a:pt x="12418" y="40979"/>
                  </a:lnTo>
                  <a:lnTo>
                    <a:pt x="18937" y="40979"/>
                  </a:lnTo>
                  <a:lnTo>
                    <a:pt x="23904" y="39116"/>
                  </a:lnTo>
                  <a:lnTo>
                    <a:pt x="29182" y="36943"/>
                  </a:lnTo>
                  <a:lnTo>
                    <a:pt x="27009" y="29492"/>
                  </a:lnTo>
                  <a:lnTo>
                    <a:pt x="26077" y="24215"/>
                  </a:lnTo>
                  <a:lnTo>
                    <a:pt x="23904" y="18937"/>
                  </a:lnTo>
                  <a:lnTo>
                    <a:pt x="19869" y="12728"/>
                  </a:lnTo>
                  <a:lnTo>
                    <a:pt x="18937" y="9624"/>
                  </a:lnTo>
                  <a:lnTo>
                    <a:pt x="18937" y="7451"/>
                  </a:lnTo>
                  <a:lnTo>
                    <a:pt x="18937" y="5278"/>
                  </a:lnTo>
                  <a:lnTo>
                    <a:pt x="16764" y="4346"/>
                  </a:lnTo>
                  <a:lnTo>
                    <a:pt x="14591" y="4346"/>
                  </a:lnTo>
                  <a:lnTo>
                    <a:pt x="12418" y="2173"/>
                  </a:lnTo>
                  <a:lnTo>
                    <a:pt x="9313" y="0"/>
                  </a:lnTo>
                  <a:lnTo>
                    <a:pt x="5278" y="5278"/>
                  </a:lnTo>
                  <a:lnTo>
                    <a:pt x="4346" y="9624"/>
                  </a:lnTo>
                  <a:lnTo>
                    <a:pt x="0" y="12728"/>
                  </a:lnTo>
                  <a:lnTo>
                    <a:pt x="0" y="24215"/>
                  </a:lnTo>
                  <a:lnTo>
                    <a:pt x="2173" y="33839"/>
                  </a:lnTo>
                  <a:close/>
                </a:path>
              </a:pathLst>
            </a:custGeom>
            <a:solidFill>
              <a:schemeClr val="lt1">
                <a:alpha val="4705"/>
              </a:scheme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53" name="Google Shape;153;p18"/>
            <p:cNvSpPr/>
            <p:nvPr/>
          </p:nvSpPr>
          <p:spPr>
            <a:xfrm>
              <a:off x="3958436" y="4877572"/>
              <a:ext cx="15522" cy="9313"/>
            </a:xfrm>
            <a:custGeom>
              <a:avLst/>
              <a:gdLst/>
              <a:ahLst/>
              <a:cxnLst/>
              <a:rect l="l" t="t" r="r" b="b"/>
              <a:pathLst>
                <a:path w="15522" h="9313" extrusionOk="0">
                  <a:moveTo>
                    <a:pt x="0" y="11487"/>
                  </a:moveTo>
                  <a:lnTo>
                    <a:pt x="5278" y="11487"/>
                  </a:lnTo>
                  <a:lnTo>
                    <a:pt x="7451" y="9313"/>
                  </a:lnTo>
                  <a:lnTo>
                    <a:pt x="9313" y="9313"/>
                  </a:lnTo>
                  <a:lnTo>
                    <a:pt x="10555" y="9313"/>
                  </a:lnTo>
                  <a:lnTo>
                    <a:pt x="12418" y="7451"/>
                  </a:lnTo>
                  <a:lnTo>
                    <a:pt x="15522" y="7451"/>
                  </a:lnTo>
                  <a:lnTo>
                    <a:pt x="15522" y="0"/>
                  </a:lnTo>
                  <a:lnTo>
                    <a:pt x="0" y="0"/>
                  </a:lnTo>
                  <a:close/>
                </a:path>
              </a:pathLst>
            </a:custGeom>
            <a:solidFill>
              <a:schemeClr val="lt1">
                <a:alpha val="4705"/>
              </a:scheme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54" name="Google Shape;154;p18"/>
            <p:cNvSpPr/>
            <p:nvPr/>
          </p:nvSpPr>
          <p:spPr>
            <a:xfrm>
              <a:off x="4347115" y="4401659"/>
              <a:ext cx="40358" cy="34149"/>
            </a:xfrm>
            <a:custGeom>
              <a:avLst/>
              <a:gdLst/>
              <a:ahLst/>
              <a:cxnLst/>
              <a:rect l="l" t="t" r="r" b="b"/>
              <a:pathLst>
                <a:path w="40357" h="34149" extrusionOk="0">
                  <a:moveTo>
                    <a:pt x="13660" y="25457"/>
                  </a:moveTo>
                  <a:lnTo>
                    <a:pt x="18937" y="30424"/>
                  </a:lnTo>
                  <a:lnTo>
                    <a:pt x="23904" y="35701"/>
                  </a:lnTo>
                  <a:lnTo>
                    <a:pt x="27009" y="34770"/>
                  </a:lnTo>
                  <a:lnTo>
                    <a:pt x="29182" y="32597"/>
                  </a:lnTo>
                  <a:lnTo>
                    <a:pt x="31355" y="32597"/>
                  </a:lnTo>
                  <a:lnTo>
                    <a:pt x="33528" y="32597"/>
                  </a:lnTo>
                  <a:lnTo>
                    <a:pt x="33528" y="30424"/>
                  </a:lnTo>
                  <a:lnTo>
                    <a:pt x="36633" y="27319"/>
                  </a:lnTo>
                  <a:lnTo>
                    <a:pt x="36633" y="25457"/>
                  </a:lnTo>
                  <a:lnTo>
                    <a:pt x="38495" y="25457"/>
                  </a:lnTo>
                  <a:lnTo>
                    <a:pt x="38495" y="23283"/>
                  </a:lnTo>
                  <a:lnTo>
                    <a:pt x="40668" y="20179"/>
                  </a:lnTo>
                  <a:lnTo>
                    <a:pt x="34459" y="14901"/>
                  </a:lnTo>
                  <a:lnTo>
                    <a:pt x="29182" y="10555"/>
                  </a:lnTo>
                  <a:lnTo>
                    <a:pt x="26077" y="7451"/>
                  </a:lnTo>
                  <a:lnTo>
                    <a:pt x="18937" y="3104"/>
                  </a:lnTo>
                  <a:lnTo>
                    <a:pt x="11487" y="0"/>
                  </a:lnTo>
                  <a:lnTo>
                    <a:pt x="9313" y="1242"/>
                  </a:lnTo>
                  <a:lnTo>
                    <a:pt x="7451" y="3104"/>
                  </a:lnTo>
                  <a:lnTo>
                    <a:pt x="4346" y="3104"/>
                  </a:lnTo>
                  <a:lnTo>
                    <a:pt x="0" y="15833"/>
                  </a:lnTo>
                  <a:lnTo>
                    <a:pt x="6209" y="20179"/>
                  </a:lnTo>
                  <a:close/>
                </a:path>
              </a:pathLst>
            </a:custGeom>
            <a:solidFill>
              <a:schemeClr val="lt1">
                <a:alpha val="4705"/>
              </a:scheme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55" name="Google Shape;155;p18"/>
            <p:cNvSpPr/>
            <p:nvPr/>
          </p:nvSpPr>
          <p:spPr>
            <a:xfrm>
              <a:off x="4024251" y="4593825"/>
              <a:ext cx="12418" cy="15522"/>
            </a:xfrm>
            <a:custGeom>
              <a:avLst/>
              <a:gdLst/>
              <a:ahLst/>
              <a:cxnLst/>
              <a:rect l="l" t="t" r="r" b="b"/>
              <a:pathLst>
                <a:path w="12417" h="15522" extrusionOk="0">
                  <a:moveTo>
                    <a:pt x="4967" y="17075"/>
                  </a:moveTo>
                  <a:lnTo>
                    <a:pt x="7140" y="14901"/>
                  </a:lnTo>
                  <a:lnTo>
                    <a:pt x="8072" y="14901"/>
                  </a:lnTo>
                  <a:lnTo>
                    <a:pt x="10245" y="12728"/>
                  </a:lnTo>
                  <a:lnTo>
                    <a:pt x="12418" y="10555"/>
                  </a:lnTo>
                  <a:lnTo>
                    <a:pt x="14591" y="9624"/>
                  </a:lnTo>
                  <a:lnTo>
                    <a:pt x="14591" y="7451"/>
                  </a:lnTo>
                  <a:lnTo>
                    <a:pt x="14591" y="5278"/>
                  </a:lnTo>
                  <a:lnTo>
                    <a:pt x="10245" y="5278"/>
                  </a:lnTo>
                  <a:lnTo>
                    <a:pt x="8072" y="3415"/>
                  </a:lnTo>
                  <a:lnTo>
                    <a:pt x="7140" y="2173"/>
                  </a:lnTo>
                  <a:lnTo>
                    <a:pt x="3104" y="0"/>
                  </a:lnTo>
                  <a:lnTo>
                    <a:pt x="931" y="5278"/>
                  </a:lnTo>
                  <a:lnTo>
                    <a:pt x="0" y="7451"/>
                  </a:lnTo>
                  <a:lnTo>
                    <a:pt x="0" y="10555"/>
                  </a:lnTo>
                  <a:lnTo>
                    <a:pt x="0" y="17075"/>
                  </a:lnTo>
                  <a:lnTo>
                    <a:pt x="3104" y="17075"/>
                  </a:lnTo>
                  <a:close/>
                </a:path>
              </a:pathLst>
            </a:custGeom>
            <a:solidFill>
              <a:schemeClr val="lt1">
                <a:alpha val="4705"/>
              </a:scheme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56" name="Google Shape;156;p18"/>
            <p:cNvSpPr/>
            <p:nvPr/>
          </p:nvSpPr>
          <p:spPr>
            <a:xfrm>
              <a:off x="3970854" y="4639150"/>
              <a:ext cx="21731" cy="27940"/>
            </a:xfrm>
            <a:custGeom>
              <a:avLst/>
              <a:gdLst/>
              <a:ahLst/>
              <a:cxnLst/>
              <a:rect l="l" t="t" r="r" b="b"/>
              <a:pathLst>
                <a:path w="21731" h="27940" extrusionOk="0">
                  <a:moveTo>
                    <a:pt x="2173" y="13660"/>
                  </a:moveTo>
                  <a:lnTo>
                    <a:pt x="2173" y="14591"/>
                  </a:lnTo>
                  <a:lnTo>
                    <a:pt x="2173" y="16764"/>
                  </a:lnTo>
                  <a:lnTo>
                    <a:pt x="0" y="21110"/>
                  </a:lnTo>
                  <a:lnTo>
                    <a:pt x="2173" y="22042"/>
                  </a:lnTo>
                  <a:lnTo>
                    <a:pt x="2173" y="24215"/>
                  </a:lnTo>
                  <a:lnTo>
                    <a:pt x="3104" y="24215"/>
                  </a:lnTo>
                  <a:lnTo>
                    <a:pt x="3104" y="28251"/>
                  </a:lnTo>
                  <a:lnTo>
                    <a:pt x="9624" y="28251"/>
                  </a:lnTo>
                  <a:lnTo>
                    <a:pt x="14591" y="26388"/>
                  </a:lnTo>
                  <a:lnTo>
                    <a:pt x="16764" y="26388"/>
                  </a:lnTo>
                  <a:lnTo>
                    <a:pt x="19869" y="24215"/>
                  </a:lnTo>
                  <a:lnTo>
                    <a:pt x="24215" y="24215"/>
                  </a:lnTo>
                  <a:lnTo>
                    <a:pt x="22042" y="16764"/>
                  </a:lnTo>
                  <a:lnTo>
                    <a:pt x="17695" y="9313"/>
                  </a:lnTo>
                  <a:lnTo>
                    <a:pt x="12728" y="4346"/>
                  </a:lnTo>
                  <a:lnTo>
                    <a:pt x="7451" y="0"/>
                  </a:lnTo>
                  <a:lnTo>
                    <a:pt x="3104" y="11487"/>
                  </a:lnTo>
                  <a:close/>
                </a:path>
              </a:pathLst>
            </a:custGeom>
            <a:solidFill>
              <a:schemeClr val="lt1">
                <a:alpha val="4705"/>
              </a:scheme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57" name="Google Shape;157;p18"/>
            <p:cNvSpPr/>
            <p:nvPr/>
          </p:nvSpPr>
          <p:spPr>
            <a:xfrm>
              <a:off x="7159753" y="4855531"/>
              <a:ext cx="43462" cy="189372"/>
            </a:xfrm>
            <a:custGeom>
              <a:avLst/>
              <a:gdLst/>
              <a:ahLst/>
              <a:cxnLst/>
              <a:rect l="l" t="t" r="r" b="b"/>
              <a:pathLst>
                <a:path w="43462" h="189371" extrusionOk="0">
                  <a:moveTo>
                    <a:pt x="44704" y="130077"/>
                  </a:moveTo>
                  <a:lnTo>
                    <a:pt x="39427" y="108035"/>
                  </a:lnTo>
                  <a:lnTo>
                    <a:pt x="30113" y="88167"/>
                  </a:lnTo>
                  <a:lnTo>
                    <a:pt x="24836" y="70471"/>
                  </a:lnTo>
                  <a:lnTo>
                    <a:pt x="21731" y="51534"/>
                  </a:lnTo>
                  <a:lnTo>
                    <a:pt x="21731" y="35701"/>
                  </a:lnTo>
                  <a:lnTo>
                    <a:pt x="21731" y="18937"/>
                  </a:lnTo>
                  <a:lnTo>
                    <a:pt x="15522" y="6209"/>
                  </a:lnTo>
                  <a:lnTo>
                    <a:pt x="15522" y="4036"/>
                  </a:lnTo>
                  <a:lnTo>
                    <a:pt x="14591" y="4036"/>
                  </a:lnTo>
                  <a:lnTo>
                    <a:pt x="14591" y="2173"/>
                  </a:lnTo>
                  <a:lnTo>
                    <a:pt x="12418" y="0"/>
                  </a:lnTo>
                  <a:lnTo>
                    <a:pt x="10245" y="7451"/>
                  </a:lnTo>
                  <a:lnTo>
                    <a:pt x="9313" y="13660"/>
                  </a:lnTo>
                  <a:lnTo>
                    <a:pt x="7140" y="16764"/>
                  </a:lnTo>
                  <a:lnTo>
                    <a:pt x="5278" y="21110"/>
                  </a:lnTo>
                  <a:lnTo>
                    <a:pt x="3104" y="24215"/>
                  </a:lnTo>
                  <a:lnTo>
                    <a:pt x="0" y="29492"/>
                  </a:lnTo>
                  <a:lnTo>
                    <a:pt x="0" y="70471"/>
                  </a:lnTo>
                  <a:lnTo>
                    <a:pt x="3104" y="85993"/>
                  </a:lnTo>
                  <a:lnTo>
                    <a:pt x="3104" y="110208"/>
                  </a:lnTo>
                  <a:lnTo>
                    <a:pt x="3104" y="136596"/>
                  </a:lnTo>
                  <a:lnTo>
                    <a:pt x="3104" y="159569"/>
                  </a:lnTo>
                  <a:lnTo>
                    <a:pt x="5278" y="180679"/>
                  </a:lnTo>
                  <a:lnTo>
                    <a:pt x="9313" y="191235"/>
                  </a:lnTo>
                  <a:lnTo>
                    <a:pt x="12418" y="189061"/>
                  </a:lnTo>
                  <a:lnTo>
                    <a:pt x="14591" y="189061"/>
                  </a:lnTo>
                  <a:lnTo>
                    <a:pt x="19869" y="186888"/>
                  </a:lnTo>
                  <a:lnTo>
                    <a:pt x="22973" y="186888"/>
                  </a:lnTo>
                  <a:lnTo>
                    <a:pt x="29182" y="186888"/>
                  </a:lnTo>
                  <a:lnTo>
                    <a:pt x="24836" y="169193"/>
                  </a:lnTo>
                  <a:lnTo>
                    <a:pt x="22973" y="156465"/>
                  </a:lnTo>
                  <a:lnTo>
                    <a:pt x="19869" y="143736"/>
                  </a:lnTo>
                  <a:lnTo>
                    <a:pt x="19869" y="126972"/>
                  </a:lnTo>
                  <a:close/>
                </a:path>
              </a:pathLst>
            </a:custGeom>
            <a:solidFill>
              <a:schemeClr val="lt1">
                <a:alpha val="4705"/>
              </a:scheme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58" name="Google Shape;158;p18"/>
            <p:cNvSpPr/>
            <p:nvPr/>
          </p:nvSpPr>
          <p:spPr>
            <a:xfrm>
              <a:off x="3223922" y="4869190"/>
              <a:ext cx="34149" cy="43462"/>
            </a:xfrm>
            <a:custGeom>
              <a:avLst/>
              <a:gdLst/>
              <a:ahLst/>
              <a:cxnLst/>
              <a:rect l="l" t="t" r="r" b="b"/>
              <a:pathLst>
                <a:path w="34149" h="43462" extrusionOk="0">
                  <a:moveTo>
                    <a:pt x="29182" y="17695"/>
                  </a:moveTo>
                  <a:lnTo>
                    <a:pt x="27009" y="3104"/>
                  </a:lnTo>
                  <a:lnTo>
                    <a:pt x="19558" y="3104"/>
                  </a:lnTo>
                  <a:lnTo>
                    <a:pt x="14591" y="3104"/>
                  </a:lnTo>
                  <a:lnTo>
                    <a:pt x="10245" y="931"/>
                  </a:lnTo>
                  <a:lnTo>
                    <a:pt x="7140" y="0"/>
                  </a:lnTo>
                  <a:lnTo>
                    <a:pt x="0" y="0"/>
                  </a:lnTo>
                  <a:lnTo>
                    <a:pt x="0" y="5278"/>
                  </a:lnTo>
                  <a:lnTo>
                    <a:pt x="0" y="8382"/>
                  </a:lnTo>
                  <a:lnTo>
                    <a:pt x="931" y="12728"/>
                  </a:lnTo>
                  <a:lnTo>
                    <a:pt x="3104" y="15833"/>
                  </a:lnTo>
                  <a:lnTo>
                    <a:pt x="7140" y="22042"/>
                  </a:lnTo>
                  <a:lnTo>
                    <a:pt x="10245" y="27319"/>
                  </a:lnTo>
                  <a:lnTo>
                    <a:pt x="14591" y="30424"/>
                  </a:lnTo>
                  <a:lnTo>
                    <a:pt x="19558" y="34770"/>
                  </a:lnTo>
                  <a:lnTo>
                    <a:pt x="22973" y="37874"/>
                  </a:lnTo>
                  <a:lnTo>
                    <a:pt x="27009" y="44083"/>
                  </a:lnTo>
                  <a:lnTo>
                    <a:pt x="34149" y="44083"/>
                  </a:lnTo>
                  <a:lnTo>
                    <a:pt x="32286" y="29492"/>
                  </a:lnTo>
                  <a:close/>
                </a:path>
              </a:pathLst>
            </a:custGeom>
            <a:solidFill>
              <a:schemeClr val="lt1">
                <a:alpha val="4705"/>
              </a:scheme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59" name="Google Shape;159;p18"/>
            <p:cNvSpPr/>
            <p:nvPr/>
          </p:nvSpPr>
          <p:spPr>
            <a:xfrm>
              <a:off x="5439263" y="4744081"/>
              <a:ext cx="18627" cy="18627"/>
            </a:xfrm>
            <a:custGeom>
              <a:avLst/>
              <a:gdLst/>
              <a:ahLst/>
              <a:cxnLst/>
              <a:rect l="l" t="t" r="r" b="b"/>
              <a:pathLst>
                <a:path w="18626" h="18626" extrusionOk="0">
                  <a:moveTo>
                    <a:pt x="931" y="3104"/>
                  </a:moveTo>
                  <a:lnTo>
                    <a:pt x="0" y="7451"/>
                  </a:lnTo>
                  <a:lnTo>
                    <a:pt x="0" y="9624"/>
                  </a:lnTo>
                  <a:lnTo>
                    <a:pt x="0" y="12728"/>
                  </a:lnTo>
                  <a:lnTo>
                    <a:pt x="0" y="16764"/>
                  </a:lnTo>
                  <a:lnTo>
                    <a:pt x="931" y="16764"/>
                  </a:lnTo>
                  <a:lnTo>
                    <a:pt x="3104" y="18006"/>
                  </a:lnTo>
                  <a:lnTo>
                    <a:pt x="5278" y="18006"/>
                  </a:lnTo>
                  <a:lnTo>
                    <a:pt x="8382" y="20179"/>
                  </a:lnTo>
                  <a:lnTo>
                    <a:pt x="10555" y="16764"/>
                  </a:lnTo>
                  <a:lnTo>
                    <a:pt x="14591" y="14901"/>
                  </a:lnTo>
                  <a:lnTo>
                    <a:pt x="15522" y="12728"/>
                  </a:lnTo>
                  <a:lnTo>
                    <a:pt x="19869" y="12728"/>
                  </a:lnTo>
                  <a:lnTo>
                    <a:pt x="19869" y="7451"/>
                  </a:lnTo>
                  <a:lnTo>
                    <a:pt x="5278" y="0"/>
                  </a:lnTo>
                  <a:close/>
                </a:path>
              </a:pathLst>
            </a:custGeom>
            <a:solidFill>
              <a:schemeClr val="lt1">
                <a:alpha val="4705"/>
              </a:scheme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60" name="Google Shape;160;p18"/>
            <p:cNvSpPr/>
            <p:nvPr/>
          </p:nvSpPr>
          <p:spPr>
            <a:xfrm>
              <a:off x="5039098" y="4734767"/>
              <a:ext cx="111760" cy="217312"/>
            </a:xfrm>
            <a:custGeom>
              <a:avLst/>
              <a:gdLst/>
              <a:ahLst/>
              <a:cxnLst/>
              <a:rect l="l" t="t" r="r" b="b"/>
              <a:pathLst>
                <a:path w="111760" h="217312" extrusionOk="0">
                  <a:moveTo>
                    <a:pt x="103068" y="141874"/>
                  </a:moveTo>
                  <a:lnTo>
                    <a:pt x="93755" y="122937"/>
                  </a:lnTo>
                  <a:lnTo>
                    <a:pt x="83510" y="106173"/>
                  </a:lnTo>
                  <a:lnTo>
                    <a:pt x="70782" y="92513"/>
                  </a:lnTo>
                  <a:lnTo>
                    <a:pt x="61468" y="78853"/>
                  </a:lnTo>
                  <a:lnTo>
                    <a:pt x="52155" y="70471"/>
                  </a:lnTo>
                  <a:lnTo>
                    <a:pt x="56191" y="63021"/>
                  </a:lnTo>
                  <a:lnTo>
                    <a:pt x="61468" y="53397"/>
                  </a:lnTo>
                  <a:lnTo>
                    <a:pt x="64573" y="41910"/>
                  </a:lnTo>
                  <a:lnTo>
                    <a:pt x="59295" y="29492"/>
                  </a:lnTo>
                  <a:lnTo>
                    <a:pt x="59295" y="22042"/>
                  </a:lnTo>
                  <a:lnTo>
                    <a:pt x="54328" y="22042"/>
                  </a:lnTo>
                  <a:lnTo>
                    <a:pt x="49982" y="24215"/>
                  </a:lnTo>
                  <a:lnTo>
                    <a:pt x="49051" y="26078"/>
                  </a:lnTo>
                  <a:lnTo>
                    <a:pt x="44704" y="29492"/>
                  </a:lnTo>
                  <a:lnTo>
                    <a:pt x="35391" y="29492"/>
                  </a:lnTo>
                  <a:lnTo>
                    <a:pt x="39737" y="24215"/>
                  </a:lnTo>
                  <a:lnTo>
                    <a:pt x="42842" y="18937"/>
                  </a:lnTo>
                  <a:lnTo>
                    <a:pt x="44704" y="12418"/>
                  </a:lnTo>
                  <a:lnTo>
                    <a:pt x="49051" y="5278"/>
                  </a:lnTo>
                  <a:lnTo>
                    <a:pt x="34460" y="2173"/>
                  </a:lnTo>
                  <a:lnTo>
                    <a:pt x="15522" y="0"/>
                  </a:lnTo>
                  <a:lnTo>
                    <a:pt x="14591" y="16764"/>
                  </a:lnTo>
                  <a:lnTo>
                    <a:pt x="8382" y="27319"/>
                  </a:lnTo>
                  <a:lnTo>
                    <a:pt x="3104" y="36633"/>
                  </a:lnTo>
                  <a:lnTo>
                    <a:pt x="0" y="46257"/>
                  </a:lnTo>
                  <a:lnTo>
                    <a:pt x="931" y="58674"/>
                  </a:lnTo>
                  <a:lnTo>
                    <a:pt x="5278" y="75438"/>
                  </a:lnTo>
                  <a:lnTo>
                    <a:pt x="8382" y="93444"/>
                  </a:lnTo>
                  <a:lnTo>
                    <a:pt x="10555" y="92513"/>
                  </a:lnTo>
                  <a:lnTo>
                    <a:pt x="12418" y="90340"/>
                  </a:lnTo>
                  <a:lnTo>
                    <a:pt x="14591" y="90340"/>
                  </a:lnTo>
                  <a:lnTo>
                    <a:pt x="14591" y="88167"/>
                  </a:lnTo>
                  <a:lnTo>
                    <a:pt x="14591" y="85994"/>
                  </a:lnTo>
                  <a:lnTo>
                    <a:pt x="15522" y="82889"/>
                  </a:lnTo>
                  <a:lnTo>
                    <a:pt x="19869" y="82889"/>
                  </a:lnTo>
                  <a:lnTo>
                    <a:pt x="19869" y="85994"/>
                  </a:lnTo>
                  <a:lnTo>
                    <a:pt x="19869" y="88167"/>
                  </a:lnTo>
                  <a:lnTo>
                    <a:pt x="17695" y="90340"/>
                  </a:lnTo>
                  <a:lnTo>
                    <a:pt x="17695" y="92513"/>
                  </a:lnTo>
                  <a:lnTo>
                    <a:pt x="15522" y="93444"/>
                  </a:lnTo>
                  <a:lnTo>
                    <a:pt x="17695" y="97480"/>
                  </a:lnTo>
                  <a:lnTo>
                    <a:pt x="17695" y="100895"/>
                  </a:lnTo>
                  <a:lnTo>
                    <a:pt x="17695" y="102758"/>
                  </a:lnTo>
                  <a:lnTo>
                    <a:pt x="19869" y="104931"/>
                  </a:lnTo>
                  <a:lnTo>
                    <a:pt x="19869" y="106173"/>
                  </a:lnTo>
                  <a:lnTo>
                    <a:pt x="22973" y="106173"/>
                  </a:lnTo>
                  <a:lnTo>
                    <a:pt x="27009" y="108035"/>
                  </a:lnTo>
                  <a:lnTo>
                    <a:pt x="30113" y="108035"/>
                  </a:lnTo>
                  <a:lnTo>
                    <a:pt x="32286" y="108035"/>
                  </a:lnTo>
                  <a:lnTo>
                    <a:pt x="35391" y="110208"/>
                  </a:lnTo>
                  <a:lnTo>
                    <a:pt x="39737" y="112381"/>
                  </a:lnTo>
                  <a:lnTo>
                    <a:pt x="41600" y="112381"/>
                  </a:lnTo>
                  <a:lnTo>
                    <a:pt x="41600" y="113313"/>
                  </a:lnTo>
                  <a:lnTo>
                    <a:pt x="42842" y="113313"/>
                  </a:lnTo>
                  <a:lnTo>
                    <a:pt x="44704" y="117659"/>
                  </a:lnTo>
                  <a:lnTo>
                    <a:pt x="44704" y="119832"/>
                  </a:lnTo>
                  <a:lnTo>
                    <a:pt x="46877" y="120763"/>
                  </a:lnTo>
                  <a:lnTo>
                    <a:pt x="46877" y="122937"/>
                  </a:lnTo>
                  <a:lnTo>
                    <a:pt x="49051" y="126972"/>
                  </a:lnTo>
                  <a:lnTo>
                    <a:pt x="42842" y="130077"/>
                  </a:lnTo>
                  <a:lnTo>
                    <a:pt x="35391" y="134423"/>
                  </a:lnTo>
                  <a:lnTo>
                    <a:pt x="32286" y="137528"/>
                  </a:lnTo>
                  <a:lnTo>
                    <a:pt x="27009" y="142805"/>
                  </a:lnTo>
                  <a:lnTo>
                    <a:pt x="25146" y="150256"/>
                  </a:lnTo>
                  <a:lnTo>
                    <a:pt x="22973" y="154292"/>
                  </a:lnTo>
                  <a:lnTo>
                    <a:pt x="22973" y="156465"/>
                  </a:lnTo>
                  <a:lnTo>
                    <a:pt x="25146" y="157396"/>
                  </a:lnTo>
                  <a:lnTo>
                    <a:pt x="25146" y="159569"/>
                  </a:lnTo>
                  <a:lnTo>
                    <a:pt x="29182" y="163915"/>
                  </a:lnTo>
                  <a:lnTo>
                    <a:pt x="15522" y="167020"/>
                  </a:lnTo>
                  <a:lnTo>
                    <a:pt x="17695" y="172297"/>
                  </a:lnTo>
                  <a:lnTo>
                    <a:pt x="17695" y="176333"/>
                  </a:lnTo>
                  <a:lnTo>
                    <a:pt x="19869" y="178506"/>
                  </a:lnTo>
                  <a:lnTo>
                    <a:pt x="19869" y="179438"/>
                  </a:lnTo>
                  <a:lnTo>
                    <a:pt x="22973" y="181611"/>
                  </a:lnTo>
                  <a:lnTo>
                    <a:pt x="27009" y="181611"/>
                  </a:lnTo>
                  <a:lnTo>
                    <a:pt x="32286" y="181611"/>
                  </a:lnTo>
                  <a:lnTo>
                    <a:pt x="22973" y="198375"/>
                  </a:lnTo>
                  <a:lnTo>
                    <a:pt x="12418" y="214208"/>
                  </a:lnTo>
                  <a:lnTo>
                    <a:pt x="12418" y="218554"/>
                  </a:lnTo>
                  <a:lnTo>
                    <a:pt x="29182" y="216381"/>
                  </a:lnTo>
                  <a:lnTo>
                    <a:pt x="49051" y="211103"/>
                  </a:lnTo>
                  <a:lnTo>
                    <a:pt x="70782" y="205826"/>
                  </a:lnTo>
                  <a:lnTo>
                    <a:pt x="88477" y="198375"/>
                  </a:lnTo>
                  <a:lnTo>
                    <a:pt x="99964" y="191235"/>
                  </a:lnTo>
                  <a:lnTo>
                    <a:pt x="108346" y="183784"/>
                  </a:lnTo>
                  <a:lnTo>
                    <a:pt x="112692" y="171056"/>
                  </a:lnTo>
                  <a:lnTo>
                    <a:pt x="110519" y="157396"/>
                  </a:lnTo>
                  <a:close/>
                </a:path>
              </a:pathLst>
            </a:custGeom>
            <a:solidFill>
              <a:schemeClr val="lt1">
                <a:alpha val="4705"/>
              </a:scheme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61" name="Google Shape;161;p18"/>
            <p:cNvSpPr/>
            <p:nvPr/>
          </p:nvSpPr>
          <p:spPr>
            <a:xfrm>
              <a:off x="5278762" y="4812379"/>
              <a:ext cx="24836" cy="34149"/>
            </a:xfrm>
            <a:custGeom>
              <a:avLst/>
              <a:gdLst/>
              <a:ahLst/>
              <a:cxnLst/>
              <a:rect l="l" t="t" r="r" b="b"/>
              <a:pathLst>
                <a:path w="24835" h="34149" extrusionOk="0">
                  <a:moveTo>
                    <a:pt x="23904" y="10555"/>
                  </a:moveTo>
                  <a:lnTo>
                    <a:pt x="23904" y="7451"/>
                  </a:lnTo>
                  <a:lnTo>
                    <a:pt x="22042" y="5278"/>
                  </a:lnTo>
                  <a:lnTo>
                    <a:pt x="19869" y="3104"/>
                  </a:lnTo>
                  <a:lnTo>
                    <a:pt x="16764" y="0"/>
                  </a:lnTo>
                  <a:lnTo>
                    <a:pt x="9313" y="10555"/>
                  </a:lnTo>
                  <a:lnTo>
                    <a:pt x="2173" y="14901"/>
                  </a:lnTo>
                  <a:lnTo>
                    <a:pt x="0" y="15833"/>
                  </a:lnTo>
                  <a:lnTo>
                    <a:pt x="0" y="18006"/>
                  </a:lnTo>
                  <a:lnTo>
                    <a:pt x="3104" y="23283"/>
                  </a:lnTo>
                  <a:lnTo>
                    <a:pt x="9313" y="35701"/>
                  </a:lnTo>
                  <a:lnTo>
                    <a:pt x="12418" y="35701"/>
                  </a:lnTo>
                  <a:lnTo>
                    <a:pt x="14591" y="34770"/>
                  </a:lnTo>
                  <a:lnTo>
                    <a:pt x="16764" y="34770"/>
                  </a:lnTo>
                  <a:lnTo>
                    <a:pt x="17695" y="34770"/>
                  </a:lnTo>
                  <a:lnTo>
                    <a:pt x="19869" y="32597"/>
                  </a:lnTo>
                  <a:lnTo>
                    <a:pt x="22042" y="30424"/>
                  </a:lnTo>
                  <a:lnTo>
                    <a:pt x="22042" y="28561"/>
                  </a:lnTo>
                  <a:lnTo>
                    <a:pt x="22042" y="27319"/>
                  </a:lnTo>
                  <a:lnTo>
                    <a:pt x="22042" y="25146"/>
                  </a:lnTo>
                  <a:lnTo>
                    <a:pt x="23904" y="23283"/>
                  </a:lnTo>
                  <a:lnTo>
                    <a:pt x="25146" y="19869"/>
                  </a:lnTo>
                  <a:lnTo>
                    <a:pt x="23904" y="14901"/>
                  </a:lnTo>
                  <a:close/>
                </a:path>
              </a:pathLst>
            </a:custGeom>
            <a:solidFill>
              <a:schemeClr val="lt1">
                <a:alpha val="4705"/>
              </a:scheme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62" name="Google Shape;162;p18"/>
            <p:cNvSpPr/>
            <p:nvPr/>
          </p:nvSpPr>
          <p:spPr>
            <a:xfrm>
              <a:off x="7689063" y="4320943"/>
              <a:ext cx="49671" cy="27940"/>
            </a:xfrm>
            <a:custGeom>
              <a:avLst/>
              <a:gdLst/>
              <a:ahLst/>
              <a:cxnLst/>
              <a:rect l="l" t="t" r="r" b="b"/>
              <a:pathLst>
                <a:path w="49671" h="27940" extrusionOk="0">
                  <a:moveTo>
                    <a:pt x="49051" y="12418"/>
                  </a:moveTo>
                  <a:lnTo>
                    <a:pt x="44704" y="10555"/>
                  </a:lnTo>
                  <a:lnTo>
                    <a:pt x="43773" y="10555"/>
                  </a:lnTo>
                  <a:lnTo>
                    <a:pt x="41600" y="10555"/>
                  </a:lnTo>
                  <a:lnTo>
                    <a:pt x="37564" y="10555"/>
                  </a:lnTo>
                  <a:lnTo>
                    <a:pt x="36322" y="10555"/>
                  </a:lnTo>
                  <a:lnTo>
                    <a:pt x="34460" y="9313"/>
                  </a:lnTo>
                  <a:lnTo>
                    <a:pt x="30113" y="9313"/>
                  </a:lnTo>
                  <a:lnTo>
                    <a:pt x="27009" y="5278"/>
                  </a:lnTo>
                  <a:lnTo>
                    <a:pt x="22973" y="0"/>
                  </a:lnTo>
                  <a:lnTo>
                    <a:pt x="15522" y="3104"/>
                  </a:lnTo>
                  <a:lnTo>
                    <a:pt x="10555" y="7451"/>
                  </a:lnTo>
                  <a:lnTo>
                    <a:pt x="5278" y="10555"/>
                  </a:lnTo>
                  <a:lnTo>
                    <a:pt x="0" y="15833"/>
                  </a:lnTo>
                  <a:lnTo>
                    <a:pt x="0" y="30424"/>
                  </a:lnTo>
                  <a:lnTo>
                    <a:pt x="36322" y="27319"/>
                  </a:lnTo>
                  <a:lnTo>
                    <a:pt x="43773" y="22042"/>
                  </a:lnTo>
                  <a:lnTo>
                    <a:pt x="50913" y="15833"/>
                  </a:lnTo>
                  <a:close/>
                </a:path>
              </a:pathLst>
            </a:custGeom>
            <a:solidFill>
              <a:schemeClr val="lt1">
                <a:alpha val="4705"/>
              </a:scheme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63" name="Google Shape;163;p18"/>
            <p:cNvSpPr/>
            <p:nvPr/>
          </p:nvSpPr>
          <p:spPr>
            <a:xfrm>
              <a:off x="5774854" y="4394519"/>
              <a:ext cx="15522" cy="9313"/>
            </a:xfrm>
            <a:custGeom>
              <a:avLst/>
              <a:gdLst/>
              <a:ahLst/>
              <a:cxnLst/>
              <a:rect l="l" t="t" r="r" b="b"/>
              <a:pathLst>
                <a:path w="15522" h="9313" extrusionOk="0">
                  <a:moveTo>
                    <a:pt x="0" y="931"/>
                  </a:moveTo>
                  <a:lnTo>
                    <a:pt x="2173" y="3104"/>
                  </a:lnTo>
                  <a:lnTo>
                    <a:pt x="2173" y="5278"/>
                  </a:lnTo>
                  <a:lnTo>
                    <a:pt x="4036" y="8382"/>
                  </a:lnTo>
                  <a:lnTo>
                    <a:pt x="4036" y="10245"/>
                  </a:lnTo>
                  <a:lnTo>
                    <a:pt x="7140" y="10245"/>
                  </a:lnTo>
                  <a:lnTo>
                    <a:pt x="9313" y="10245"/>
                  </a:lnTo>
                  <a:lnTo>
                    <a:pt x="13349" y="7140"/>
                  </a:lnTo>
                  <a:lnTo>
                    <a:pt x="16764" y="7140"/>
                  </a:lnTo>
                  <a:lnTo>
                    <a:pt x="16764" y="0"/>
                  </a:lnTo>
                  <a:lnTo>
                    <a:pt x="0" y="0"/>
                  </a:lnTo>
                  <a:close/>
                </a:path>
              </a:pathLst>
            </a:custGeom>
            <a:solidFill>
              <a:schemeClr val="lt1">
                <a:alpha val="4705"/>
              </a:scheme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64" name="Google Shape;164;p18"/>
            <p:cNvSpPr/>
            <p:nvPr/>
          </p:nvSpPr>
          <p:spPr>
            <a:xfrm>
              <a:off x="7132744" y="4215702"/>
              <a:ext cx="55880" cy="21731"/>
            </a:xfrm>
            <a:custGeom>
              <a:avLst/>
              <a:gdLst/>
              <a:ahLst/>
              <a:cxnLst/>
              <a:rect l="l" t="t" r="r" b="b"/>
              <a:pathLst>
                <a:path w="55880" h="21731" extrusionOk="0">
                  <a:moveTo>
                    <a:pt x="51844" y="7451"/>
                  </a:moveTo>
                  <a:lnTo>
                    <a:pt x="36322" y="4346"/>
                  </a:lnTo>
                  <a:lnTo>
                    <a:pt x="19558" y="0"/>
                  </a:lnTo>
                  <a:lnTo>
                    <a:pt x="0" y="0"/>
                  </a:lnTo>
                  <a:lnTo>
                    <a:pt x="0" y="7451"/>
                  </a:lnTo>
                  <a:lnTo>
                    <a:pt x="931" y="13660"/>
                  </a:lnTo>
                  <a:lnTo>
                    <a:pt x="931" y="18937"/>
                  </a:lnTo>
                  <a:lnTo>
                    <a:pt x="3104" y="24215"/>
                  </a:lnTo>
                  <a:lnTo>
                    <a:pt x="56191" y="24215"/>
                  </a:lnTo>
                  <a:close/>
                </a:path>
              </a:pathLst>
            </a:custGeom>
            <a:solidFill>
              <a:schemeClr val="lt1">
                <a:alpha val="4705"/>
              </a:scheme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65" name="Google Shape;165;p18"/>
            <p:cNvSpPr/>
            <p:nvPr/>
          </p:nvSpPr>
          <p:spPr>
            <a:xfrm>
              <a:off x="5371586" y="4771400"/>
              <a:ext cx="18627" cy="27940"/>
            </a:xfrm>
            <a:custGeom>
              <a:avLst/>
              <a:gdLst/>
              <a:ahLst/>
              <a:cxnLst/>
              <a:rect l="l" t="t" r="r" b="b"/>
              <a:pathLst>
                <a:path w="18626" h="27940" extrusionOk="0">
                  <a:moveTo>
                    <a:pt x="16454" y="2173"/>
                  </a:moveTo>
                  <a:lnTo>
                    <a:pt x="14591" y="2173"/>
                  </a:lnTo>
                  <a:lnTo>
                    <a:pt x="12418" y="2173"/>
                  </a:lnTo>
                  <a:lnTo>
                    <a:pt x="7140" y="0"/>
                  </a:lnTo>
                  <a:lnTo>
                    <a:pt x="7140" y="5278"/>
                  </a:lnTo>
                  <a:lnTo>
                    <a:pt x="5278" y="9624"/>
                  </a:lnTo>
                  <a:lnTo>
                    <a:pt x="3104" y="12728"/>
                  </a:lnTo>
                  <a:lnTo>
                    <a:pt x="0" y="16764"/>
                  </a:lnTo>
                  <a:lnTo>
                    <a:pt x="1863" y="20179"/>
                  </a:lnTo>
                  <a:lnTo>
                    <a:pt x="1863" y="22042"/>
                  </a:lnTo>
                  <a:lnTo>
                    <a:pt x="1863" y="24215"/>
                  </a:lnTo>
                  <a:lnTo>
                    <a:pt x="3104" y="24215"/>
                  </a:lnTo>
                  <a:lnTo>
                    <a:pt x="3104" y="29492"/>
                  </a:lnTo>
                  <a:lnTo>
                    <a:pt x="9313" y="26388"/>
                  </a:lnTo>
                  <a:lnTo>
                    <a:pt x="12418" y="20179"/>
                  </a:lnTo>
                  <a:lnTo>
                    <a:pt x="14591" y="14901"/>
                  </a:lnTo>
                  <a:lnTo>
                    <a:pt x="16454" y="9624"/>
                  </a:lnTo>
                  <a:lnTo>
                    <a:pt x="19868" y="4346"/>
                  </a:lnTo>
                  <a:lnTo>
                    <a:pt x="17695" y="4346"/>
                  </a:lnTo>
                  <a:close/>
                </a:path>
              </a:pathLst>
            </a:custGeom>
            <a:solidFill>
              <a:schemeClr val="lt1">
                <a:alpha val="4705"/>
              </a:scheme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66" name="Google Shape;166;p18"/>
            <p:cNvSpPr/>
            <p:nvPr/>
          </p:nvSpPr>
          <p:spPr>
            <a:xfrm>
              <a:off x="4983839" y="4840940"/>
              <a:ext cx="52776" cy="80716"/>
            </a:xfrm>
            <a:custGeom>
              <a:avLst/>
              <a:gdLst/>
              <a:ahLst/>
              <a:cxnLst/>
              <a:rect l="l" t="t" r="r" b="b"/>
              <a:pathLst>
                <a:path w="52775" h="80715" extrusionOk="0">
                  <a:moveTo>
                    <a:pt x="34460" y="1863"/>
                  </a:moveTo>
                  <a:lnTo>
                    <a:pt x="23904" y="7140"/>
                  </a:lnTo>
                  <a:lnTo>
                    <a:pt x="14591" y="14591"/>
                  </a:lnTo>
                  <a:lnTo>
                    <a:pt x="4346" y="23904"/>
                  </a:lnTo>
                  <a:lnTo>
                    <a:pt x="5278" y="42841"/>
                  </a:lnTo>
                  <a:lnTo>
                    <a:pt x="5278" y="58674"/>
                  </a:lnTo>
                  <a:lnTo>
                    <a:pt x="0" y="72334"/>
                  </a:lnTo>
                  <a:lnTo>
                    <a:pt x="0" y="80716"/>
                  </a:lnTo>
                  <a:lnTo>
                    <a:pt x="19869" y="79785"/>
                  </a:lnTo>
                  <a:lnTo>
                    <a:pt x="33528" y="75438"/>
                  </a:lnTo>
                  <a:lnTo>
                    <a:pt x="48119" y="67988"/>
                  </a:lnTo>
                  <a:lnTo>
                    <a:pt x="53086" y="44083"/>
                  </a:lnTo>
                  <a:lnTo>
                    <a:pt x="55259" y="22042"/>
                  </a:lnTo>
                  <a:lnTo>
                    <a:pt x="51224" y="0"/>
                  </a:lnTo>
                  <a:close/>
                </a:path>
              </a:pathLst>
            </a:custGeom>
            <a:solidFill>
              <a:schemeClr val="lt1">
                <a:alpha val="4705"/>
              </a:scheme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67" name="Google Shape;167;p18"/>
            <p:cNvSpPr/>
            <p:nvPr/>
          </p:nvSpPr>
          <p:spPr>
            <a:xfrm>
              <a:off x="4217969" y="4962635"/>
              <a:ext cx="31045" cy="18627"/>
            </a:xfrm>
            <a:custGeom>
              <a:avLst/>
              <a:gdLst/>
              <a:ahLst/>
              <a:cxnLst/>
              <a:rect l="l" t="t" r="r" b="b"/>
              <a:pathLst>
                <a:path w="31044" h="18626" extrusionOk="0">
                  <a:moveTo>
                    <a:pt x="0" y="0"/>
                  </a:moveTo>
                  <a:lnTo>
                    <a:pt x="4036" y="5278"/>
                  </a:lnTo>
                  <a:lnTo>
                    <a:pt x="6209" y="8382"/>
                  </a:lnTo>
                  <a:lnTo>
                    <a:pt x="7140" y="12728"/>
                  </a:lnTo>
                  <a:lnTo>
                    <a:pt x="9313" y="14591"/>
                  </a:lnTo>
                  <a:lnTo>
                    <a:pt x="13660" y="19869"/>
                  </a:lnTo>
                  <a:lnTo>
                    <a:pt x="18627" y="18006"/>
                  </a:lnTo>
                  <a:lnTo>
                    <a:pt x="21731" y="18006"/>
                  </a:lnTo>
                  <a:lnTo>
                    <a:pt x="26077" y="18006"/>
                  </a:lnTo>
                  <a:lnTo>
                    <a:pt x="29182" y="15833"/>
                  </a:lnTo>
                  <a:lnTo>
                    <a:pt x="33218" y="15833"/>
                  </a:lnTo>
                  <a:lnTo>
                    <a:pt x="33218" y="7451"/>
                  </a:lnTo>
                  <a:lnTo>
                    <a:pt x="21731" y="3104"/>
                  </a:lnTo>
                  <a:lnTo>
                    <a:pt x="13660" y="931"/>
                  </a:lnTo>
                  <a:close/>
                </a:path>
              </a:pathLst>
            </a:custGeom>
            <a:solidFill>
              <a:schemeClr val="lt1">
                <a:alpha val="4705"/>
              </a:scheme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68" name="Google Shape;168;p18"/>
            <p:cNvSpPr/>
            <p:nvPr/>
          </p:nvSpPr>
          <p:spPr>
            <a:xfrm>
              <a:off x="4778634" y="4498518"/>
              <a:ext cx="158327" cy="117969"/>
            </a:xfrm>
            <a:custGeom>
              <a:avLst/>
              <a:gdLst/>
              <a:ahLst/>
              <a:cxnLst/>
              <a:rect l="l" t="t" r="r" b="b"/>
              <a:pathLst>
                <a:path w="158327" h="117969" extrusionOk="0">
                  <a:moveTo>
                    <a:pt x="156154" y="29182"/>
                  </a:moveTo>
                  <a:lnTo>
                    <a:pt x="156154" y="23904"/>
                  </a:lnTo>
                  <a:lnTo>
                    <a:pt x="156154" y="16764"/>
                  </a:lnTo>
                  <a:lnTo>
                    <a:pt x="154292" y="12418"/>
                  </a:lnTo>
                  <a:lnTo>
                    <a:pt x="154292" y="9313"/>
                  </a:lnTo>
                  <a:lnTo>
                    <a:pt x="153050" y="7140"/>
                  </a:lnTo>
                  <a:lnTo>
                    <a:pt x="151187" y="4036"/>
                  </a:lnTo>
                  <a:lnTo>
                    <a:pt x="149014" y="0"/>
                  </a:lnTo>
                  <a:lnTo>
                    <a:pt x="134423" y="1863"/>
                  </a:lnTo>
                  <a:lnTo>
                    <a:pt x="126972" y="7140"/>
                  </a:lnTo>
                  <a:lnTo>
                    <a:pt x="119832" y="12418"/>
                  </a:lnTo>
                  <a:lnTo>
                    <a:pt x="114554" y="18937"/>
                  </a:lnTo>
                  <a:lnTo>
                    <a:pt x="105241" y="23904"/>
                  </a:lnTo>
                  <a:lnTo>
                    <a:pt x="102137" y="23904"/>
                  </a:lnTo>
                  <a:lnTo>
                    <a:pt x="99964" y="23904"/>
                  </a:lnTo>
                  <a:lnTo>
                    <a:pt x="97790" y="23904"/>
                  </a:lnTo>
                  <a:lnTo>
                    <a:pt x="97790" y="22042"/>
                  </a:lnTo>
                  <a:lnTo>
                    <a:pt x="94686" y="19869"/>
                  </a:lnTo>
                  <a:lnTo>
                    <a:pt x="92823" y="14591"/>
                  </a:lnTo>
                  <a:lnTo>
                    <a:pt x="78232" y="19869"/>
                  </a:lnTo>
                  <a:lnTo>
                    <a:pt x="67677" y="27319"/>
                  </a:lnTo>
                  <a:lnTo>
                    <a:pt x="56191" y="36633"/>
                  </a:lnTo>
                  <a:lnTo>
                    <a:pt x="53086" y="29182"/>
                  </a:lnTo>
                  <a:lnTo>
                    <a:pt x="49050" y="26077"/>
                  </a:lnTo>
                  <a:lnTo>
                    <a:pt x="45946" y="19869"/>
                  </a:lnTo>
                  <a:lnTo>
                    <a:pt x="39427" y="14591"/>
                  </a:lnTo>
                  <a:lnTo>
                    <a:pt x="24836" y="18937"/>
                  </a:lnTo>
                  <a:lnTo>
                    <a:pt x="16764" y="22042"/>
                  </a:lnTo>
                  <a:lnTo>
                    <a:pt x="9313" y="29182"/>
                  </a:lnTo>
                  <a:lnTo>
                    <a:pt x="0" y="36633"/>
                  </a:lnTo>
                  <a:lnTo>
                    <a:pt x="5278" y="47188"/>
                  </a:lnTo>
                  <a:lnTo>
                    <a:pt x="32286" y="47188"/>
                  </a:lnTo>
                  <a:lnTo>
                    <a:pt x="32286" y="60847"/>
                  </a:lnTo>
                  <a:lnTo>
                    <a:pt x="27009" y="60847"/>
                  </a:lnTo>
                  <a:lnTo>
                    <a:pt x="21731" y="60847"/>
                  </a:lnTo>
                  <a:lnTo>
                    <a:pt x="19868" y="61779"/>
                  </a:lnTo>
                  <a:lnTo>
                    <a:pt x="17695" y="61779"/>
                  </a:lnTo>
                  <a:lnTo>
                    <a:pt x="16764" y="63952"/>
                  </a:lnTo>
                  <a:lnTo>
                    <a:pt x="12418" y="68298"/>
                  </a:lnTo>
                  <a:lnTo>
                    <a:pt x="9313" y="68298"/>
                  </a:lnTo>
                  <a:lnTo>
                    <a:pt x="14591" y="71403"/>
                  </a:lnTo>
                  <a:lnTo>
                    <a:pt x="19868" y="75438"/>
                  </a:lnTo>
                  <a:lnTo>
                    <a:pt x="27009" y="76680"/>
                  </a:lnTo>
                  <a:lnTo>
                    <a:pt x="32286" y="80716"/>
                  </a:lnTo>
                  <a:lnTo>
                    <a:pt x="31355" y="83820"/>
                  </a:lnTo>
                  <a:lnTo>
                    <a:pt x="31355" y="85993"/>
                  </a:lnTo>
                  <a:lnTo>
                    <a:pt x="29182" y="88167"/>
                  </a:lnTo>
                  <a:lnTo>
                    <a:pt x="27009" y="90340"/>
                  </a:lnTo>
                  <a:lnTo>
                    <a:pt x="24836" y="91271"/>
                  </a:lnTo>
                  <a:lnTo>
                    <a:pt x="29182" y="95307"/>
                  </a:lnTo>
                  <a:lnTo>
                    <a:pt x="38495" y="100584"/>
                  </a:lnTo>
                  <a:lnTo>
                    <a:pt x="49050" y="105862"/>
                  </a:lnTo>
                  <a:lnTo>
                    <a:pt x="61468" y="113313"/>
                  </a:lnTo>
                  <a:lnTo>
                    <a:pt x="70782" y="117659"/>
                  </a:lnTo>
                  <a:lnTo>
                    <a:pt x="76059" y="120763"/>
                  </a:lnTo>
                  <a:lnTo>
                    <a:pt x="94686" y="105862"/>
                  </a:lnTo>
                  <a:lnTo>
                    <a:pt x="116728" y="95307"/>
                  </a:lnTo>
                  <a:lnTo>
                    <a:pt x="139701" y="85993"/>
                  </a:lnTo>
                  <a:lnTo>
                    <a:pt x="160501" y="75438"/>
                  </a:lnTo>
                  <a:lnTo>
                    <a:pt x="160501" y="60847"/>
                  </a:lnTo>
                  <a:lnTo>
                    <a:pt x="158327" y="44083"/>
                  </a:lnTo>
                  <a:close/>
                </a:path>
              </a:pathLst>
            </a:custGeom>
            <a:solidFill>
              <a:schemeClr val="lt1">
                <a:alpha val="4705"/>
              </a:scheme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grpSp>
      <p:sp>
        <p:nvSpPr>
          <p:cNvPr id="169" name="Google Shape;169;p18"/>
          <p:cNvSpPr txBox="1">
            <a:spLocks noGrp="1"/>
          </p:cNvSpPr>
          <p:nvPr>
            <p:ph type="body" idx="1"/>
          </p:nvPr>
        </p:nvSpPr>
        <p:spPr>
          <a:xfrm>
            <a:off x="242647" y="254632"/>
            <a:ext cx="8679898" cy="543185"/>
          </a:xfrm>
          <a:prstGeom prst="rect">
            <a:avLst/>
          </a:prstGeom>
          <a:noFill/>
          <a:ln>
            <a:noFill/>
          </a:ln>
        </p:spPr>
        <p:txBody>
          <a:bodyPr spcFirstLastPara="1" wrap="square" lIns="68575" tIns="34275" rIns="68575" bIns="34275" anchor="ctr" anchorCtr="0">
            <a:noAutofit/>
          </a:bodyPr>
          <a:lstStyle>
            <a:lvl1pPr marL="457200" marR="0" lvl="0" indent="-228600" algn="ctr" rtl="0">
              <a:lnSpc>
                <a:spcPct val="90000"/>
              </a:lnSpc>
              <a:spcBef>
                <a:spcPts val="800"/>
              </a:spcBef>
              <a:spcAft>
                <a:spcPts val="0"/>
              </a:spcAft>
              <a:buClr>
                <a:schemeClr val="lt1"/>
              </a:buClr>
              <a:buSzPts val="4100"/>
              <a:buFont typeface="Arial"/>
              <a:buNone/>
              <a:defRPr sz="4100" b="0" i="0" u="none" strike="noStrike" cap="none">
                <a:solidFill>
                  <a:schemeClr val="lt1"/>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Contents slide layout">
  <p:cSld name="Contents slide layout">
    <p:spTree>
      <p:nvGrpSpPr>
        <p:cNvPr id="1" name="Shape 170"/>
        <p:cNvGrpSpPr/>
        <p:nvPr/>
      </p:nvGrpSpPr>
      <p:grpSpPr>
        <a:xfrm>
          <a:off x="0" y="0"/>
          <a:ext cx="0" cy="0"/>
          <a:chOff x="0" y="0"/>
          <a:chExt cx="0" cy="0"/>
        </a:xfrm>
      </p:grpSpPr>
      <p:sp>
        <p:nvSpPr>
          <p:cNvPr id="171" name="Google Shape;171;p19"/>
          <p:cNvSpPr txBox="1">
            <a:spLocks noGrp="1"/>
          </p:cNvSpPr>
          <p:nvPr>
            <p:ph type="body" idx="1"/>
          </p:nvPr>
        </p:nvSpPr>
        <p:spPr>
          <a:xfrm>
            <a:off x="242647" y="254632"/>
            <a:ext cx="8679898" cy="543185"/>
          </a:xfrm>
          <a:prstGeom prst="rect">
            <a:avLst/>
          </a:prstGeom>
          <a:noFill/>
          <a:ln>
            <a:noFill/>
          </a:ln>
        </p:spPr>
        <p:txBody>
          <a:bodyPr spcFirstLastPara="1" wrap="square" lIns="68575" tIns="34275" rIns="68575" bIns="34275" anchor="ctr" anchorCtr="0">
            <a:noAutofit/>
          </a:bodyPr>
          <a:lstStyle>
            <a:lvl1pPr marL="457200" marR="0" lvl="0" indent="-228600" algn="ctr" rtl="0">
              <a:lnSpc>
                <a:spcPct val="90000"/>
              </a:lnSpc>
              <a:spcBef>
                <a:spcPts val="800"/>
              </a:spcBef>
              <a:spcAft>
                <a:spcPts val="0"/>
              </a:spcAft>
              <a:buClr>
                <a:srgbClr val="262626"/>
              </a:buClr>
              <a:buSzPts val="4100"/>
              <a:buFont typeface="Arial"/>
              <a:buNone/>
              <a:defRPr sz="4100" b="0" i="0" u="none" strike="noStrike" cap="none">
                <a:solidFill>
                  <a:srgbClr val="262626"/>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8_Contents slide layout">
  <p:cSld name="8_Contents slide layout">
    <p:bg>
      <p:bgPr>
        <a:blipFill>
          <a:blip r:embed="rId2">
            <a:alphaModFix/>
          </a:blip>
          <a:stretch>
            <a:fillRect/>
          </a:stretch>
        </a:blipFill>
        <a:effectLst/>
      </p:bgPr>
    </p:bg>
    <p:spTree>
      <p:nvGrpSpPr>
        <p:cNvPr id="1" name="Shape 183"/>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16_Contents slide layout">
  <p:cSld name="16_Contents slide layout">
    <p:bg>
      <p:bgPr>
        <a:solidFill>
          <a:srgbClr val="262626"/>
        </a:solidFill>
        <a:effectLst/>
      </p:bgPr>
    </p:bg>
    <p:spTree>
      <p:nvGrpSpPr>
        <p:cNvPr id="1" name="Shape 212"/>
        <p:cNvGrpSpPr/>
        <p:nvPr/>
      </p:nvGrpSpPr>
      <p:grpSpPr>
        <a:xfrm>
          <a:off x="0" y="0"/>
          <a:ext cx="0" cy="0"/>
          <a:chOff x="0" y="0"/>
          <a:chExt cx="0" cy="0"/>
        </a:xfrm>
      </p:grpSpPr>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3_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242647" y="254632"/>
            <a:ext cx="8679898" cy="543185"/>
          </a:xfrm>
          <a:prstGeom prst="rect">
            <a:avLst/>
          </a:prstGeom>
        </p:spPr>
        <p:txBody>
          <a:bodyPr anchor="ctr"/>
          <a:lstStyle>
            <a:lvl1pPr marL="0" indent="0" algn="ctr">
              <a:buNone/>
              <a:defRPr sz="405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281352659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4_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242647" y="254632"/>
            <a:ext cx="8679898" cy="543185"/>
          </a:xfrm>
          <a:prstGeom prst="rect">
            <a:avLst/>
          </a:prstGeom>
        </p:spPr>
        <p:txBody>
          <a:bodyPr anchor="ctr"/>
          <a:lstStyle>
            <a:lvl1pPr marL="0" indent="0" algn="ctr">
              <a:buNone/>
              <a:defRPr sz="405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0942277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8" Type="http://schemas.openxmlformats.org/officeDocument/2006/relationships/theme" Target="../theme/theme3.xml"/><Relationship Id="rId3" Type="http://schemas.openxmlformats.org/officeDocument/2006/relationships/slideLayout" Target="../slideLayouts/slideLayout15.xml"/><Relationship Id="rId7" Type="http://schemas.openxmlformats.org/officeDocument/2006/relationships/slideLayout" Target="../slideLayouts/slideLayout19.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60"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3"/>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8" r:id="rId4"/>
    <p:sldLayoutId id="2147483676" r:id="rId5"/>
    <p:sldLayoutId id="2147483684" r:id="rId6"/>
    <p:sldLayoutId id="2147483685"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tangle 1"/>
          <p:cNvSpPr/>
          <p:nvPr/>
        </p:nvSpPr>
        <p:spPr>
          <a:xfrm>
            <a:off x="997774" y="271782"/>
            <a:ext cx="7431314" cy="646331"/>
          </a:xfrm>
          <a:prstGeom prst="rect">
            <a:avLst/>
          </a:prstGeom>
          <a:solidFill>
            <a:schemeClr val="tx1">
              <a:lumMod val="95000"/>
              <a:lumOff val="5000"/>
            </a:schemeClr>
          </a:solidFill>
        </p:spPr>
        <p:txBody>
          <a:bodyPr wrap="square">
            <a:spAutoFit/>
          </a:bodyPr>
          <a:lstStyle/>
          <a:p>
            <a:pPr lvl="0" algn="ctr"/>
            <a:r>
              <a:rPr lang="en-GB" sz="3600" b="1" dirty="0">
                <a:solidFill>
                  <a:schemeClr val="bg1"/>
                </a:solidFill>
                <a:latin typeface="Times New Roman" panose="02020603050405020304" pitchFamily="18" charset="0"/>
                <a:ea typeface="Bodoni"/>
                <a:cs typeface="Times New Roman" panose="02020603050405020304" pitchFamily="18" charset="0"/>
                <a:sym typeface="Bodoni"/>
              </a:rPr>
              <a:t>PERSONAL EXPENSE TRACKER</a:t>
            </a:r>
            <a:endParaRPr lang="en-GB" sz="4800" b="1" dirty="0">
              <a:solidFill>
                <a:schemeClr val="tx1"/>
              </a:solidFill>
              <a:latin typeface="Times New Roman" panose="02020603050405020304" pitchFamily="18" charset="0"/>
              <a:ea typeface="Bodoni"/>
              <a:cs typeface="Times New Roman" panose="02020603050405020304" pitchFamily="18" charset="0"/>
              <a:sym typeface="Bodoni"/>
            </a:endParaRPr>
          </a:p>
        </p:txBody>
      </p:sp>
      <p:sp>
        <p:nvSpPr>
          <p:cNvPr id="6" name="TextBox 5"/>
          <p:cNvSpPr txBox="1"/>
          <p:nvPr/>
        </p:nvSpPr>
        <p:spPr>
          <a:xfrm>
            <a:off x="4281714" y="1797745"/>
            <a:ext cx="4593771" cy="369332"/>
          </a:xfrm>
          <a:prstGeom prst="rect">
            <a:avLst/>
          </a:prstGeom>
          <a:solidFill>
            <a:schemeClr val="accent4"/>
          </a:solidFill>
        </p:spPr>
        <p:txBody>
          <a:bodyPr wrap="square" rtlCol="0">
            <a:spAutoFit/>
          </a:bodyPr>
          <a:lstStyle/>
          <a:p>
            <a:r>
              <a:rPr lang="en-IN" sz="1800" b="1" dirty="0">
                <a:solidFill>
                  <a:schemeClr val="bg1"/>
                </a:solidFill>
                <a:latin typeface="Times New Roman" panose="02020603050405020304" pitchFamily="18" charset="0"/>
                <a:cs typeface="Times New Roman" panose="02020603050405020304" pitchFamily="18" charset="0"/>
              </a:rPr>
              <a:t>111720102013 - ASWINKUMAR P</a:t>
            </a:r>
          </a:p>
        </p:txBody>
      </p:sp>
      <p:sp>
        <p:nvSpPr>
          <p:cNvPr id="7" name="TextBox 6"/>
          <p:cNvSpPr txBox="1"/>
          <p:nvPr/>
        </p:nvSpPr>
        <p:spPr>
          <a:xfrm>
            <a:off x="4281714" y="2363615"/>
            <a:ext cx="4593771" cy="369332"/>
          </a:xfrm>
          <a:prstGeom prst="rect">
            <a:avLst/>
          </a:prstGeom>
          <a:solidFill>
            <a:schemeClr val="bg2"/>
          </a:solidFill>
        </p:spPr>
        <p:txBody>
          <a:bodyPr wrap="square" rtlCol="0">
            <a:spAutoFit/>
          </a:bodyPr>
          <a:lstStyle/>
          <a:p>
            <a:r>
              <a:rPr lang="en-IN" sz="1800" b="1" dirty="0">
                <a:solidFill>
                  <a:schemeClr val="bg1"/>
                </a:solidFill>
                <a:latin typeface="Times New Roman" panose="02020603050405020304" pitchFamily="18" charset="0"/>
                <a:cs typeface="Times New Roman" panose="02020603050405020304" pitchFamily="18" charset="0"/>
              </a:rPr>
              <a:t>111720102014 - CHIRUDEEP B</a:t>
            </a:r>
          </a:p>
        </p:txBody>
      </p:sp>
      <p:sp>
        <p:nvSpPr>
          <p:cNvPr id="8" name="TextBox 7"/>
          <p:cNvSpPr txBox="1"/>
          <p:nvPr/>
        </p:nvSpPr>
        <p:spPr>
          <a:xfrm>
            <a:off x="4281710" y="2929485"/>
            <a:ext cx="4593771" cy="369332"/>
          </a:xfrm>
          <a:prstGeom prst="rect">
            <a:avLst/>
          </a:prstGeom>
          <a:solidFill>
            <a:schemeClr val="accent3"/>
          </a:solidFill>
        </p:spPr>
        <p:txBody>
          <a:bodyPr wrap="square" rtlCol="0">
            <a:spAutoFit/>
          </a:bodyPr>
          <a:lstStyle/>
          <a:p>
            <a:r>
              <a:rPr lang="en-IN" sz="1800" b="1" dirty="0" smtClean="0">
                <a:solidFill>
                  <a:schemeClr val="bg1"/>
                </a:solidFill>
                <a:latin typeface="Times New Roman" panose="02020603050405020304" pitchFamily="18" charset="0"/>
                <a:cs typeface="Times New Roman" panose="02020603050405020304" pitchFamily="18" charset="0"/>
              </a:rPr>
              <a:t>111720102018 - AKHIL B</a:t>
            </a:r>
            <a:endParaRPr lang="en-IN" sz="1800" b="1" dirty="0">
              <a:solidFill>
                <a:schemeClr val="bg1"/>
              </a:solidFill>
              <a:latin typeface="Times New Roman" panose="02020603050405020304" pitchFamily="18" charset="0"/>
              <a:cs typeface="Times New Roman" panose="02020603050405020304" pitchFamily="18" charset="0"/>
            </a:endParaRPr>
          </a:p>
        </p:txBody>
      </p:sp>
      <p:pic>
        <p:nvPicPr>
          <p:cNvPr id="10" name="Picture 9"/>
          <p:cNvPicPr>
            <a:picLocks noChangeAspect="1"/>
          </p:cNvPicPr>
          <p:nvPr/>
        </p:nvPicPr>
        <p:blipFill>
          <a:blip r:embed="rId2"/>
          <a:stretch>
            <a:fillRect/>
          </a:stretch>
        </p:blipFill>
        <p:spPr>
          <a:xfrm>
            <a:off x="399142" y="1680521"/>
            <a:ext cx="3243943" cy="3243943"/>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
        <p:nvSpPr>
          <p:cNvPr id="9" name="TextBox 8"/>
          <p:cNvSpPr txBox="1"/>
          <p:nvPr/>
        </p:nvSpPr>
        <p:spPr>
          <a:xfrm>
            <a:off x="4281710" y="3495355"/>
            <a:ext cx="4593771" cy="369332"/>
          </a:xfrm>
          <a:prstGeom prst="rect">
            <a:avLst/>
          </a:prstGeom>
          <a:solidFill>
            <a:schemeClr val="accent1">
              <a:lumMod val="50000"/>
            </a:schemeClr>
          </a:solidFill>
        </p:spPr>
        <p:txBody>
          <a:bodyPr wrap="square" rtlCol="0">
            <a:spAutoFit/>
          </a:bodyPr>
          <a:lstStyle/>
          <a:p>
            <a:r>
              <a:rPr lang="en-IN" sz="1800" b="1" dirty="0">
                <a:solidFill>
                  <a:schemeClr val="bg1"/>
                </a:solidFill>
                <a:latin typeface="Times New Roman" panose="02020603050405020304" pitchFamily="18" charset="0"/>
                <a:cs typeface="Times New Roman" panose="02020603050405020304" pitchFamily="18" charset="0"/>
              </a:rPr>
              <a:t>111720102023 </a:t>
            </a:r>
            <a:r>
              <a:rPr lang="en-IN" sz="1800" b="1" dirty="0" smtClean="0">
                <a:solidFill>
                  <a:schemeClr val="bg1"/>
                </a:solidFill>
                <a:latin typeface="Times New Roman" panose="02020603050405020304" pitchFamily="18" charset="0"/>
                <a:cs typeface="Times New Roman" panose="02020603050405020304" pitchFamily="18" charset="0"/>
              </a:rPr>
              <a:t>- CHARAN </a:t>
            </a:r>
            <a:r>
              <a:rPr lang="en-IN" sz="1800" b="1" dirty="0">
                <a:solidFill>
                  <a:schemeClr val="bg1"/>
                </a:solidFill>
                <a:latin typeface="Times New Roman" panose="02020603050405020304" pitchFamily="18" charset="0"/>
                <a:cs typeface="Times New Roman" panose="02020603050405020304" pitchFamily="18" charset="0"/>
              </a:rPr>
              <a:t>SAI </a:t>
            </a:r>
            <a:r>
              <a:rPr lang="en-US" sz="1800" b="1" dirty="0">
                <a:solidFill>
                  <a:schemeClr val="bg1"/>
                </a:solidFill>
                <a:latin typeface="Times New Roman" panose="02020603050405020304" pitchFamily="18" charset="0"/>
                <a:cs typeface="Times New Roman" panose="02020603050405020304" pitchFamily="18" charset="0"/>
              </a:rPr>
              <a:t>B</a:t>
            </a:r>
            <a:endParaRPr lang="en-IN" sz="1800" b="1" dirty="0">
              <a:solidFill>
                <a:schemeClr val="bg1"/>
              </a:solidFill>
              <a:latin typeface="Times New Roman" panose="02020603050405020304" pitchFamily="18" charset="0"/>
              <a:cs typeface="Times New Roman" panose="02020603050405020304" pitchFamily="18" charset="0"/>
            </a:endParaRPr>
          </a:p>
        </p:txBody>
      </p:sp>
      <p:sp>
        <p:nvSpPr>
          <p:cNvPr id="11" name="TextBox 10"/>
          <p:cNvSpPr txBox="1"/>
          <p:nvPr/>
        </p:nvSpPr>
        <p:spPr>
          <a:xfrm>
            <a:off x="4281710" y="4061225"/>
            <a:ext cx="4593771" cy="369332"/>
          </a:xfrm>
          <a:prstGeom prst="rect">
            <a:avLst/>
          </a:prstGeom>
          <a:solidFill>
            <a:schemeClr val="accent6">
              <a:lumMod val="50000"/>
            </a:schemeClr>
          </a:solidFill>
        </p:spPr>
        <p:txBody>
          <a:bodyPr wrap="square" rtlCol="0">
            <a:spAutoFit/>
          </a:bodyPr>
          <a:lstStyle/>
          <a:p>
            <a:r>
              <a:rPr lang="en-IN" sz="1800" b="1" dirty="0" smtClean="0">
                <a:solidFill>
                  <a:schemeClr val="bg1"/>
                </a:solidFill>
                <a:latin typeface="Times New Roman" panose="02020603050405020304" pitchFamily="18" charset="0"/>
                <a:cs typeface="Times New Roman" panose="02020603050405020304" pitchFamily="18" charset="0"/>
              </a:rPr>
              <a:t>111720102054 – SRICHARAN K</a:t>
            </a:r>
            <a:endParaRPr lang="en-IN" sz="1800"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8476488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a:xfrm>
            <a:off x="243847" y="83495"/>
            <a:ext cx="8679898" cy="543185"/>
          </a:xfrm>
        </p:spPr>
        <p:txBody>
          <a:bodyPr/>
          <a:lstStyle/>
          <a:p>
            <a:r>
              <a:rPr lang="en-US" sz="5400" b="1" dirty="0">
                <a:latin typeface="Times New Roman" panose="02020603050405020304" pitchFamily="18" charset="0"/>
                <a:cs typeface="Times New Roman" panose="02020603050405020304" pitchFamily="18" charset="0"/>
              </a:rPr>
              <a:t>METHODOLOGY</a:t>
            </a:r>
          </a:p>
        </p:txBody>
      </p:sp>
      <p:sp>
        <p:nvSpPr>
          <p:cNvPr id="5" name="TextBox 4">
            <a:extLst>
              <a:ext uri="{FF2B5EF4-FFF2-40B4-BE49-F238E27FC236}">
                <a16:creationId xmlns:a16="http://schemas.microsoft.com/office/drawing/2014/main" id="{E6FB3A3E-2B2B-4909-8EDE-150243DAD698}"/>
              </a:ext>
            </a:extLst>
          </p:cNvPr>
          <p:cNvSpPr txBox="1"/>
          <p:nvPr/>
        </p:nvSpPr>
        <p:spPr>
          <a:xfrm>
            <a:off x="6136382" y="2580132"/>
            <a:ext cx="2137111" cy="230832"/>
          </a:xfrm>
          <a:prstGeom prst="rect">
            <a:avLst/>
          </a:prstGeom>
          <a:noFill/>
        </p:spPr>
        <p:txBody>
          <a:bodyPr wrap="square" rtlCol="0">
            <a:spAutoFit/>
          </a:bodyPr>
          <a:lstStyle/>
          <a:p>
            <a:endParaRPr lang="ko-KR" altLang="en-US" sz="900" b="1" dirty="0">
              <a:solidFill>
                <a:schemeClr val="tx1">
                  <a:lumMod val="75000"/>
                  <a:lumOff val="25000"/>
                </a:schemeClr>
              </a:solidFill>
              <a:cs typeface="Arial" pitchFamily="34" charset="0"/>
            </a:endParaRPr>
          </a:p>
        </p:txBody>
      </p:sp>
      <p:sp>
        <p:nvSpPr>
          <p:cNvPr id="8" name="TextBox 7">
            <a:extLst>
              <a:ext uri="{FF2B5EF4-FFF2-40B4-BE49-F238E27FC236}">
                <a16:creationId xmlns:a16="http://schemas.microsoft.com/office/drawing/2014/main" id="{F6AB0C9D-002A-4636-AC44-DCDEB13B0474}"/>
              </a:ext>
            </a:extLst>
          </p:cNvPr>
          <p:cNvSpPr txBox="1"/>
          <p:nvPr/>
        </p:nvSpPr>
        <p:spPr>
          <a:xfrm>
            <a:off x="1091155" y="2527978"/>
            <a:ext cx="2137111" cy="230832"/>
          </a:xfrm>
          <a:prstGeom prst="rect">
            <a:avLst/>
          </a:prstGeom>
          <a:noFill/>
        </p:spPr>
        <p:txBody>
          <a:bodyPr wrap="square" rtlCol="0">
            <a:spAutoFit/>
          </a:bodyPr>
          <a:lstStyle/>
          <a:p>
            <a:pPr algn="r"/>
            <a:endParaRPr lang="ko-KR" altLang="en-US" sz="900" b="1" dirty="0">
              <a:solidFill>
                <a:schemeClr val="tx1">
                  <a:lumMod val="75000"/>
                  <a:lumOff val="25000"/>
                </a:schemeClr>
              </a:solidFill>
              <a:cs typeface="Arial" pitchFamily="34" charset="0"/>
            </a:endParaRPr>
          </a:p>
        </p:txBody>
      </p:sp>
      <p:sp>
        <p:nvSpPr>
          <p:cNvPr id="11" name="TextBox 10">
            <a:extLst>
              <a:ext uri="{FF2B5EF4-FFF2-40B4-BE49-F238E27FC236}">
                <a16:creationId xmlns:a16="http://schemas.microsoft.com/office/drawing/2014/main" id="{E82F074A-D283-4E44-BBED-0039B6D81E51}"/>
              </a:ext>
            </a:extLst>
          </p:cNvPr>
          <p:cNvSpPr txBox="1"/>
          <p:nvPr/>
        </p:nvSpPr>
        <p:spPr>
          <a:xfrm>
            <a:off x="5249406" y="3886561"/>
            <a:ext cx="2137111" cy="230832"/>
          </a:xfrm>
          <a:prstGeom prst="rect">
            <a:avLst/>
          </a:prstGeom>
          <a:noFill/>
        </p:spPr>
        <p:txBody>
          <a:bodyPr wrap="square" rtlCol="0">
            <a:spAutoFit/>
          </a:bodyPr>
          <a:lstStyle/>
          <a:p>
            <a:endParaRPr lang="ko-KR" altLang="en-US" sz="900" b="1" dirty="0">
              <a:solidFill>
                <a:schemeClr val="tx1">
                  <a:lumMod val="75000"/>
                  <a:lumOff val="25000"/>
                </a:schemeClr>
              </a:solidFill>
              <a:cs typeface="Arial" pitchFamily="34" charset="0"/>
            </a:endParaRPr>
          </a:p>
        </p:txBody>
      </p:sp>
      <p:sp>
        <p:nvSpPr>
          <p:cNvPr id="14" name="TextBox 13">
            <a:extLst>
              <a:ext uri="{FF2B5EF4-FFF2-40B4-BE49-F238E27FC236}">
                <a16:creationId xmlns:a16="http://schemas.microsoft.com/office/drawing/2014/main" id="{2F97D6C0-BC3D-41B1-9FB0-E0BC0444CDC2}"/>
              </a:ext>
            </a:extLst>
          </p:cNvPr>
          <p:cNvSpPr txBox="1"/>
          <p:nvPr/>
        </p:nvSpPr>
        <p:spPr>
          <a:xfrm>
            <a:off x="3489196" y="704285"/>
            <a:ext cx="2137111" cy="230832"/>
          </a:xfrm>
          <a:prstGeom prst="rect">
            <a:avLst/>
          </a:prstGeom>
          <a:noFill/>
        </p:spPr>
        <p:txBody>
          <a:bodyPr wrap="square" rtlCol="0">
            <a:spAutoFit/>
          </a:bodyPr>
          <a:lstStyle/>
          <a:p>
            <a:pPr algn="r"/>
            <a:endParaRPr lang="ko-KR" altLang="en-US" sz="900" b="1" dirty="0">
              <a:solidFill>
                <a:schemeClr val="tx1">
                  <a:lumMod val="75000"/>
                  <a:lumOff val="25000"/>
                </a:schemeClr>
              </a:solidFill>
              <a:cs typeface="Arial" pitchFamily="34" charset="0"/>
            </a:endParaRPr>
          </a:p>
        </p:txBody>
      </p:sp>
      <p:sp>
        <p:nvSpPr>
          <p:cNvPr id="15" name="Donut 20">
            <a:extLst>
              <a:ext uri="{FF2B5EF4-FFF2-40B4-BE49-F238E27FC236}">
                <a16:creationId xmlns:a16="http://schemas.microsoft.com/office/drawing/2014/main" id="{C18DB444-EB6A-404E-ABD8-75F15106AD44}"/>
              </a:ext>
            </a:extLst>
          </p:cNvPr>
          <p:cNvSpPr/>
          <p:nvPr/>
        </p:nvSpPr>
        <p:spPr>
          <a:xfrm>
            <a:off x="3298463" y="1886871"/>
            <a:ext cx="2387774" cy="2309828"/>
          </a:xfrm>
          <a:prstGeom prst="donut">
            <a:avLst>
              <a:gd name="adj" fmla="val 986"/>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ko-KR" altLang="en-US" sz="2025">
              <a:solidFill>
                <a:schemeClr val="tx1"/>
              </a:solidFill>
            </a:endParaRPr>
          </a:p>
        </p:txBody>
      </p:sp>
      <p:sp>
        <p:nvSpPr>
          <p:cNvPr id="16" name="Rounded Rectangle 9">
            <a:extLst>
              <a:ext uri="{FF2B5EF4-FFF2-40B4-BE49-F238E27FC236}">
                <a16:creationId xmlns:a16="http://schemas.microsoft.com/office/drawing/2014/main" id="{15BE4EC6-43BF-4AD0-AEEA-201D0535951C}"/>
              </a:ext>
            </a:extLst>
          </p:cNvPr>
          <p:cNvSpPr/>
          <p:nvPr/>
        </p:nvSpPr>
        <p:spPr>
          <a:xfrm>
            <a:off x="4221250" y="1653496"/>
            <a:ext cx="731480" cy="585184"/>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25" dirty="0"/>
          </a:p>
        </p:txBody>
      </p:sp>
      <p:sp>
        <p:nvSpPr>
          <p:cNvPr id="17" name="Rounded Rectangle 45">
            <a:extLst>
              <a:ext uri="{FF2B5EF4-FFF2-40B4-BE49-F238E27FC236}">
                <a16:creationId xmlns:a16="http://schemas.microsoft.com/office/drawing/2014/main" id="{88C14777-0096-4859-B079-1F6C266DCEB4}"/>
              </a:ext>
            </a:extLst>
          </p:cNvPr>
          <p:cNvSpPr/>
          <p:nvPr/>
        </p:nvSpPr>
        <p:spPr>
          <a:xfrm>
            <a:off x="4202242" y="3756070"/>
            <a:ext cx="731480" cy="585184"/>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25"/>
          </a:p>
        </p:txBody>
      </p:sp>
      <p:sp>
        <p:nvSpPr>
          <p:cNvPr id="18" name="Rounded Rectangle 49">
            <a:extLst>
              <a:ext uri="{FF2B5EF4-FFF2-40B4-BE49-F238E27FC236}">
                <a16:creationId xmlns:a16="http://schemas.microsoft.com/office/drawing/2014/main" id="{5F432428-A8DE-407E-8705-ADCAA9E5148C}"/>
              </a:ext>
            </a:extLst>
          </p:cNvPr>
          <p:cNvSpPr/>
          <p:nvPr/>
        </p:nvSpPr>
        <p:spPr>
          <a:xfrm>
            <a:off x="5338448" y="2668807"/>
            <a:ext cx="731480" cy="585184"/>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25"/>
          </a:p>
        </p:txBody>
      </p:sp>
      <p:sp>
        <p:nvSpPr>
          <p:cNvPr id="19" name="Rounded Rectangle 53">
            <a:extLst>
              <a:ext uri="{FF2B5EF4-FFF2-40B4-BE49-F238E27FC236}">
                <a16:creationId xmlns:a16="http://schemas.microsoft.com/office/drawing/2014/main" id="{CD83DDB0-961A-4D3F-901C-DE009405AEA4}"/>
              </a:ext>
            </a:extLst>
          </p:cNvPr>
          <p:cNvSpPr/>
          <p:nvPr/>
        </p:nvSpPr>
        <p:spPr>
          <a:xfrm>
            <a:off x="3074074" y="2668807"/>
            <a:ext cx="731480" cy="585184"/>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25"/>
          </a:p>
        </p:txBody>
      </p:sp>
      <p:sp>
        <p:nvSpPr>
          <p:cNvPr id="20" name="Oval 19">
            <a:extLst>
              <a:ext uri="{FF2B5EF4-FFF2-40B4-BE49-F238E27FC236}">
                <a16:creationId xmlns:a16="http://schemas.microsoft.com/office/drawing/2014/main" id="{7A492B12-0241-430D-8139-E20071CC50C9}"/>
              </a:ext>
            </a:extLst>
          </p:cNvPr>
          <p:cNvSpPr/>
          <p:nvPr/>
        </p:nvSpPr>
        <p:spPr>
          <a:xfrm>
            <a:off x="4169858" y="2554529"/>
            <a:ext cx="812978" cy="812978"/>
          </a:xfrm>
          <a:prstGeom prst="ellipse">
            <a:avLst/>
          </a:prstGeom>
          <a:solidFill>
            <a:schemeClr val="tx1">
              <a:lumMod val="50000"/>
              <a:lumOff val="5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25"/>
          </a:p>
        </p:txBody>
      </p:sp>
      <p:sp>
        <p:nvSpPr>
          <p:cNvPr id="21" name="Rounded Rectangle 10">
            <a:extLst>
              <a:ext uri="{FF2B5EF4-FFF2-40B4-BE49-F238E27FC236}">
                <a16:creationId xmlns:a16="http://schemas.microsoft.com/office/drawing/2014/main" id="{CD9D9089-26EA-49BD-9CFE-AE72E3E86EAB}"/>
              </a:ext>
            </a:extLst>
          </p:cNvPr>
          <p:cNvSpPr/>
          <p:nvPr/>
        </p:nvSpPr>
        <p:spPr>
          <a:xfrm>
            <a:off x="3344503" y="2830864"/>
            <a:ext cx="190620" cy="252264"/>
          </a:xfrm>
          <a:custGeom>
            <a:avLst/>
            <a:gdLst/>
            <a:ahLst/>
            <a:cxnLst/>
            <a:rect l="l" t="t" r="r" b="b"/>
            <a:pathLst>
              <a:path w="2448272" h="3240000">
                <a:moveTo>
                  <a:pt x="1358676" y="2676152"/>
                </a:moveTo>
                <a:cubicBezTo>
                  <a:pt x="1327753" y="2676152"/>
                  <a:pt x="1302685" y="2701220"/>
                  <a:pt x="1302685" y="2732143"/>
                </a:cubicBezTo>
                <a:lnTo>
                  <a:pt x="1302685" y="2956101"/>
                </a:lnTo>
                <a:cubicBezTo>
                  <a:pt x="1302685" y="2987024"/>
                  <a:pt x="1327753" y="3012092"/>
                  <a:pt x="1358676" y="3012092"/>
                </a:cubicBezTo>
                <a:lnTo>
                  <a:pt x="1582634" y="3012092"/>
                </a:lnTo>
                <a:cubicBezTo>
                  <a:pt x="1613557" y="3012092"/>
                  <a:pt x="1638625" y="2987024"/>
                  <a:pt x="1638625" y="2956101"/>
                </a:cubicBezTo>
                <a:lnTo>
                  <a:pt x="1638625" y="2732143"/>
                </a:lnTo>
                <a:cubicBezTo>
                  <a:pt x="1638625" y="2701220"/>
                  <a:pt x="1613557" y="2676152"/>
                  <a:pt x="1582634" y="2676152"/>
                </a:cubicBezTo>
                <a:close/>
                <a:moveTo>
                  <a:pt x="837062" y="2676152"/>
                </a:moveTo>
                <a:cubicBezTo>
                  <a:pt x="806139" y="2676152"/>
                  <a:pt x="781071" y="2701220"/>
                  <a:pt x="781071" y="2732143"/>
                </a:cubicBezTo>
                <a:lnTo>
                  <a:pt x="781071" y="2956101"/>
                </a:lnTo>
                <a:cubicBezTo>
                  <a:pt x="781071" y="2987024"/>
                  <a:pt x="806139" y="3012092"/>
                  <a:pt x="837062" y="3012092"/>
                </a:cubicBezTo>
                <a:lnTo>
                  <a:pt x="1061020" y="3012092"/>
                </a:lnTo>
                <a:cubicBezTo>
                  <a:pt x="1091943" y="3012092"/>
                  <a:pt x="1117011" y="2987024"/>
                  <a:pt x="1117011" y="2956101"/>
                </a:cubicBezTo>
                <a:lnTo>
                  <a:pt x="1117011" y="2732143"/>
                </a:lnTo>
                <a:cubicBezTo>
                  <a:pt x="1117011" y="2701220"/>
                  <a:pt x="1091943" y="2676152"/>
                  <a:pt x="1061020" y="2676152"/>
                </a:cubicBezTo>
                <a:close/>
                <a:moveTo>
                  <a:pt x="315448" y="2676152"/>
                </a:moveTo>
                <a:cubicBezTo>
                  <a:pt x="284525" y="2676152"/>
                  <a:pt x="259457" y="2701220"/>
                  <a:pt x="259457" y="2732143"/>
                </a:cubicBezTo>
                <a:lnTo>
                  <a:pt x="259457" y="2956101"/>
                </a:lnTo>
                <a:cubicBezTo>
                  <a:pt x="259457" y="2987024"/>
                  <a:pt x="284525" y="3012092"/>
                  <a:pt x="315448" y="3012092"/>
                </a:cubicBezTo>
                <a:lnTo>
                  <a:pt x="539406" y="3012092"/>
                </a:lnTo>
                <a:cubicBezTo>
                  <a:pt x="570329" y="3012092"/>
                  <a:pt x="595397" y="2987024"/>
                  <a:pt x="595397" y="2956101"/>
                </a:cubicBezTo>
                <a:lnTo>
                  <a:pt x="595397" y="2732143"/>
                </a:lnTo>
                <a:cubicBezTo>
                  <a:pt x="595397" y="2701220"/>
                  <a:pt x="570329" y="2676152"/>
                  <a:pt x="539406" y="2676152"/>
                </a:cubicBezTo>
                <a:close/>
                <a:moveTo>
                  <a:pt x="1880291" y="2179832"/>
                </a:moveTo>
                <a:cubicBezTo>
                  <a:pt x="1849368" y="2179832"/>
                  <a:pt x="1824300" y="2204900"/>
                  <a:pt x="1824300" y="2235823"/>
                </a:cubicBezTo>
                <a:lnTo>
                  <a:pt x="1824300" y="2956101"/>
                </a:lnTo>
                <a:cubicBezTo>
                  <a:pt x="1824300" y="2987024"/>
                  <a:pt x="1849368" y="3012092"/>
                  <a:pt x="1880291" y="3012092"/>
                </a:cubicBezTo>
                <a:lnTo>
                  <a:pt x="2104249" y="3012092"/>
                </a:lnTo>
                <a:cubicBezTo>
                  <a:pt x="2135172" y="3012092"/>
                  <a:pt x="2160240" y="2987024"/>
                  <a:pt x="2160240" y="2956101"/>
                </a:cubicBezTo>
                <a:lnTo>
                  <a:pt x="2160240" y="2235823"/>
                </a:lnTo>
                <a:cubicBezTo>
                  <a:pt x="2160240" y="2204900"/>
                  <a:pt x="2135172" y="2179832"/>
                  <a:pt x="2104249" y="2179832"/>
                </a:cubicBezTo>
                <a:close/>
                <a:moveTo>
                  <a:pt x="1358676" y="2179832"/>
                </a:moveTo>
                <a:cubicBezTo>
                  <a:pt x="1327753" y="2179832"/>
                  <a:pt x="1302685" y="2204900"/>
                  <a:pt x="1302685" y="2235823"/>
                </a:cubicBezTo>
                <a:lnTo>
                  <a:pt x="1302685" y="2459781"/>
                </a:lnTo>
                <a:cubicBezTo>
                  <a:pt x="1302685" y="2490704"/>
                  <a:pt x="1327753" y="2515772"/>
                  <a:pt x="1358676" y="2515772"/>
                </a:cubicBezTo>
                <a:lnTo>
                  <a:pt x="1582634" y="2515772"/>
                </a:lnTo>
                <a:cubicBezTo>
                  <a:pt x="1613557" y="2515772"/>
                  <a:pt x="1638625" y="2490704"/>
                  <a:pt x="1638625" y="2459781"/>
                </a:cubicBezTo>
                <a:lnTo>
                  <a:pt x="1638625" y="2235823"/>
                </a:lnTo>
                <a:cubicBezTo>
                  <a:pt x="1638625" y="2204900"/>
                  <a:pt x="1613557" y="2179832"/>
                  <a:pt x="1582634" y="2179832"/>
                </a:cubicBezTo>
                <a:close/>
                <a:moveTo>
                  <a:pt x="837062" y="2179832"/>
                </a:moveTo>
                <a:cubicBezTo>
                  <a:pt x="806139" y="2179832"/>
                  <a:pt x="781071" y="2204900"/>
                  <a:pt x="781071" y="2235823"/>
                </a:cubicBezTo>
                <a:lnTo>
                  <a:pt x="781071" y="2459781"/>
                </a:lnTo>
                <a:cubicBezTo>
                  <a:pt x="781071" y="2490704"/>
                  <a:pt x="806139" y="2515772"/>
                  <a:pt x="837062" y="2515772"/>
                </a:cubicBezTo>
                <a:lnTo>
                  <a:pt x="1061020" y="2515772"/>
                </a:lnTo>
                <a:cubicBezTo>
                  <a:pt x="1091943" y="2515772"/>
                  <a:pt x="1117011" y="2490704"/>
                  <a:pt x="1117011" y="2459781"/>
                </a:cubicBezTo>
                <a:lnTo>
                  <a:pt x="1117011" y="2235823"/>
                </a:lnTo>
                <a:cubicBezTo>
                  <a:pt x="1117011" y="2204900"/>
                  <a:pt x="1091943" y="2179832"/>
                  <a:pt x="1061020" y="2179832"/>
                </a:cubicBezTo>
                <a:close/>
                <a:moveTo>
                  <a:pt x="315448" y="2179832"/>
                </a:moveTo>
                <a:cubicBezTo>
                  <a:pt x="284525" y="2179832"/>
                  <a:pt x="259457" y="2204900"/>
                  <a:pt x="259457" y="2235823"/>
                </a:cubicBezTo>
                <a:lnTo>
                  <a:pt x="259457" y="2459781"/>
                </a:lnTo>
                <a:cubicBezTo>
                  <a:pt x="259457" y="2490704"/>
                  <a:pt x="284525" y="2515772"/>
                  <a:pt x="315448" y="2515772"/>
                </a:cubicBezTo>
                <a:lnTo>
                  <a:pt x="539406" y="2515772"/>
                </a:lnTo>
                <a:cubicBezTo>
                  <a:pt x="570329" y="2515772"/>
                  <a:pt x="595397" y="2490704"/>
                  <a:pt x="595397" y="2459781"/>
                </a:cubicBezTo>
                <a:lnTo>
                  <a:pt x="595397" y="2235823"/>
                </a:lnTo>
                <a:cubicBezTo>
                  <a:pt x="595397" y="2204900"/>
                  <a:pt x="570329" y="2179832"/>
                  <a:pt x="539406" y="2179832"/>
                </a:cubicBezTo>
                <a:close/>
                <a:moveTo>
                  <a:pt x="1880291" y="1683512"/>
                </a:moveTo>
                <a:cubicBezTo>
                  <a:pt x="1849368" y="1683512"/>
                  <a:pt x="1824300" y="1708580"/>
                  <a:pt x="1824300" y="1739503"/>
                </a:cubicBezTo>
                <a:lnTo>
                  <a:pt x="1824300" y="1963461"/>
                </a:lnTo>
                <a:cubicBezTo>
                  <a:pt x="1824300" y="1994384"/>
                  <a:pt x="1849368" y="2019452"/>
                  <a:pt x="1880291" y="2019452"/>
                </a:cubicBezTo>
                <a:lnTo>
                  <a:pt x="2104249" y="2019452"/>
                </a:lnTo>
                <a:cubicBezTo>
                  <a:pt x="2135172" y="2019452"/>
                  <a:pt x="2160240" y="1994384"/>
                  <a:pt x="2160240" y="1963461"/>
                </a:cubicBezTo>
                <a:lnTo>
                  <a:pt x="2160240" y="1739503"/>
                </a:lnTo>
                <a:cubicBezTo>
                  <a:pt x="2160240" y="1708580"/>
                  <a:pt x="2135172" y="1683512"/>
                  <a:pt x="2104249" y="1683512"/>
                </a:cubicBezTo>
                <a:close/>
                <a:moveTo>
                  <a:pt x="1358676" y="1683512"/>
                </a:moveTo>
                <a:cubicBezTo>
                  <a:pt x="1327753" y="1683512"/>
                  <a:pt x="1302685" y="1708580"/>
                  <a:pt x="1302685" y="1739503"/>
                </a:cubicBezTo>
                <a:lnTo>
                  <a:pt x="1302685" y="1963461"/>
                </a:lnTo>
                <a:cubicBezTo>
                  <a:pt x="1302685" y="1994384"/>
                  <a:pt x="1327753" y="2019452"/>
                  <a:pt x="1358676" y="2019452"/>
                </a:cubicBezTo>
                <a:lnTo>
                  <a:pt x="1582634" y="2019452"/>
                </a:lnTo>
                <a:cubicBezTo>
                  <a:pt x="1613557" y="2019452"/>
                  <a:pt x="1638625" y="1994384"/>
                  <a:pt x="1638625" y="1963461"/>
                </a:cubicBezTo>
                <a:lnTo>
                  <a:pt x="1638625" y="1739503"/>
                </a:lnTo>
                <a:cubicBezTo>
                  <a:pt x="1638625" y="1708580"/>
                  <a:pt x="1613557" y="1683512"/>
                  <a:pt x="1582634" y="1683512"/>
                </a:cubicBezTo>
                <a:close/>
                <a:moveTo>
                  <a:pt x="837062" y="1683512"/>
                </a:moveTo>
                <a:cubicBezTo>
                  <a:pt x="806139" y="1683512"/>
                  <a:pt x="781071" y="1708580"/>
                  <a:pt x="781071" y="1739503"/>
                </a:cubicBezTo>
                <a:lnTo>
                  <a:pt x="781071" y="1963461"/>
                </a:lnTo>
                <a:cubicBezTo>
                  <a:pt x="781071" y="1994384"/>
                  <a:pt x="806139" y="2019452"/>
                  <a:pt x="837062" y="2019452"/>
                </a:cubicBezTo>
                <a:lnTo>
                  <a:pt x="1061020" y="2019452"/>
                </a:lnTo>
                <a:cubicBezTo>
                  <a:pt x="1091943" y="2019452"/>
                  <a:pt x="1117011" y="1994384"/>
                  <a:pt x="1117011" y="1963461"/>
                </a:cubicBezTo>
                <a:lnTo>
                  <a:pt x="1117011" y="1739503"/>
                </a:lnTo>
                <a:cubicBezTo>
                  <a:pt x="1117011" y="1708580"/>
                  <a:pt x="1091943" y="1683512"/>
                  <a:pt x="1061020" y="1683512"/>
                </a:cubicBezTo>
                <a:close/>
                <a:moveTo>
                  <a:pt x="315448" y="1683512"/>
                </a:moveTo>
                <a:cubicBezTo>
                  <a:pt x="284525" y="1683512"/>
                  <a:pt x="259457" y="1708580"/>
                  <a:pt x="259457" y="1739503"/>
                </a:cubicBezTo>
                <a:lnTo>
                  <a:pt x="259457" y="1963461"/>
                </a:lnTo>
                <a:cubicBezTo>
                  <a:pt x="259457" y="1994384"/>
                  <a:pt x="284525" y="2019452"/>
                  <a:pt x="315448" y="2019452"/>
                </a:cubicBezTo>
                <a:lnTo>
                  <a:pt x="539406" y="2019452"/>
                </a:lnTo>
                <a:cubicBezTo>
                  <a:pt x="570329" y="2019452"/>
                  <a:pt x="595397" y="1994384"/>
                  <a:pt x="595397" y="1963461"/>
                </a:cubicBezTo>
                <a:lnTo>
                  <a:pt x="595397" y="1739503"/>
                </a:lnTo>
                <a:cubicBezTo>
                  <a:pt x="595397" y="1708580"/>
                  <a:pt x="570329" y="1683512"/>
                  <a:pt x="539406" y="1683512"/>
                </a:cubicBezTo>
                <a:close/>
                <a:moveTo>
                  <a:pt x="1880291" y="1187192"/>
                </a:moveTo>
                <a:cubicBezTo>
                  <a:pt x="1849368" y="1187192"/>
                  <a:pt x="1824300" y="1212260"/>
                  <a:pt x="1824300" y="1243183"/>
                </a:cubicBezTo>
                <a:lnTo>
                  <a:pt x="1824300" y="1467141"/>
                </a:lnTo>
                <a:cubicBezTo>
                  <a:pt x="1824300" y="1498064"/>
                  <a:pt x="1849368" y="1523132"/>
                  <a:pt x="1880291" y="1523132"/>
                </a:cubicBezTo>
                <a:lnTo>
                  <a:pt x="2104249" y="1523132"/>
                </a:lnTo>
                <a:cubicBezTo>
                  <a:pt x="2135172" y="1523132"/>
                  <a:pt x="2160240" y="1498064"/>
                  <a:pt x="2160240" y="1467141"/>
                </a:cubicBezTo>
                <a:lnTo>
                  <a:pt x="2160240" y="1243183"/>
                </a:lnTo>
                <a:cubicBezTo>
                  <a:pt x="2160240" y="1212260"/>
                  <a:pt x="2135172" y="1187192"/>
                  <a:pt x="2104249" y="1187192"/>
                </a:cubicBezTo>
                <a:close/>
                <a:moveTo>
                  <a:pt x="1358676" y="1187192"/>
                </a:moveTo>
                <a:cubicBezTo>
                  <a:pt x="1327753" y="1187192"/>
                  <a:pt x="1302685" y="1212260"/>
                  <a:pt x="1302685" y="1243183"/>
                </a:cubicBezTo>
                <a:lnTo>
                  <a:pt x="1302685" y="1467141"/>
                </a:lnTo>
                <a:cubicBezTo>
                  <a:pt x="1302685" y="1498064"/>
                  <a:pt x="1327753" y="1523132"/>
                  <a:pt x="1358676" y="1523132"/>
                </a:cubicBezTo>
                <a:lnTo>
                  <a:pt x="1582634" y="1523132"/>
                </a:lnTo>
                <a:cubicBezTo>
                  <a:pt x="1613557" y="1523132"/>
                  <a:pt x="1638625" y="1498064"/>
                  <a:pt x="1638625" y="1467141"/>
                </a:cubicBezTo>
                <a:lnTo>
                  <a:pt x="1638625" y="1243183"/>
                </a:lnTo>
                <a:cubicBezTo>
                  <a:pt x="1638625" y="1212260"/>
                  <a:pt x="1613557" y="1187192"/>
                  <a:pt x="1582634" y="1187192"/>
                </a:cubicBezTo>
                <a:close/>
                <a:moveTo>
                  <a:pt x="837062" y="1187192"/>
                </a:moveTo>
                <a:cubicBezTo>
                  <a:pt x="806139" y="1187192"/>
                  <a:pt x="781071" y="1212260"/>
                  <a:pt x="781071" y="1243183"/>
                </a:cubicBezTo>
                <a:lnTo>
                  <a:pt x="781071" y="1467141"/>
                </a:lnTo>
                <a:cubicBezTo>
                  <a:pt x="781071" y="1498064"/>
                  <a:pt x="806139" y="1523132"/>
                  <a:pt x="837062" y="1523132"/>
                </a:cubicBezTo>
                <a:lnTo>
                  <a:pt x="1061020" y="1523132"/>
                </a:lnTo>
                <a:cubicBezTo>
                  <a:pt x="1091943" y="1523132"/>
                  <a:pt x="1117011" y="1498064"/>
                  <a:pt x="1117011" y="1467141"/>
                </a:cubicBezTo>
                <a:lnTo>
                  <a:pt x="1117011" y="1243183"/>
                </a:lnTo>
                <a:cubicBezTo>
                  <a:pt x="1117011" y="1212260"/>
                  <a:pt x="1091943" y="1187192"/>
                  <a:pt x="1061020" y="1187192"/>
                </a:cubicBezTo>
                <a:close/>
                <a:moveTo>
                  <a:pt x="315448" y="1187192"/>
                </a:moveTo>
                <a:cubicBezTo>
                  <a:pt x="284525" y="1187192"/>
                  <a:pt x="259457" y="1212260"/>
                  <a:pt x="259457" y="1243183"/>
                </a:cubicBezTo>
                <a:lnTo>
                  <a:pt x="259457" y="1467141"/>
                </a:lnTo>
                <a:cubicBezTo>
                  <a:pt x="259457" y="1498064"/>
                  <a:pt x="284525" y="1523132"/>
                  <a:pt x="315448" y="1523132"/>
                </a:cubicBezTo>
                <a:lnTo>
                  <a:pt x="539406" y="1523132"/>
                </a:lnTo>
                <a:cubicBezTo>
                  <a:pt x="570329" y="1523132"/>
                  <a:pt x="595397" y="1498064"/>
                  <a:pt x="595397" y="1467141"/>
                </a:cubicBezTo>
                <a:lnTo>
                  <a:pt x="595397" y="1243183"/>
                </a:lnTo>
                <a:cubicBezTo>
                  <a:pt x="595397" y="1212260"/>
                  <a:pt x="570329" y="1187192"/>
                  <a:pt x="539406" y="1187192"/>
                </a:cubicBezTo>
                <a:close/>
                <a:moveTo>
                  <a:pt x="348041" y="163575"/>
                </a:moveTo>
                <a:cubicBezTo>
                  <a:pt x="275130" y="163575"/>
                  <a:pt x="216024" y="222681"/>
                  <a:pt x="216024" y="295592"/>
                </a:cubicBezTo>
                <a:lnTo>
                  <a:pt x="216024" y="823646"/>
                </a:lnTo>
                <a:cubicBezTo>
                  <a:pt x="216024" y="896557"/>
                  <a:pt x="275130" y="955663"/>
                  <a:pt x="348041" y="955663"/>
                </a:cubicBezTo>
                <a:lnTo>
                  <a:pt x="2100231" y="955663"/>
                </a:lnTo>
                <a:cubicBezTo>
                  <a:pt x="2173142" y="955663"/>
                  <a:pt x="2232248" y="896557"/>
                  <a:pt x="2232248" y="823646"/>
                </a:cubicBezTo>
                <a:lnTo>
                  <a:pt x="2232248" y="295592"/>
                </a:lnTo>
                <a:cubicBezTo>
                  <a:pt x="2232248" y="222681"/>
                  <a:pt x="2173142" y="163575"/>
                  <a:pt x="2100231" y="163575"/>
                </a:cubicBezTo>
                <a:close/>
                <a:moveTo>
                  <a:pt x="265172" y="0"/>
                </a:moveTo>
                <a:lnTo>
                  <a:pt x="2183100" y="0"/>
                </a:lnTo>
                <a:cubicBezTo>
                  <a:pt x="2329550" y="0"/>
                  <a:pt x="2448272" y="118722"/>
                  <a:pt x="2448272" y="265172"/>
                </a:cubicBezTo>
                <a:lnTo>
                  <a:pt x="2448272" y="2974828"/>
                </a:lnTo>
                <a:cubicBezTo>
                  <a:pt x="2448272" y="3121278"/>
                  <a:pt x="2329550" y="3240000"/>
                  <a:pt x="2183100" y="3240000"/>
                </a:cubicBezTo>
                <a:lnTo>
                  <a:pt x="265172" y="3240000"/>
                </a:lnTo>
                <a:cubicBezTo>
                  <a:pt x="118722" y="3240000"/>
                  <a:pt x="0" y="3121278"/>
                  <a:pt x="0" y="2974828"/>
                </a:cubicBezTo>
                <a:lnTo>
                  <a:pt x="0" y="265172"/>
                </a:lnTo>
                <a:cubicBezTo>
                  <a:pt x="0" y="118722"/>
                  <a:pt x="118722" y="0"/>
                  <a:pt x="26517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sz="1350" dirty="0"/>
          </a:p>
        </p:txBody>
      </p:sp>
      <p:sp>
        <p:nvSpPr>
          <p:cNvPr id="22" name="Rounded Rectangle 5">
            <a:extLst>
              <a:ext uri="{FF2B5EF4-FFF2-40B4-BE49-F238E27FC236}">
                <a16:creationId xmlns:a16="http://schemas.microsoft.com/office/drawing/2014/main" id="{D46F600B-E188-4732-BFBB-157ACDD56C39}"/>
              </a:ext>
            </a:extLst>
          </p:cNvPr>
          <p:cNvSpPr/>
          <p:nvPr/>
        </p:nvSpPr>
        <p:spPr>
          <a:xfrm flipH="1">
            <a:off x="4377151" y="2813497"/>
            <a:ext cx="413291" cy="340940"/>
          </a:xfrm>
          <a:custGeom>
            <a:avLst/>
            <a:gdLst>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3217557" h="2654282">
                <a:moveTo>
                  <a:pt x="1384251" y="661544"/>
                </a:moveTo>
                <a:cubicBezTo>
                  <a:pt x="1489083" y="661544"/>
                  <a:pt x="1574067" y="746528"/>
                  <a:pt x="1574067" y="851360"/>
                </a:cubicBezTo>
                <a:cubicBezTo>
                  <a:pt x="1574067" y="956192"/>
                  <a:pt x="1489083" y="1041176"/>
                  <a:pt x="1384251" y="1041176"/>
                </a:cubicBezTo>
                <a:cubicBezTo>
                  <a:pt x="1279419" y="1041176"/>
                  <a:pt x="1194435" y="956192"/>
                  <a:pt x="1194435" y="851360"/>
                </a:cubicBezTo>
                <a:cubicBezTo>
                  <a:pt x="1194435" y="746528"/>
                  <a:pt x="1279419" y="661544"/>
                  <a:pt x="1384251" y="661544"/>
                </a:cubicBezTo>
                <a:close/>
                <a:moveTo>
                  <a:pt x="1993421" y="661544"/>
                </a:moveTo>
                <a:cubicBezTo>
                  <a:pt x="2098253" y="661544"/>
                  <a:pt x="2183237" y="746528"/>
                  <a:pt x="2183237" y="851360"/>
                </a:cubicBezTo>
                <a:cubicBezTo>
                  <a:pt x="2183237" y="956192"/>
                  <a:pt x="2098253" y="1041176"/>
                  <a:pt x="1993421" y="1041176"/>
                </a:cubicBezTo>
                <a:cubicBezTo>
                  <a:pt x="1888589" y="1041176"/>
                  <a:pt x="1803605" y="956192"/>
                  <a:pt x="1803605" y="851360"/>
                </a:cubicBezTo>
                <a:cubicBezTo>
                  <a:pt x="1803605" y="746528"/>
                  <a:pt x="1888589" y="661544"/>
                  <a:pt x="1993421" y="661544"/>
                </a:cubicBezTo>
                <a:close/>
                <a:moveTo>
                  <a:pt x="2602591" y="661544"/>
                </a:moveTo>
                <a:cubicBezTo>
                  <a:pt x="2707423" y="661544"/>
                  <a:pt x="2792407" y="746528"/>
                  <a:pt x="2792407" y="851360"/>
                </a:cubicBezTo>
                <a:cubicBezTo>
                  <a:pt x="2792407" y="956192"/>
                  <a:pt x="2707423" y="1041176"/>
                  <a:pt x="2602591" y="1041176"/>
                </a:cubicBezTo>
                <a:cubicBezTo>
                  <a:pt x="2497759" y="1041176"/>
                  <a:pt x="2412775" y="956192"/>
                  <a:pt x="2412775" y="851360"/>
                </a:cubicBezTo>
                <a:cubicBezTo>
                  <a:pt x="2412775" y="746528"/>
                  <a:pt x="2497759" y="661544"/>
                  <a:pt x="2602591" y="661544"/>
                </a:cubicBezTo>
                <a:close/>
                <a:moveTo>
                  <a:pt x="677114" y="569491"/>
                </a:moveTo>
                <a:lnTo>
                  <a:pt x="330916" y="569491"/>
                </a:lnTo>
                <a:cubicBezTo>
                  <a:pt x="148156" y="569491"/>
                  <a:pt x="0" y="717647"/>
                  <a:pt x="0" y="900407"/>
                </a:cubicBezTo>
                <a:lnTo>
                  <a:pt x="0" y="1952009"/>
                </a:lnTo>
                <a:cubicBezTo>
                  <a:pt x="0" y="2134769"/>
                  <a:pt x="148156" y="2282925"/>
                  <a:pt x="330916" y="2282925"/>
                </a:cubicBezTo>
                <a:lnTo>
                  <a:pt x="711670" y="2282925"/>
                </a:lnTo>
                <a:cubicBezTo>
                  <a:pt x="639726" y="2394386"/>
                  <a:pt x="647101" y="2475544"/>
                  <a:pt x="275077" y="2654282"/>
                </a:cubicBezTo>
                <a:cubicBezTo>
                  <a:pt x="900998" y="2583693"/>
                  <a:pt x="998412" y="2552618"/>
                  <a:pt x="1294529" y="2282925"/>
                </a:cubicBezTo>
                <a:lnTo>
                  <a:pt x="2117356" y="2282925"/>
                </a:lnTo>
                <a:cubicBezTo>
                  <a:pt x="2251554" y="2282925"/>
                  <a:pt x="2367095" y="2203043"/>
                  <a:pt x="2418395" y="2087951"/>
                </a:cubicBezTo>
                <a:cubicBezTo>
                  <a:pt x="2205538" y="2022975"/>
                  <a:pt x="2032941" y="1932583"/>
                  <a:pt x="1830857" y="1799347"/>
                </a:cubicBezTo>
                <a:lnTo>
                  <a:pt x="1008030" y="1799347"/>
                </a:lnTo>
                <a:cubicBezTo>
                  <a:pt x="825270" y="1799347"/>
                  <a:pt x="677114" y="1651191"/>
                  <a:pt x="677114" y="1468431"/>
                </a:cubicBezTo>
                <a:lnTo>
                  <a:pt x="677114" y="569491"/>
                </a:lnTo>
                <a:close/>
                <a:moveTo>
                  <a:pt x="2886641" y="0"/>
                </a:moveTo>
                <a:lnTo>
                  <a:pt x="1100201" y="0"/>
                </a:lnTo>
                <a:cubicBezTo>
                  <a:pt x="917441" y="0"/>
                  <a:pt x="769285" y="148156"/>
                  <a:pt x="769285" y="330916"/>
                </a:cubicBezTo>
                <a:lnTo>
                  <a:pt x="769285" y="1382518"/>
                </a:lnTo>
                <a:cubicBezTo>
                  <a:pt x="769285" y="1565278"/>
                  <a:pt x="917441" y="1713434"/>
                  <a:pt x="1100201" y="1713434"/>
                </a:cubicBezTo>
                <a:lnTo>
                  <a:pt x="1923028" y="1713434"/>
                </a:lnTo>
                <a:cubicBezTo>
                  <a:pt x="2301032" y="1962656"/>
                  <a:pt x="2453037" y="2007378"/>
                  <a:pt x="3078958" y="2077967"/>
                </a:cubicBezTo>
                <a:cubicBezTo>
                  <a:pt x="2713759" y="1878758"/>
                  <a:pt x="2673367" y="1899957"/>
                  <a:pt x="2505887" y="1713434"/>
                </a:cubicBezTo>
                <a:lnTo>
                  <a:pt x="2886641" y="1713434"/>
                </a:lnTo>
                <a:cubicBezTo>
                  <a:pt x="3069401" y="1713434"/>
                  <a:pt x="3217557" y="1565278"/>
                  <a:pt x="3217557" y="1382518"/>
                </a:cubicBezTo>
                <a:lnTo>
                  <a:pt x="3217557" y="330916"/>
                </a:lnTo>
                <a:cubicBezTo>
                  <a:pt x="3217557" y="148156"/>
                  <a:pt x="3069401" y="0"/>
                  <a:pt x="288664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sz="1350" dirty="0"/>
          </a:p>
        </p:txBody>
      </p:sp>
      <p:sp>
        <p:nvSpPr>
          <p:cNvPr id="23" name="Round Same Side Corner Rectangle 11">
            <a:extLst>
              <a:ext uri="{FF2B5EF4-FFF2-40B4-BE49-F238E27FC236}">
                <a16:creationId xmlns:a16="http://schemas.microsoft.com/office/drawing/2014/main" id="{84B7C905-B284-401F-BF02-B2FDF4D84C63}"/>
              </a:ext>
            </a:extLst>
          </p:cNvPr>
          <p:cNvSpPr>
            <a:spLocks noChangeAspect="1"/>
          </p:cNvSpPr>
          <p:nvPr/>
        </p:nvSpPr>
        <p:spPr>
          <a:xfrm rot="9900000">
            <a:off x="4496499" y="1835451"/>
            <a:ext cx="297000" cy="252245"/>
          </a:xfrm>
          <a:custGeom>
            <a:avLst/>
            <a:gdLst/>
            <a:ahLst/>
            <a:cxnLst/>
            <a:rect l="l" t="t" r="r" b="b"/>
            <a:pathLst>
              <a:path w="2911009" h="2472345">
                <a:moveTo>
                  <a:pt x="2219598" y="1335309"/>
                </a:moveTo>
                <a:lnTo>
                  <a:pt x="2219598" y="1222573"/>
                </a:lnTo>
                <a:cubicBezTo>
                  <a:pt x="2219598" y="1176944"/>
                  <a:pt x="2241926" y="1136530"/>
                  <a:pt x="2277694" y="1113650"/>
                </a:cubicBezTo>
                <a:lnTo>
                  <a:pt x="2277694" y="137786"/>
                </a:lnTo>
                <a:cubicBezTo>
                  <a:pt x="2277694" y="61689"/>
                  <a:pt x="2339383" y="0"/>
                  <a:pt x="2415480" y="0"/>
                </a:cubicBezTo>
                <a:lnTo>
                  <a:pt x="2545196" y="0"/>
                </a:lnTo>
                <a:cubicBezTo>
                  <a:pt x="2621293" y="0"/>
                  <a:pt x="2682982" y="61689"/>
                  <a:pt x="2682982" y="137786"/>
                </a:cubicBezTo>
                <a:lnTo>
                  <a:pt x="2682982" y="1099067"/>
                </a:lnTo>
                <a:cubicBezTo>
                  <a:pt x="2730197" y="1120049"/>
                  <a:pt x="2762708" y="1167515"/>
                  <a:pt x="2762708" y="1222573"/>
                </a:cubicBezTo>
                <a:lnTo>
                  <a:pt x="2762708" y="1480834"/>
                </a:lnTo>
                <a:close/>
                <a:moveTo>
                  <a:pt x="241900" y="1676361"/>
                </a:moveTo>
                <a:cubicBezTo>
                  <a:pt x="69371" y="1631107"/>
                  <a:pt x="-34146" y="1454930"/>
                  <a:pt x="10296" y="1282189"/>
                </a:cubicBezTo>
                <a:cubicBezTo>
                  <a:pt x="54739" y="1109449"/>
                  <a:pt x="230428" y="1005105"/>
                  <a:pt x="403375" y="1048736"/>
                </a:cubicBezTo>
                <a:cubicBezTo>
                  <a:pt x="349550" y="1257945"/>
                  <a:pt x="295726" y="1467153"/>
                  <a:pt x="241900" y="1676361"/>
                </a:cubicBezTo>
                <a:close/>
                <a:moveTo>
                  <a:pt x="2578947" y="2467929"/>
                </a:moveTo>
                <a:lnTo>
                  <a:pt x="1957545" y="2301425"/>
                </a:lnTo>
                <a:lnTo>
                  <a:pt x="2194209" y="1418183"/>
                </a:lnTo>
                <a:lnTo>
                  <a:pt x="2815611" y="1584687"/>
                </a:lnTo>
                <a:cubicBezTo>
                  <a:pt x="2884250" y="1603079"/>
                  <a:pt x="2924985" y="1673632"/>
                  <a:pt x="2906593" y="1742272"/>
                </a:cubicBezTo>
                <a:lnTo>
                  <a:pt x="2736532" y="2376947"/>
                </a:lnTo>
                <a:cubicBezTo>
                  <a:pt x="2718140" y="2445587"/>
                  <a:pt x="2647586" y="2486321"/>
                  <a:pt x="2578947" y="2467929"/>
                </a:cubicBezTo>
                <a:close/>
                <a:moveTo>
                  <a:pt x="610249" y="2287120"/>
                </a:moveTo>
                <a:lnTo>
                  <a:pt x="1020264" y="756923"/>
                </a:lnTo>
                <a:lnTo>
                  <a:pt x="2107356" y="1398691"/>
                </a:lnTo>
                <a:lnTo>
                  <a:pt x="1872582" y="2274879"/>
                </a:lnTo>
                <a:close/>
                <a:moveTo>
                  <a:pt x="426016" y="2349577"/>
                </a:moveTo>
                <a:lnTo>
                  <a:pt x="243978" y="2300800"/>
                </a:lnTo>
                <a:cubicBezTo>
                  <a:pt x="205115" y="2290387"/>
                  <a:pt x="182051" y="2250439"/>
                  <a:pt x="192464" y="2211576"/>
                </a:cubicBezTo>
                <a:lnTo>
                  <a:pt x="620679" y="613455"/>
                </a:lnTo>
                <a:cubicBezTo>
                  <a:pt x="631093" y="574592"/>
                  <a:pt x="671040" y="551528"/>
                  <a:pt x="709903" y="561941"/>
                </a:cubicBezTo>
                <a:lnTo>
                  <a:pt x="891942" y="610718"/>
                </a:lnTo>
                <a:cubicBezTo>
                  <a:pt x="930805" y="621132"/>
                  <a:pt x="953869" y="661079"/>
                  <a:pt x="943455" y="699942"/>
                </a:cubicBezTo>
                <a:lnTo>
                  <a:pt x="515240" y="2298064"/>
                </a:lnTo>
                <a:cubicBezTo>
                  <a:pt x="504827" y="2336927"/>
                  <a:pt x="464879" y="2359990"/>
                  <a:pt x="426016" y="234957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sz="1350" dirty="0"/>
          </a:p>
        </p:txBody>
      </p:sp>
      <p:sp>
        <p:nvSpPr>
          <p:cNvPr id="24" name="Block Arc 10">
            <a:extLst>
              <a:ext uri="{FF2B5EF4-FFF2-40B4-BE49-F238E27FC236}">
                <a16:creationId xmlns:a16="http://schemas.microsoft.com/office/drawing/2014/main" id="{3AB626B6-1E77-4961-A39E-A2822AB570D7}"/>
              </a:ext>
            </a:extLst>
          </p:cNvPr>
          <p:cNvSpPr/>
          <p:nvPr/>
        </p:nvSpPr>
        <p:spPr>
          <a:xfrm>
            <a:off x="5540141" y="2874361"/>
            <a:ext cx="323632" cy="219211"/>
          </a:xfrm>
          <a:custGeom>
            <a:avLst/>
            <a:gdLst/>
            <a:ahLst/>
            <a:cxnLst/>
            <a:rect l="l" t="t" r="r" b="b"/>
            <a:pathLst>
              <a:path w="3219104" h="2180445">
                <a:moveTo>
                  <a:pt x="631935" y="660566"/>
                </a:moveTo>
                <a:cubicBezTo>
                  <a:pt x="582229" y="660566"/>
                  <a:pt x="541935" y="700860"/>
                  <a:pt x="541935" y="750566"/>
                </a:cubicBezTo>
                <a:cubicBezTo>
                  <a:pt x="541935" y="800272"/>
                  <a:pt x="582229" y="840566"/>
                  <a:pt x="631935" y="840566"/>
                </a:cubicBezTo>
                <a:cubicBezTo>
                  <a:pt x="681641" y="840566"/>
                  <a:pt x="721935" y="800272"/>
                  <a:pt x="721935" y="750566"/>
                </a:cubicBezTo>
                <a:cubicBezTo>
                  <a:pt x="721935" y="700860"/>
                  <a:pt x="681641" y="660566"/>
                  <a:pt x="631935" y="660566"/>
                </a:cubicBezTo>
                <a:close/>
                <a:moveTo>
                  <a:pt x="2920524" y="132986"/>
                </a:moveTo>
                <a:cubicBezTo>
                  <a:pt x="2884582" y="132986"/>
                  <a:pt x="2855445" y="171564"/>
                  <a:pt x="2855445" y="219152"/>
                </a:cubicBezTo>
                <a:cubicBezTo>
                  <a:pt x="2855445" y="266740"/>
                  <a:pt x="2884582" y="305318"/>
                  <a:pt x="2920524" y="305318"/>
                </a:cubicBezTo>
                <a:cubicBezTo>
                  <a:pt x="2956466" y="305318"/>
                  <a:pt x="2985603" y="266740"/>
                  <a:pt x="2985603" y="219152"/>
                </a:cubicBezTo>
                <a:cubicBezTo>
                  <a:pt x="2985603" y="171564"/>
                  <a:pt x="2956466" y="132986"/>
                  <a:pt x="2920524" y="132986"/>
                </a:cubicBezTo>
                <a:close/>
                <a:moveTo>
                  <a:pt x="1840097" y="123357"/>
                </a:moveTo>
                <a:cubicBezTo>
                  <a:pt x="1690593" y="125267"/>
                  <a:pt x="1541569" y="163386"/>
                  <a:pt x="1407089" y="237534"/>
                </a:cubicBezTo>
                <a:lnTo>
                  <a:pt x="1442443" y="299445"/>
                </a:lnTo>
                <a:cubicBezTo>
                  <a:pt x="1690026" y="162934"/>
                  <a:pt x="1991162" y="159087"/>
                  <a:pt x="2242273" y="289227"/>
                </a:cubicBezTo>
                <a:lnTo>
                  <a:pt x="2275978" y="226435"/>
                </a:lnTo>
                <a:cubicBezTo>
                  <a:pt x="2139582" y="155746"/>
                  <a:pt x="1989600" y="121447"/>
                  <a:pt x="1840097" y="123357"/>
                </a:cubicBezTo>
                <a:close/>
                <a:moveTo>
                  <a:pt x="1808744" y="1233"/>
                </a:moveTo>
                <a:cubicBezTo>
                  <a:pt x="2156106" y="-14520"/>
                  <a:pt x="2554236" y="122009"/>
                  <a:pt x="2727916" y="332053"/>
                </a:cubicBezTo>
                <a:lnTo>
                  <a:pt x="2797407" y="426906"/>
                </a:lnTo>
                <a:cubicBezTo>
                  <a:pt x="2816730" y="407744"/>
                  <a:pt x="2822914" y="396798"/>
                  <a:pt x="2848347" y="374270"/>
                </a:cubicBezTo>
                <a:cubicBezTo>
                  <a:pt x="2789714" y="335227"/>
                  <a:pt x="2770554" y="301522"/>
                  <a:pt x="2770554" y="211287"/>
                </a:cubicBezTo>
                <a:cubicBezTo>
                  <a:pt x="2770554" y="109060"/>
                  <a:pt x="2826850" y="34523"/>
                  <a:pt x="2918697" y="33333"/>
                </a:cubicBezTo>
                <a:cubicBezTo>
                  <a:pt x="3010544" y="32143"/>
                  <a:pt x="3068737" y="122977"/>
                  <a:pt x="3064459" y="218431"/>
                </a:cubicBezTo>
                <a:cubicBezTo>
                  <a:pt x="3062319" y="266188"/>
                  <a:pt x="3063213" y="242475"/>
                  <a:pt x="3054577" y="285936"/>
                </a:cubicBezTo>
                <a:cubicBezTo>
                  <a:pt x="3088600" y="260795"/>
                  <a:pt x="3146396" y="297212"/>
                  <a:pt x="3198377" y="27802"/>
                </a:cubicBezTo>
                <a:cubicBezTo>
                  <a:pt x="3270974" y="270322"/>
                  <a:pt x="3142267" y="378871"/>
                  <a:pt x="2977023" y="405424"/>
                </a:cubicBezTo>
                <a:cubicBezTo>
                  <a:pt x="2937650" y="455263"/>
                  <a:pt x="2906651" y="507366"/>
                  <a:pt x="2854455" y="531728"/>
                </a:cubicBezTo>
                <a:cubicBezTo>
                  <a:pt x="2854593" y="531917"/>
                  <a:pt x="2854687" y="532126"/>
                  <a:pt x="2854781" y="532336"/>
                </a:cubicBezTo>
                <a:lnTo>
                  <a:pt x="2914835" y="719911"/>
                </a:lnTo>
                <a:cubicBezTo>
                  <a:pt x="2982387" y="1030651"/>
                  <a:pt x="2875068" y="1334999"/>
                  <a:pt x="2751965" y="1458417"/>
                </a:cubicBezTo>
                <a:cubicBezTo>
                  <a:pt x="2718119" y="1752479"/>
                  <a:pt x="2636178" y="1904762"/>
                  <a:pt x="2564924" y="2133185"/>
                </a:cubicBezTo>
                <a:cubicBezTo>
                  <a:pt x="2548001" y="2174319"/>
                  <a:pt x="2290597" y="2162941"/>
                  <a:pt x="2284362" y="2130560"/>
                </a:cubicBezTo>
                <a:cubicBezTo>
                  <a:pt x="2253189" y="1989654"/>
                  <a:pt x="2205984" y="1832997"/>
                  <a:pt x="2190842" y="1681589"/>
                </a:cubicBezTo>
                <a:cubicBezTo>
                  <a:pt x="1937891" y="1727975"/>
                  <a:pt x="1628829" y="1727099"/>
                  <a:pt x="1429318" y="1710471"/>
                </a:cubicBezTo>
                <a:cubicBezTo>
                  <a:pt x="1387456" y="1891634"/>
                  <a:pt x="1268107" y="2057044"/>
                  <a:pt x="1143413" y="2180445"/>
                </a:cubicBezTo>
                <a:lnTo>
                  <a:pt x="943012" y="2180445"/>
                </a:lnTo>
                <a:cubicBezTo>
                  <a:pt x="894916" y="2170818"/>
                  <a:pt x="902932" y="1825120"/>
                  <a:pt x="910948" y="1650083"/>
                </a:cubicBezTo>
                <a:cubicBezTo>
                  <a:pt x="600994" y="1508303"/>
                  <a:pt x="-80369" y="1319263"/>
                  <a:pt x="7807" y="838786"/>
                </a:cubicBezTo>
                <a:cubicBezTo>
                  <a:pt x="13151" y="796777"/>
                  <a:pt x="184160" y="802028"/>
                  <a:pt x="275009" y="799402"/>
                </a:cubicBezTo>
                <a:cubicBezTo>
                  <a:pt x="369419" y="659373"/>
                  <a:pt x="418407" y="582356"/>
                  <a:pt x="555570" y="465957"/>
                </a:cubicBezTo>
                <a:cubicBezTo>
                  <a:pt x="547554" y="374062"/>
                  <a:pt x="496786" y="206026"/>
                  <a:pt x="531522" y="190273"/>
                </a:cubicBezTo>
                <a:cubicBezTo>
                  <a:pt x="764877" y="64246"/>
                  <a:pt x="803177" y="250661"/>
                  <a:pt x="924308" y="355683"/>
                </a:cubicBezTo>
                <a:cubicBezTo>
                  <a:pt x="1130053" y="143013"/>
                  <a:pt x="1554903" y="11735"/>
                  <a:pt x="1808744" y="1233"/>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sz="1350" dirty="0">
              <a:solidFill>
                <a:schemeClr val="tx1"/>
              </a:solidFill>
            </a:endParaRPr>
          </a:p>
        </p:txBody>
      </p:sp>
      <p:sp>
        <p:nvSpPr>
          <p:cNvPr id="25" name="Round Same Side Corner Rectangle 36">
            <a:extLst>
              <a:ext uri="{FF2B5EF4-FFF2-40B4-BE49-F238E27FC236}">
                <a16:creationId xmlns:a16="http://schemas.microsoft.com/office/drawing/2014/main" id="{CA9F8B55-4906-4243-9596-9D2A8B8905B4}"/>
              </a:ext>
            </a:extLst>
          </p:cNvPr>
          <p:cNvSpPr>
            <a:spLocks noChangeAspect="1"/>
          </p:cNvSpPr>
          <p:nvPr/>
        </p:nvSpPr>
        <p:spPr>
          <a:xfrm>
            <a:off x="4402510" y="3931254"/>
            <a:ext cx="297000" cy="234813"/>
          </a:xfrm>
          <a:custGeom>
            <a:avLst/>
            <a:gdLst/>
            <a:ahLst/>
            <a:cxnLst/>
            <a:rect l="l" t="t" r="r" b="b"/>
            <a:pathLst>
              <a:path w="3219104" h="2545072">
                <a:moveTo>
                  <a:pt x="2779672" y="457200"/>
                </a:moveTo>
                <a:lnTo>
                  <a:pt x="2975888" y="457200"/>
                </a:lnTo>
                <a:cubicBezTo>
                  <a:pt x="3110212" y="457200"/>
                  <a:pt x="3219104" y="566092"/>
                  <a:pt x="3219104" y="700416"/>
                </a:cubicBezTo>
                <a:lnTo>
                  <a:pt x="3219104" y="2301856"/>
                </a:lnTo>
                <a:cubicBezTo>
                  <a:pt x="3219104" y="2436180"/>
                  <a:pt x="3110212" y="2545072"/>
                  <a:pt x="2975888" y="2545072"/>
                </a:cubicBezTo>
                <a:lnTo>
                  <a:pt x="2779672" y="2545072"/>
                </a:lnTo>
                <a:close/>
                <a:moveTo>
                  <a:pt x="243216" y="457200"/>
                </a:moveTo>
                <a:lnTo>
                  <a:pt x="439432" y="457200"/>
                </a:lnTo>
                <a:lnTo>
                  <a:pt x="439432" y="2545072"/>
                </a:lnTo>
                <a:lnTo>
                  <a:pt x="243216" y="2545072"/>
                </a:lnTo>
                <a:cubicBezTo>
                  <a:pt x="108892" y="2545072"/>
                  <a:pt x="0" y="2436180"/>
                  <a:pt x="0" y="2301856"/>
                </a:cubicBezTo>
                <a:lnTo>
                  <a:pt x="0" y="700416"/>
                </a:lnTo>
                <a:cubicBezTo>
                  <a:pt x="0" y="566092"/>
                  <a:pt x="108892" y="457200"/>
                  <a:pt x="243216" y="457200"/>
                </a:cubicBezTo>
                <a:close/>
                <a:moveTo>
                  <a:pt x="1428476" y="174246"/>
                </a:moveTo>
                <a:cubicBezTo>
                  <a:pt x="1372210" y="174246"/>
                  <a:pt x="1326598" y="219858"/>
                  <a:pt x="1326598" y="276124"/>
                </a:cubicBezTo>
                <a:lnTo>
                  <a:pt x="1326598" y="457200"/>
                </a:lnTo>
                <a:lnTo>
                  <a:pt x="1892506" y="457200"/>
                </a:lnTo>
                <a:lnTo>
                  <a:pt x="1892506" y="276124"/>
                </a:lnTo>
                <a:cubicBezTo>
                  <a:pt x="1892506" y="219858"/>
                  <a:pt x="1846894" y="174246"/>
                  <a:pt x="1790628" y="174246"/>
                </a:cubicBezTo>
                <a:close/>
                <a:moveTo>
                  <a:pt x="1285704" y="0"/>
                </a:moveTo>
                <a:lnTo>
                  <a:pt x="1933400" y="0"/>
                </a:lnTo>
                <a:cubicBezTo>
                  <a:pt x="2007048" y="0"/>
                  <a:pt x="2066752" y="59704"/>
                  <a:pt x="2066752" y="133352"/>
                </a:cubicBezTo>
                <a:lnTo>
                  <a:pt x="2066752" y="457200"/>
                </a:lnTo>
                <a:lnTo>
                  <a:pt x="2599672" y="457200"/>
                </a:lnTo>
                <a:lnTo>
                  <a:pt x="2599672" y="2545072"/>
                </a:lnTo>
                <a:lnTo>
                  <a:pt x="619432" y="2545072"/>
                </a:lnTo>
                <a:lnTo>
                  <a:pt x="619432" y="457200"/>
                </a:lnTo>
                <a:lnTo>
                  <a:pt x="1152352" y="457200"/>
                </a:lnTo>
                <a:lnTo>
                  <a:pt x="1152352" y="133352"/>
                </a:lnTo>
                <a:cubicBezTo>
                  <a:pt x="1152352" y="59704"/>
                  <a:pt x="1212056" y="0"/>
                  <a:pt x="128570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sz="1350" dirty="0"/>
          </a:p>
        </p:txBody>
      </p:sp>
      <p:sp>
        <p:nvSpPr>
          <p:cNvPr id="26" name="TextBox 25">
            <a:extLst>
              <a:ext uri="{FF2B5EF4-FFF2-40B4-BE49-F238E27FC236}">
                <a16:creationId xmlns:a16="http://schemas.microsoft.com/office/drawing/2014/main" id="{7A52248B-7FE4-4FA2-A22A-262052B32B53}"/>
              </a:ext>
            </a:extLst>
          </p:cNvPr>
          <p:cNvSpPr txBox="1"/>
          <p:nvPr/>
        </p:nvSpPr>
        <p:spPr>
          <a:xfrm>
            <a:off x="3150027" y="4361993"/>
            <a:ext cx="2801965" cy="830997"/>
          </a:xfrm>
          <a:prstGeom prst="rect">
            <a:avLst/>
          </a:prstGeom>
          <a:noFill/>
        </p:spPr>
        <p:txBody>
          <a:bodyPr wrap="square" rtlCol="0">
            <a:spAutoFit/>
          </a:bodyPr>
          <a:lstStyle/>
          <a:p>
            <a:pPr algn="ctr"/>
            <a:r>
              <a:rPr lang="en-IN" altLang="ko-KR" sz="1600" b="1" dirty="0" smtClean="0">
                <a:solidFill>
                  <a:srgbClr val="FFC000"/>
                </a:solidFill>
                <a:latin typeface="Arial Black" panose="020B0A04020102020204" pitchFamily="34" charset="0"/>
                <a:cs typeface="Arial" pitchFamily="34" charset="0"/>
              </a:rPr>
              <a:t>GET </a:t>
            </a:r>
            <a:r>
              <a:rPr lang="en-IN" altLang="ko-KR" sz="1600" b="1" dirty="0">
                <a:solidFill>
                  <a:srgbClr val="FFC000"/>
                </a:solidFill>
                <a:latin typeface="Arial Black" panose="020B0A04020102020204" pitchFamily="34" charset="0"/>
                <a:cs typeface="Arial" pitchFamily="34" charset="0"/>
              </a:rPr>
              <a:t>USERS </a:t>
            </a:r>
            <a:r>
              <a:rPr lang="en-IN" altLang="ko-KR" sz="1600" b="1" dirty="0" smtClean="0">
                <a:solidFill>
                  <a:srgbClr val="FFC000"/>
                </a:solidFill>
                <a:latin typeface="Arial Black" panose="020B0A04020102020204" pitchFamily="34" charset="0"/>
                <a:cs typeface="Arial" pitchFamily="34" charset="0"/>
              </a:rPr>
              <a:t>INCOME AS WELL AS EXPENSE DETAILS </a:t>
            </a:r>
            <a:endParaRPr lang="ko-KR" altLang="en-US" sz="1600" b="1" dirty="0">
              <a:solidFill>
                <a:srgbClr val="FFC000"/>
              </a:solidFill>
              <a:latin typeface="Arial Black" panose="020B0A04020102020204" pitchFamily="34" charset="0"/>
              <a:cs typeface="Arial" pitchFamily="34" charset="0"/>
            </a:endParaRPr>
          </a:p>
        </p:txBody>
      </p:sp>
      <p:sp>
        <p:nvSpPr>
          <p:cNvPr id="27" name="TextBox 26">
            <a:extLst>
              <a:ext uri="{FF2B5EF4-FFF2-40B4-BE49-F238E27FC236}">
                <a16:creationId xmlns:a16="http://schemas.microsoft.com/office/drawing/2014/main" id="{1FA5B2B4-107A-441F-A698-0A1F65BDEE8A}"/>
              </a:ext>
            </a:extLst>
          </p:cNvPr>
          <p:cNvSpPr txBox="1"/>
          <p:nvPr/>
        </p:nvSpPr>
        <p:spPr>
          <a:xfrm>
            <a:off x="6041849" y="2503176"/>
            <a:ext cx="2830083" cy="1077218"/>
          </a:xfrm>
          <a:prstGeom prst="rect">
            <a:avLst/>
          </a:prstGeom>
          <a:noFill/>
        </p:spPr>
        <p:txBody>
          <a:bodyPr wrap="square" rtlCol="0">
            <a:spAutoFit/>
          </a:bodyPr>
          <a:lstStyle/>
          <a:p>
            <a:pPr algn="ctr"/>
            <a:r>
              <a:rPr lang="en-IN" altLang="ko-KR" sz="1600" dirty="0" smtClean="0">
                <a:solidFill>
                  <a:schemeClr val="accent4"/>
                </a:solidFill>
                <a:latin typeface="Arial Black" panose="020B0A04020102020204" pitchFamily="34" charset="0"/>
                <a:cs typeface="Arial" pitchFamily="34" charset="0"/>
              </a:rPr>
              <a:t>CATEGORIZING USER INCOME AND EXPENSES USING GRAPHS AND CHARTS</a:t>
            </a:r>
            <a:endParaRPr lang="ko-KR" altLang="en-US" sz="1600" dirty="0">
              <a:solidFill>
                <a:schemeClr val="accent4"/>
              </a:solidFill>
              <a:latin typeface="Arial Black" panose="020B0A04020102020204" pitchFamily="34" charset="0"/>
              <a:cs typeface="Arial" pitchFamily="34" charset="0"/>
            </a:endParaRPr>
          </a:p>
        </p:txBody>
      </p:sp>
      <p:sp>
        <p:nvSpPr>
          <p:cNvPr id="28" name="TextBox 27">
            <a:extLst>
              <a:ext uri="{FF2B5EF4-FFF2-40B4-BE49-F238E27FC236}">
                <a16:creationId xmlns:a16="http://schemas.microsoft.com/office/drawing/2014/main" id="{BFCF0973-9EF2-4409-9244-F5841D8196FC}"/>
              </a:ext>
            </a:extLst>
          </p:cNvPr>
          <p:cNvSpPr txBox="1"/>
          <p:nvPr/>
        </p:nvSpPr>
        <p:spPr>
          <a:xfrm>
            <a:off x="865564" y="2643394"/>
            <a:ext cx="2155434" cy="584775"/>
          </a:xfrm>
          <a:prstGeom prst="rect">
            <a:avLst/>
          </a:prstGeom>
          <a:noFill/>
        </p:spPr>
        <p:txBody>
          <a:bodyPr wrap="square" rtlCol="0">
            <a:spAutoFit/>
          </a:bodyPr>
          <a:lstStyle/>
          <a:p>
            <a:pPr algn="ctr"/>
            <a:r>
              <a:rPr lang="en-US" altLang="ko-KR" sz="1600" dirty="0" smtClean="0">
                <a:solidFill>
                  <a:schemeClr val="accent2">
                    <a:lumMod val="75000"/>
                  </a:schemeClr>
                </a:solidFill>
                <a:latin typeface="Arial Black" panose="020B0A04020102020204" pitchFamily="34" charset="0"/>
                <a:cs typeface="Arial" pitchFamily="34" charset="0"/>
              </a:rPr>
              <a:t>REGISTATION OF USER </a:t>
            </a:r>
            <a:r>
              <a:rPr lang="en-US" altLang="ko-KR" sz="1600" dirty="0">
                <a:solidFill>
                  <a:schemeClr val="accent2">
                    <a:lumMod val="75000"/>
                  </a:schemeClr>
                </a:solidFill>
                <a:latin typeface="Arial Black" panose="020B0A04020102020204" pitchFamily="34" charset="0"/>
                <a:cs typeface="Arial" pitchFamily="34" charset="0"/>
              </a:rPr>
              <a:t>ACCOUNT</a:t>
            </a:r>
            <a:endParaRPr lang="ko-KR" altLang="en-US" sz="1600" dirty="0">
              <a:solidFill>
                <a:schemeClr val="accent2">
                  <a:lumMod val="75000"/>
                </a:schemeClr>
              </a:solidFill>
              <a:latin typeface="Arial Black" panose="020B0A04020102020204" pitchFamily="34" charset="0"/>
              <a:cs typeface="Arial" pitchFamily="34" charset="0"/>
            </a:endParaRPr>
          </a:p>
        </p:txBody>
      </p:sp>
      <p:sp>
        <p:nvSpPr>
          <p:cNvPr id="29" name="TextBox 28">
            <a:extLst>
              <a:ext uri="{FF2B5EF4-FFF2-40B4-BE49-F238E27FC236}">
                <a16:creationId xmlns:a16="http://schemas.microsoft.com/office/drawing/2014/main" id="{F8A118AC-ADEA-4FAE-B527-05967C71A0B4}"/>
              </a:ext>
            </a:extLst>
          </p:cNvPr>
          <p:cNvSpPr txBox="1"/>
          <p:nvPr/>
        </p:nvSpPr>
        <p:spPr>
          <a:xfrm>
            <a:off x="3111729" y="1001950"/>
            <a:ext cx="2878559" cy="584775"/>
          </a:xfrm>
          <a:prstGeom prst="rect">
            <a:avLst/>
          </a:prstGeom>
          <a:noFill/>
        </p:spPr>
        <p:txBody>
          <a:bodyPr wrap="square" rtlCol="0">
            <a:spAutoFit/>
          </a:bodyPr>
          <a:lstStyle/>
          <a:p>
            <a:pPr algn="ctr"/>
            <a:r>
              <a:rPr lang="en-US" altLang="ko-KR" sz="1600" dirty="0" smtClean="0">
                <a:solidFill>
                  <a:schemeClr val="accent1">
                    <a:lumMod val="75000"/>
                  </a:schemeClr>
                </a:solidFill>
                <a:latin typeface="Arial Black" panose="020B0A04020102020204" pitchFamily="34" charset="0"/>
                <a:cs typeface="Arial" pitchFamily="34" charset="0"/>
              </a:rPr>
              <a:t>SET NOTIFICATION </a:t>
            </a:r>
            <a:r>
              <a:rPr lang="en-US" altLang="ko-KR" sz="1600" dirty="0">
                <a:solidFill>
                  <a:schemeClr val="accent1">
                    <a:lumMod val="75000"/>
                  </a:schemeClr>
                </a:solidFill>
                <a:latin typeface="Arial Black" panose="020B0A04020102020204" pitchFamily="34" charset="0"/>
                <a:cs typeface="Arial" pitchFamily="34" charset="0"/>
              </a:rPr>
              <a:t>TO CONTROL EXPENSES</a:t>
            </a:r>
            <a:endParaRPr lang="ko-KR" altLang="en-US" sz="1600" dirty="0">
              <a:solidFill>
                <a:schemeClr val="accent1">
                  <a:lumMod val="75000"/>
                </a:schemeClr>
              </a:solidFill>
              <a:latin typeface="Arial Black" panose="020B0A04020102020204" pitchFamily="34" charset="0"/>
              <a:cs typeface="Arial" pitchFamily="34" charset="0"/>
            </a:endParaRPr>
          </a:p>
        </p:txBody>
      </p:sp>
    </p:spTree>
    <p:extLst>
      <p:ext uri="{BB962C8B-B14F-4D97-AF65-F5344CB8AC3E}">
        <p14:creationId xmlns:p14="http://schemas.microsoft.com/office/powerpoint/2010/main" val="119838368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Google Shape;1548;p76"/>
          <p:cNvSpPr txBox="1"/>
          <p:nvPr/>
        </p:nvSpPr>
        <p:spPr>
          <a:xfrm>
            <a:off x="2793681" y="251329"/>
            <a:ext cx="3704388" cy="684773"/>
          </a:xfrm>
          <a:prstGeom prst="rect">
            <a:avLst/>
          </a:prstGeom>
          <a:noFill/>
          <a:ln>
            <a:noFill/>
          </a:ln>
        </p:spPr>
        <p:txBody>
          <a:bodyPr spcFirstLastPara="1" wrap="square" lIns="68575" tIns="34275" rIns="68575" bIns="34275" anchor="ctr" anchorCtr="0">
            <a:spAutoFit/>
          </a:bodyPr>
          <a:lstStyle/>
          <a:p>
            <a:pPr marL="0" marR="0" lvl="0" indent="0" algn="l" rtl="0">
              <a:spcBef>
                <a:spcPts val="0"/>
              </a:spcBef>
              <a:spcAft>
                <a:spcPts val="0"/>
              </a:spcAft>
              <a:buNone/>
            </a:pPr>
            <a:r>
              <a:rPr kumimoji="0" lang="en-IN" sz="4000" b="1" i="0" u="none" strike="noStrike" kern="1200" cap="none" spc="0" normalizeH="0" baseline="0" noProof="0" dirty="0">
                <a:ln>
                  <a:noFill/>
                </a:ln>
                <a:solidFill>
                  <a:schemeClr val="tx1"/>
                </a:solidFill>
                <a:effectLst/>
                <a:uLnTx/>
                <a:uFillTx/>
                <a:latin typeface="Times New Roman" panose="02020603050405020304" pitchFamily="18" charset="0"/>
                <a:ea typeface="+mj-ea"/>
                <a:cs typeface="Times New Roman" panose="02020603050405020304" pitchFamily="18" charset="0"/>
              </a:rPr>
              <a:t>REFERENCES</a:t>
            </a:r>
            <a:endParaRPr sz="4000" dirty="0">
              <a:solidFill>
                <a:schemeClr val="tx1"/>
              </a:solidFill>
              <a:latin typeface="Times New Roman" panose="02020603050405020304" pitchFamily="18" charset="0"/>
              <a:cs typeface="Times New Roman" panose="02020603050405020304" pitchFamily="18" charset="0"/>
              <a:sym typeface="Arial"/>
            </a:endParaRPr>
          </a:p>
        </p:txBody>
      </p:sp>
      <p:sp>
        <p:nvSpPr>
          <p:cNvPr id="3" name="Google Shape;1576;p76"/>
          <p:cNvSpPr txBox="1"/>
          <p:nvPr/>
        </p:nvSpPr>
        <p:spPr>
          <a:xfrm>
            <a:off x="547255" y="3610361"/>
            <a:ext cx="8197240" cy="900216"/>
          </a:xfrm>
          <a:prstGeom prst="rect">
            <a:avLst/>
          </a:prstGeom>
          <a:solidFill>
            <a:schemeClr val="accent4"/>
          </a:solidFill>
          <a:ln>
            <a:noFill/>
          </a:ln>
        </p:spPr>
        <p:txBody>
          <a:bodyPr spcFirstLastPara="1" wrap="square" lIns="68575" tIns="34275" rIns="68575" bIns="34275" anchor="t" anchorCtr="0">
            <a:spAutoFit/>
          </a:bodyPr>
          <a:lstStyle/>
          <a:p>
            <a:pPr marL="0" indent="0">
              <a:buNone/>
            </a:pPr>
            <a:r>
              <a:rPr lang="en-IN" sz="1800" b="1" dirty="0">
                <a:solidFill>
                  <a:schemeClr val="bg1"/>
                </a:solidFill>
                <a:latin typeface="Times New Roman" panose="02020603050405020304" pitchFamily="18" charset="0"/>
                <a:cs typeface="Times New Roman" panose="02020603050405020304" pitchFamily="18" charset="0"/>
              </a:rPr>
              <a:t>[3] </a:t>
            </a:r>
            <a:r>
              <a:rPr lang="en-IN" sz="1800" b="1" dirty="0" err="1" smtClean="0">
                <a:solidFill>
                  <a:schemeClr val="bg1"/>
                </a:solidFill>
                <a:latin typeface="Times New Roman" panose="02020603050405020304" pitchFamily="18" charset="0"/>
                <a:cs typeface="Times New Roman" panose="02020603050405020304" pitchFamily="18" charset="0"/>
              </a:rPr>
              <a:t>Aman</a:t>
            </a:r>
            <a:r>
              <a:rPr lang="en-IN" sz="1800" b="1" dirty="0" smtClean="0">
                <a:solidFill>
                  <a:schemeClr val="bg1"/>
                </a:solidFill>
                <a:latin typeface="Times New Roman" panose="02020603050405020304" pitchFamily="18" charset="0"/>
                <a:cs typeface="Times New Roman" panose="02020603050405020304" pitchFamily="18" charset="0"/>
              </a:rPr>
              <a:t> Pathak, Ashish Pathak, </a:t>
            </a:r>
            <a:r>
              <a:rPr lang="en-IN" sz="1800" b="1" dirty="0" err="1" smtClean="0">
                <a:solidFill>
                  <a:schemeClr val="bg1"/>
                </a:solidFill>
                <a:latin typeface="Times New Roman" panose="02020603050405020304" pitchFamily="18" charset="0"/>
                <a:cs typeface="Times New Roman" panose="02020603050405020304" pitchFamily="18" charset="0"/>
              </a:rPr>
              <a:t>Vishwadeepak</a:t>
            </a:r>
            <a:r>
              <a:rPr lang="en-IN" sz="1800" b="1" dirty="0" smtClean="0">
                <a:solidFill>
                  <a:schemeClr val="bg1"/>
                </a:solidFill>
                <a:latin typeface="Times New Roman" panose="02020603050405020304" pitchFamily="18" charset="0"/>
                <a:cs typeface="Times New Roman" panose="02020603050405020304" pitchFamily="18" charset="0"/>
              </a:rPr>
              <a:t> Singh </a:t>
            </a:r>
            <a:r>
              <a:rPr lang="en-IN" sz="1800" b="1" dirty="0" err="1" smtClean="0">
                <a:solidFill>
                  <a:schemeClr val="bg1"/>
                </a:solidFill>
                <a:latin typeface="Times New Roman" panose="02020603050405020304" pitchFamily="18" charset="0"/>
                <a:cs typeface="Times New Roman" panose="02020603050405020304" pitchFamily="18" charset="0"/>
              </a:rPr>
              <a:t>Baghela</a:t>
            </a:r>
            <a:r>
              <a:rPr lang="en-IN" sz="1800" b="1" dirty="0" smtClean="0">
                <a:solidFill>
                  <a:schemeClr val="bg1"/>
                </a:solidFill>
                <a:latin typeface="Times New Roman" panose="02020603050405020304" pitchFamily="18" charset="0"/>
                <a:cs typeface="Times New Roman" panose="02020603050405020304" pitchFamily="18" charset="0"/>
              </a:rPr>
              <a:t>, “A Study on a Smart Way to track Expenses: from efficiency to effective procurement”, IEEE(2022).</a:t>
            </a:r>
            <a:endParaRPr lang="en-IN" sz="1800" b="1" dirty="0">
              <a:solidFill>
                <a:schemeClr val="tx1"/>
              </a:solidFill>
              <a:latin typeface="Times New Roman" panose="02020603050405020304" pitchFamily="18" charset="0"/>
              <a:cs typeface="Times New Roman" panose="02020603050405020304" pitchFamily="18" charset="0"/>
            </a:endParaRPr>
          </a:p>
        </p:txBody>
      </p:sp>
      <p:sp>
        <p:nvSpPr>
          <p:cNvPr id="4" name="TextBox 3"/>
          <p:cNvSpPr txBox="1"/>
          <p:nvPr/>
        </p:nvSpPr>
        <p:spPr>
          <a:xfrm>
            <a:off x="547255" y="1035859"/>
            <a:ext cx="8197240" cy="923330"/>
          </a:xfrm>
          <a:prstGeom prst="rect">
            <a:avLst/>
          </a:prstGeom>
          <a:solidFill>
            <a:schemeClr val="bg2"/>
          </a:solidFill>
        </p:spPr>
        <p:txBody>
          <a:bodyPr wrap="square" rtlCol="0">
            <a:spAutoFit/>
          </a:bodyPr>
          <a:lstStyle/>
          <a:p>
            <a:pPr algn="just"/>
            <a:r>
              <a:rPr lang="en-IN" sz="1800" b="1" dirty="0">
                <a:solidFill>
                  <a:schemeClr val="bg1"/>
                </a:solidFill>
                <a:latin typeface="Times New Roman" panose="02020603050405020304" pitchFamily="18" charset="0"/>
                <a:cs typeface="Times New Roman" panose="02020603050405020304" pitchFamily="18" charset="0"/>
              </a:rPr>
              <a:t>[1] </a:t>
            </a:r>
            <a:r>
              <a:rPr lang="en-IN" sz="1800" b="1" dirty="0" err="1">
                <a:solidFill>
                  <a:schemeClr val="bg1"/>
                </a:solidFill>
                <a:latin typeface="Times New Roman" panose="02020603050405020304" pitchFamily="18" charset="0"/>
                <a:cs typeface="Times New Roman" panose="02020603050405020304" pitchFamily="18" charset="0"/>
              </a:rPr>
              <a:t>Shahed</a:t>
            </a:r>
            <a:r>
              <a:rPr lang="en-IN" sz="1800" b="1" dirty="0">
                <a:solidFill>
                  <a:schemeClr val="bg1"/>
                </a:solidFill>
                <a:latin typeface="Times New Roman" panose="02020603050405020304" pitchFamily="18" charset="0"/>
                <a:cs typeface="Times New Roman" panose="02020603050405020304" pitchFamily="18" charset="0"/>
              </a:rPr>
              <a:t> </a:t>
            </a:r>
            <a:r>
              <a:rPr lang="en-IN" sz="1800" b="1" dirty="0" err="1">
                <a:solidFill>
                  <a:schemeClr val="bg1"/>
                </a:solidFill>
                <a:latin typeface="Times New Roman" panose="02020603050405020304" pitchFamily="18" charset="0"/>
                <a:cs typeface="Times New Roman" panose="02020603050405020304" pitchFamily="18" charset="0"/>
              </a:rPr>
              <a:t>Anzarus</a:t>
            </a:r>
            <a:r>
              <a:rPr lang="en-IN" sz="1800" b="1" dirty="0">
                <a:solidFill>
                  <a:schemeClr val="bg1"/>
                </a:solidFill>
                <a:latin typeface="Times New Roman" panose="02020603050405020304" pitchFamily="18" charset="0"/>
                <a:cs typeface="Times New Roman" panose="02020603050405020304" pitchFamily="18" charset="0"/>
              </a:rPr>
              <a:t> </a:t>
            </a:r>
            <a:r>
              <a:rPr lang="en-IN" sz="1800" b="1" dirty="0" err="1">
                <a:solidFill>
                  <a:schemeClr val="bg1"/>
                </a:solidFill>
                <a:latin typeface="Times New Roman" panose="02020603050405020304" pitchFamily="18" charset="0"/>
                <a:cs typeface="Times New Roman" panose="02020603050405020304" pitchFamily="18" charset="0"/>
              </a:rPr>
              <a:t>Sabab</a:t>
            </a:r>
            <a:r>
              <a:rPr lang="en-IN" sz="1800" b="1" dirty="0">
                <a:solidFill>
                  <a:schemeClr val="bg1"/>
                </a:solidFill>
                <a:latin typeface="Times New Roman" panose="02020603050405020304" pitchFamily="18" charset="0"/>
                <a:cs typeface="Times New Roman" panose="02020603050405020304" pitchFamily="18" charset="0"/>
              </a:rPr>
              <a:t>, </a:t>
            </a:r>
            <a:r>
              <a:rPr lang="en-IN" sz="1800" b="1" dirty="0" err="1">
                <a:solidFill>
                  <a:schemeClr val="bg1"/>
                </a:solidFill>
                <a:latin typeface="Times New Roman" panose="02020603050405020304" pitchFamily="18" charset="0"/>
                <a:cs typeface="Times New Roman" panose="02020603050405020304" pitchFamily="18" charset="0"/>
              </a:rPr>
              <a:t>Sadman</a:t>
            </a:r>
            <a:r>
              <a:rPr lang="en-IN" sz="1800" b="1" dirty="0">
                <a:solidFill>
                  <a:schemeClr val="bg1"/>
                </a:solidFill>
                <a:latin typeface="Times New Roman" panose="02020603050405020304" pitchFamily="18" charset="0"/>
                <a:cs typeface="Times New Roman" panose="02020603050405020304" pitchFamily="18" charset="0"/>
              </a:rPr>
              <a:t> </a:t>
            </a:r>
            <a:r>
              <a:rPr lang="en-IN" sz="1800" b="1" dirty="0" err="1">
                <a:solidFill>
                  <a:schemeClr val="bg1"/>
                </a:solidFill>
                <a:latin typeface="Times New Roman" panose="02020603050405020304" pitchFamily="18" charset="0"/>
                <a:cs typeface="Times New Roman" panose="02020603050405020304" pitchFamily="18" charset="0"/>
              </a:rPr>
              <a:t>Saumik</a:t>
            </a:r>
            <a:r>
              <a:rPr lang="en-IN" sz="1800" b="1" dirty="0">
                <a:solidFill>
                  <a:schemeClr val="bg1"/>
                </a:solidFill>
                <a:latin typeface="Times New Roman" panose="02020603050405020304" pitchFamily="18" charset="0"/>
                <a:cs typeface="Times New Roman" panose="02020603050405020304" pitchFamily="18" charset="0"/>
              </a:rPr>
              <a:t> Islam, Md. Jewel Rana, </a:t>
            </a:r>
            <a:r>
              <a:rPr lang="en-IN" sz="1800" b="1" dirty="0" err="1">
                <a:solidFill>
                  <a:schemeClr val="bg1"/>
                </a:solidFill>
                <a:latin typeface="Times New Roman" panose="02020603050405020304" pitchFamily="18" charset="0"/>
                <a:cs typeface="Times New Roman" panose="02020603050405020304" pitchFamily="18" charset="0"/>
              </a:rPr>
              <a:t>Monir</a:t>
            </a:r>
            <a:r>
              <a:rPr lang="en-IN" sz="1800" b="1" dirty="0">
                <a:solidFill>
                  <a:schemeClr val="bg1"/>
                </a:solidFill>
                <a:latin typeface="Times New Roman" panose="02020603050405020304" pitchFamily="18" charset="0"/>
                <a:cs typeface="Times New Roman" panose="02020603050405020304" pitchFamily="18" charset="0"/>
              </a:rPr>
              <a:t> Hossain, “</a:t>
            </a:r>
            <a:r>
              <a:rPr lang="en-GB" sz="1800" b="1" dirty="0" err="1">
                <a:solidFill>
                  <a:schemeClr val="bg1"/>
                </a:solidFill>
                <a:latin typeface="Times New Roman" panose="02020603050405020304" pitchFamily="18" charset="0"/>
                <a:cs typeface="Times New Roman" panose="02020603050405020304" pitchFamily="18" charset="0"/>
              </a:rPr>
              <a:t>eExpense</a:t>
            </a:r>
            <a:r>
              <a:rPr lang="en-GB" sz="1800" b="1" dirty="0">
                <a:solidFill>
                  <a:schemeClr val="bg1"/>
                </a:solidFill>
                <a:latin typeface="Times New Roman" panose="02020603050405020304" pitchFamily="18" charset="0"/>
                <a:cs typeface="Times New Roman" panose="02020603050405020304" pitchFamily="18" charset="0"/>
              </a:rPr>
              <a:t>: A Smart Approach to Track Everyday </a:t>
            </a:r>
            <a:r>
              <a:rPr lang="en-IN" sz="1800" b="1" dirty="0">
                <a:solidFill>
                  <a:schemeClr val="bg1"/>
                </a:solidFill>
                <a:latin typeface="Times New Roman" panose="02020603050405020304" pitchFamily="18" charset="0"/>
                <a:cs typeface="Times New Roman" panose="02020603050405020304" pitchFamily="18" charset="0"/>
              </a:rPr>
              <a:t>Expense”,  IEEE(2018).</a:t>
            </a:r>
            <a:endParaRPr lang="en-IN" sz="1800" dirty="0">
              <a:solidFill>
                <a:schemeClr val="bg1"/>
              </a:solidFill>
            </a:endParaRPr>
          </a:p>
        </p:txBody>
      </p:sp>
      <p:sp>
        <p:nvSpPr>
          <p:cNvPr id="5" name="TextBox 4"/>
          <p:cNvSpPr txBox="1"/>
          <p:nvPr/>
        </p:nvSpPr>
        <p:spPr>
          <a:xfrm>
            <a:off x="547255" y="2323110"/>
            <a:ext cx="8197240" cy="923330"/>
          </a:xfrm>
          <a:prstGeom prst="rect">
            <a:avLst/>
          </a:prstGeom>
          <a:solidFill>
            <a:schemeClr val="accent3"/>
          </a:solidFill>
        </p:spPr>
        <p:txBody>
          <a:bodyPr wrap="square" rtlCol="0">
            <a:spAutoFit/>
          </a:bodyPr>
          <a:lstStyle/>
          <a:p>
            <a:r>
              <a:rPr lang="en-IN" sz="1800" b="1" dirty="0">
                <a:solidFill>
                  <a:schemeClr val="bg1"/>
                </a:solidFill>
                <a:latin typeface="Times New Roman" panose="02020603050405020304" pitchFamily="18" charset="0"/>
                <a:cs typeface="Times New Roman" panose="02020603050405020304" pitchFamily="18" charset="0"/>
              </a:rPr>
              <a:t>[2] </a:t>
            </a:r>
            <a:r>
              <a:rPr lang="en-IN" sz="1800" b="1" dirty="0" err="1">
                <a:solidFill>
                  <a:schemeClr val="bg1"/>
                </a:solidFill>
                <a:latin typeface="Times New Roman" panose="02020603050405020304" pitchFamily="18" charset="0"/>
                <a:cs typeface="Times New Roman" panose="02020603050405020304" pitchFamily="18" charset="0"/>
              </a:rPr>
              <a:t>Atiya</a:t>
            </a:r>
            <a:r>
              <a:rPr lang="en-IN" sz="1800" b="1" dirty="0">
                <a:solidFill>
                  <a:schemeClr val="bg1"/>
                </a:solidFill>
                <a:latin typeface="Times New Roman" panose="02020603050405020304" pitchFamily="18" charset="0"/>
                <a:cs typeface="Times New Roman" panose="02020603050405020304" pitchFamily="18" charset="0"/>
              </a:rPr>
              <a:t> </a:t>
            </a:r>
            <a:r>
              <a:rPr lang="en-IN" sz="1800" b="1" dirty="0" err="1">
                <a:solidFill>
                  <a:schemeClr val="bg1"/>
                </a:solidFill>
                <a:latin typeface="Times New Roman" panose="02020603050405020304" pitchFamily="18" charset="0"/>
                <a:cs typeface="Times New Roman" panose="02020603050405020304" pitchFamily="18" charset="0"/>
              </a:rPr>
              <a:t>Kazi</a:t>
            </a:r>
            <a:r>
              <a:rPr lang="en-IN" sz="1800" b="1" dirty="0">
                <a:solidFill>
                  <a:schemeClr val="bg1"/>
                </a:solidFill>
                <a:latin typeface="Times New Roman" panose="02020603050405020304" pitchFamily="18" charset="0"/>
                <a:cs typeface="Times New Roman" panose="02020603050405020304" pitchFamily="18" charset="0"/>
              </a:rPr>
              <a:t>, </a:t>
            </a:r>
            <a:r>
              <a:rPr lang="en-IN" sz="1800" b="1" dirty="0" err="1">
                <a:solidFill>
                  <a:schemeClr val="bg1"/>
                </a:solidFill>
                <a:latin typeface="Times New Roman" panose="02020603050405020304" pitchFamily="18" charset="0"/>
                <a:cs typeface="Times New Roman" panose="02020603050405020304" pitchFamily="18" charset="0"/>
              </a:rPr>
              <a:t>Praphulla</a:t>
            </a:r>
            <a:r>
              <a:rPr lang="en-IN" sz="1800" b="1" dirty="0">
                <a:solidFill>
                  <a:schemeClr val="bg1"/>
                </a:solidFill>
                <a:latin typeface="Times New Roman" panose="02020603050405020304" pitchFamily="18" charset="0"/>
                <a:cs typeface="Times New Roman" panose="02020603050405020304" pitchFamily="18" charset="0"/>
              </a:rPr>
              <a:t> S </a:t>
            </a:r>
            <a:r>
              <a:rPr lang="en-IN" sz="1800" b="1" dirty="0" err="1">
                <a:solidFill>
                  <a:schemeClr val="bg1"/>
                </a:solidFill>
                <a:latin typeface="Times New Roman" panose="02020603050405020304" pitchFamily="18" charset="0"/>
                <a:cs typeface="Times New Roman" panose="02020603050405020304" pitchFamily="18" charset="0"/>
              </a:rPr>
              <a:t>Kherade</a:t>
            </a:r>
            <a:r>
              <a:rPr lang="en-IN" sz="1800" b="1" dirty="0">
                <a:solidFill>
                  <a:schemeClr val="bg1"/>
                </a:solidFill>
                <a:latin typeface="Times New Roman" panose="02020603050405020304" pitchFamily="18" charset="0"/>
                <a:cs typeface="Times New Roman" panose="02020603050405020304" pitchFamily="18" charset="0"/>
              </a:rPr>
              <a:t>, Raj S </a:t>
            </a:r>
            <a:r>
              <a:rPr lang="en-IN" sz="1800" b="1" dirty="0" err="1">
                <a:solidFill>
                  <a:schemeClr val="bg1"/>
                </a:solidFill>
                <a:latin typeface="Times New Roman" panose="02020603050405020304" pitchFamily="18" charset="0"/>
                <a:cs typeface="Times New Roman" panose="02020603050405020304" pitchFamily="18" charset="0"/>
              </a:rPr>
              <a:t>Vilankar</a:t>
            </a:r>
            <a:r>
              <a:rPr lang="en-IN" sz="1800" b="1" dirty="0">
                <a:solidFill>
                  <a:schemeClr val="bg1"/>
                </a:solidFill>
                <a:latin typeface="Times New Roman" panose="02020603050405020304" pitchFamily="18" charset="0"/>
                <a:cs typeface="Times New Roman" panose="02020603050405020304" pitchFamily="18" charset="0"/>
              </a:rPr>
              <a:t>, Parag M </a:t>
            </a:r>
            <a:r>
              <a:rPr lang="en-IN" sz="1800" b="1" dirty="0" err="1">
                <a:solidFill>
                  <a:schemeClr val="bg1"/>
                </a:solidFill>
                <a:latin typeface="Times New Roman" panose="02020603050405020304" pitchFamily="18" charset="0"/>
                <a:cs typeface="Times New Roman" panose="02020603050405020304" pitchFamily="18" charset="0"/>
              </a:rPr>
              <a:t>Sawant</a:t>
            </a:r>
            <a:r>
              <a:rPr lang="en-IN" sz="1800" b="1" dirty="0">
                <a:solidFill>
                  <a:schemeClr val="bg1"/>
                </a:solidFill>
                <a:latin typeface="Times New Roman" panose="02020603050405020304" pitchFamily="18" charset="0"/>
                <a:cs typeface="Times New Roman" panose="02020603050405020304" pitchFamily="18" charset="0"/>
              </a:rPr>
              <a:t>, “EXPENSE TRACKER”, Iconic Research and Engineering Journals, Volume: 4 ISSUE: 11, ISSN: 2456-8880 (May 2021).</a:t>
            </a:r>
            <a:endParaRPr lang="en-IN" sz="1800" dirty="0">
              <a:solidFill>
                <a:schemeClr val="bg1"/>
              </a:solidFill>
            </a:endParaRPr>
          </a:p>
        </p:txBody>
      </p:sp>
    </p:spTree>
    <p:extLst>
      <p:ext uri="{BB962C8B-B14F-4D97-AF65-F5344CB8AC3E}">
        <p14:creationId xmlns:p14="http://schemas.microsoft.com/office/powerpoint/2010/main" val="334051427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10"/>
        <p:cNvGrpSpPr/>
        <p:nvPr/>
      </p:nvGrpSpPr>
      <p:grpSpPr>
        <a:xfrm>
          <a:off x="0" y="0"/>
          <a:ext cx="0" cy="0"/>
          <a:chOff x="0" y="0"/>
          <a:chExt cx="0" cy="0"/>
        </a:xfrm>
      </p:grpSpPr>
      <p:sp>
        <p:nvSpPr>
          <p:cNvPr id="811" name="Google Shape;811;p55"/>
          <p:cNvSpPr/>
          <p:nvPr/>
        </p:nvSpPr>
        <p:spPr>
          <a:xfrm flipH="1">
            <a:off x="2912449" y="0"/>
            <a:ext cx="6231550" cy="5143500"/>
          </a:xfrm>
          <a:custGeom>
            <a:avLst/>
            <a:gdLst/>
            <a:ahLst/>
            <a:cxnLst/>
            <a:rect l="l" t="t" r="r" b="b"/>
            <a:pathLst>
              <a:path w="9441743" h="6858000" extrusionOk="0">
                <a:moveTo>
                  <a:pt x="0" y="0"/>
                </a:moveTo>
                <a:lnTo>
                  <a:pt x="3015206" y="0"/>
                </a:lnTo>
                <a:lnTo>
                  <a:pt x="9441743" y="6858000"/>
                </a:lnTo>
                <a:lnTo>
                  <a:pt x="0" y="6858000"/>
                </a:lnTo>
                <a:close/>
              </a:path>
            </a:pathLst>
          </a:custGeom>
          <a:solidFill>
            <a:schemeClr val="accent1">
              <a:alpha val="67840"/>
            </a:schemeClr>
          </a:solidFill>
          <a:ln>
            <a:noFill/>
          </a:ln>
        </p:spPr>
        <p:txBody>
          <a:bodyPr spcFirstLastPara="1" wrap="square" lIns="68575" tIns="34275" rIns="68575" bIns="3427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FFFFFF"/>
              </a:solidFill>
              <a:effectLst/>
              <a:uLnTx/>
              <a:uFillTx/>
              <a:latin typeface="Arial"/>
              <a:ea typeface="Arial"/>
              <a:cs typeface="Arial"/>
              <a:sym typeface="Arial"/>
            </a:endParaRPr>
          </a:p>
        </p:txBody>
      </p:sp>
      <p:sp>
        <p:nvSpPr>
          <p:cNvPr id="2" name="TextBox 1"/>
          <p:cNvSpPr txBox="1"/>
          <p:nvPr/>
        </p:nvSpPr>
        <p:spPr>
          <a:xfrm>
            <a:off x="5451764" y="2424546"/>
            <a:ext cx="2826327" cy="144655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4400" b="1" i="0" u="none" strike="noStrike" kern="0" cap="none" spc="0" normalizeH="0" baseline="0" noProof="0" dirty="0">
                <a:ln>
                  <a:noFill/>
                </a:ln>
                <a:solidFill>
                  <a:srgbClr val="FFFFFF"/>
                </a:solidFill>
                <a:effectLst/>
                <a:uLnTx/>
                <a:uFillTx/>
                <a:latin typeface="Times New Roman" panose="02020603050405020304" pitchFamily="18" charset="0"/>
                <a:cs typeface="Times New Roman" panose="02020603050405020304" pitchFamily="18" charset="0"/>
                <a:sym typeface="Arial"/>
              </a:rPr>
              <a:t>THANK YOU</a:t>
            </a:r>
          </a:p>
        </p:txBody>
      </p:sp>
    </p:spTree>
    <p:extLst>
      <p:ext uri="{BB962C8B-B14F-4D97-AF65-F5344CB8AC3E}">
        <p14:creationId xmlns:p14="http://schemas.microsoft.com/office/powerpoint/2010/main" val="99350570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358"/>
        <p:cNvGrpSpPr/>
        <p:nvPr/>
      </p:nvGrpSpPr>
      <p:grpSpPr>
        <a:xfrm>
          <a:off x="0" y="0"/>
          <a:ext cx="0" cy="0"/>
          <a:chOff x="0" y="0"/>
          <a:chExt cx="0" cy="0"/>
        </a:xfrm>
      </p:grpSpPr>
      <p:grpSp>
        <p:nvGrpSpPr>
          <p:cNvPr id="360" name="Google Shape;360;p37"/>
          <p:cNvGrpSpPr/>
          <p:nvPr/>
        </p:nvGrpSpPr>
        <p:grpSpPr>
          <a:xfrm>
            <a:off x="3493435" y="777385"/>
            <a:ext cx="5180102" cy="3843910"/>
            <a:chOff x="4667365" y="866393"/>
            <a:chExt cx="6906803" cy="5125213"/>
          </a:xfrm>
        </p:grpSpPr>
        <p:grpSp>
          <p:nvGrpSpPr>
            <p:cNvPr id="361" name="Google Shape;361;p37"/>
            <p:cNvGrpSpPr/>
            <p:nvPr/>
          </p:nvGrpSpPr>
          <p:grpSpPr>
            <a:xfrm>
              <a:off x="4667365" y="866393"/>
              <a:ext cx="6906803" cy="648000"/>
              <a:chOff x="4653765" y="819809"/>
              <a:chExt cx="6906803" cy="648000"/>
            </a:xfrm>
          </p:grpSpPr>
          <p:sp>
            <p:nvSpPr>
              <p:cNvPr id="362" name="Google Shape;362;p37"/>
              <p:cNvSpPr/>
              <p:nvPr/>
            </p:nvSpPr>
            <p:spPr>
              <a:xfrm>
                <a:off x="4653765" y="819809"/>
                <a:ext cx="6906803" cy="648000"/>
              </a:xfrm>
              <a:prstGeom prst="rect">
                <a:avLst/>
              </a:prstGeom>
              <a:solidFill>
                <a:schemeClr val="lt1"/>
              </a:solidFill>
              <a:ln>
                <a:noFill/>
              </a:ln>
              <a:effectLst>
                <a:outerShdw blurRad="50800" dist="50800" dir="5400000" algn="ctr" rotWithShape="0">
                  <a:srgbClr val="000000">
                    <a:alpha val="29803"/>
                  </a:srgbClr>
                </a:outerShdw>
              </a:effectLst>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363" name="Google Shape;363;p37"/>
              <p:cNvSpPr/>
              <p:nvPr/>
            </p:nvSpPr>
            <p:spPr>
              <a:xfrm>
                <a:off x="5453743" y="891809"/>
                <a:ext cx="5997113" cy="504000"/>
              </a:xfrm>
              <a:prstGeom prst="rect">
                <a:avLst/>
              </a:prstGeom>
              <a:solidFill>
                <a:schemeClr val="accent4"/>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364" name="Google Shape;364;p37"/>
              <p:cNvSpPr/>
              <p:nvPr/>
            </p:nvSpPr>
            <p:spPr>
              <a:xfrm>
                <a:off x="4746105" y="891809"/>
                <a:ext cx="612000" cy="504000"/>
              </a:xfrm>
              <a:prstGeom prst="rect">
                <a:avLst/>
              </a:pr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365" name="Google Shape;365;p37"/>
              <p:cNvSpPr txBox="1"/>
              <p:nvPr/>
            </p:nvSpPr>
            <p:spPr>
              <a:xfrm>
                <a:off x="4752824" y="912978"/>
                <a:ext cx="605282" cy="461665"/>
              </a:xfrm>
              <a:prstGeom prst="rect">
                <a:avLst/>
              </a:prstGeom>
              <a:solidFill>
                <a:srgbClr val="262626"/>
              </a:solidFill>
              <a:ln>
                <a:noFill/>
              </a:ln>
            </p:spPr>
            <p:txBody>
              <a:bodyPr spcFirstLastPara="1" wrap="square" lIns="68575" tIns="34275" rIns="68575" bIns="34275" anchor="ctr" anchorCtr="0">
                <a:spAutoFit/>
              </a:bodyPr>
              <a:lstStyle/>
              <a:p>
                <a:pPr marL="0" marR="0" lvl="0" indent="0" algn="ctr" rtl="0">
                  <a:spcBef>
                    <a:spcPts val="0"/>
                  </a:spcBef>
                  <a:spcAft>
                    <a:spcPts val="0"/>
                  </a:spcAft>
                  <a:buNone/>
                </a:pPr>
                <a:r>
                  <a:rPr lang="en-GB" sz="1800" b="1" dirty="0">
                    <a:solidFill>
                      <a:schemeClr val="lt1"/>
                    </a:solidFill>
                    <a:latin typeface="Arial"/>
                    <a:ea typeface="Arial"/>
                    <a:cs typeface="Arial"/>
                    <a:sym typeface="Arial"/>
                  </a:rPr>
                  <a:t>01</a:t>
                </a:r>
                <a:endParaRPr sz="1800" b="1" dirty="0">
                  <a:solidFill>
                    <a:schemeClr val="lt1"/>
                  </a:solidFill>
                  <a:latin typeface="Arial"/>
                  <a:ea typeface="Arial"/>
                  <a:cs typeface="Arial"/>
                  <a:sym typeface="Arial"/>
                </a:endParaRPr>
              </a:p>
            </p:txBody>
          </p:sp>
          <p:sp>
            <p:nvSpPr>
              <p:cNvPr id="366" name="Google Shape;366;p37"/>
              <p:cNvSpPr txBox="1"/>
              <p:nvPr/>
            </p:nvSpPr>
            <p:spPr>
              <a:xfrm>
                <a:off x="5582211" y="872609"/>
                <a:ext cx="5740200" cy="5232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GB" sz="2100" b="1" dirty="0">
                    <a:solidFill>
                      <a:schemeClr val="lt1"/>
                    </a:solidFill>
                    <a:latin typeface="Times New Roman" panose="02020603050405020304" pitchFamily="18" charset="0"/>
                    <a:ea typeface="Overlock"/>
                    <a:cs typeface="Times New Roman" panose="02020603050405020304" pitchFamily="18" charset="0"/>
                    <a:sym typeface="Overlock"/>
                  </a:rPr>
                  <a:t>ABSTRACT</a:t>
                </a:r>
                <a:endParaRPr sz="2100" b="1" dirty="0">
                  <a:solidFill>
                    <a:schemeClr val="lt1"/>
                  </a:solidFill>
                  <a:latin typeface="Times New Roman" panose="02020603050405020304" pitchFamily="18" charset="0"/>
                  <a:ea typeface="Overlock"/>
                  <a:cs typeface="Times New Roman" panose="02020603050405020304" pitchFamily="18" charset="0"/>
                  <a:sym typeface="Overlock"/>
                </a:endParaRPr>
              </a:p>
            </p:txBody>
          </p:sp>
        </p:grpSp>
        <p:grpSp>
          <p:nvGrpSpPr>
            <p:cNvPr id="367" name="Google Shape;367;p37"/>
            <p:cNvGrpSpPr/>
            <p:nvPr/>
          </p:nvGrpSpPr>
          <p:grpSpPr>
            <a:xfrm>
              <a:off x="4667365" y="1985696"/>
              <a:ext cx="6906803" cy="648000"/>
              <a:chOff x="4653765" y="1726558"/>
              <a:chExt cx="6906803" cy="648000"/>
            </a:xfrm>
          </p:grpSpPr>
          <p:sp>
            <p:nvSpPr>
              <p:cNvPr id="368" name="Google Shape;368;p37"/>
              <p:cNvSpPr/>
              <p:nvPr/>
            </p:nvSpPr>
            <p:spPr>
              <a:xfrm>
                <a:off x="4653765" y="1726558"/>
                <a:ext cx="6906803" cy="648000"/>
              </a:xfrm>
              <a:prstGeom prst="rect">
                <a:avLst/>
              </a:prstGeom>
              <a:solidFill>
                <a:schemeClr val="lt1"/>
              </a:solidFill>
              <a:ln>
                <a:noFill/>
              </a:ln>
              <a:effectLst>
                <a:outerShdw blurRad="50800" dist="50800" dir="5400000" algn="ctr" rotWithShape="0">
                  <a:srgbClr val="000000">
                    <a:alpha val="29803"/>
                  </a:srgbClr>
                </a:outerShdw>
              </a:effectLst>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369" name="Google Shape;369;p37"/>
              <p:cNvSpPr/>
              <p:nvPr/>
            </p:nvSpPr>
            <p:spPr>
              <a:xfrm>
                <a:off x="5453743" y="1798558"/>
                <a:ext cx="5997113" cy="504000"/>
              </a:xfrm>
              <a:prstGeom prst="rect">
                <a:avLst/>
              </a:prstGeom>
              <a:solidFill>
                <a:schemeClr val="accent3"/>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rgbClr val="A0C458"/>
                  </a:solidFill>
                  <a:latin typeface="Arial"/>
                  <a:ea typeface="Arial"/>
                  <a:cs typeface="Arial"/>
                  <a:sym typeface="Arial"/>
                </a:endParaRPr>
              </a:p>
            </p:txBody>
          </p:sp>
          <p:sp>
            <p:nvSpPr>
              <p:cNvPr id="370" name="Google Shape;370;p37"/>
              <p:cNvSpPr/>
              <p:nvPr/>
            </p:nvSpPr>
            <p:spPr>
              <a:xfrm>
                <a:off x="4746105" y="1798558"/>
                <a:ext cx="612000" cy="504000"/>
              </a:xfrm>
              <a:prstGeom prst="rect">
                <a:avLst/>
              </a:pr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371" name="Google Shape;371;p37"/>
              <p:cNvSpPr txBox="1"/>
              <p:nvPr/>
            </p:nvSpPr>
            <p:spPr>
              <a:xfrm>
                <a:off x="4752824" y="1819727"/>
                <a:ext cx="605282" cy="461665"/>
              </a:xfrm>
              <a:prstGeom prst="rect">
                <a:avLst/>
              </a:prstGeom>
              <a:solidFill>
                <a:srgbClr val="262626"/>
              </a:solidFill>
              <a:ln>
                <a:noFill/>
              </a:ln>
            </p:spPr>
            <p:txBody>
              <a:bodyPr spcFirstLastPara="1" wrap="square" lIns="68575" tIns="34275" rIns="68575" bIns="34275" anchor="ctr" anchorCtr="0">
                <a:spAutoFit/>
              </a:bodyPr>
              <a:lstStyle/>
              <a:p>
                <a:pPr marL="0" marR="0" lvl="0" indent="0" algn="ctr" rtl="0">
                  <a:spcBef>
                    <a:spcPts val="0"/>
                  </a:spcBef>
                  <a:spcAft>
                    <a:spcPts val="0"/>
                  </a:spcAft>
                  <a:buNone/>
                </a:pPr>
                <a:r>
                  <a:rPr lang="en-GB" sz="1800" b="1">
                    <a:solidFill>
                      <a:schemeClr val="lt1"/>
                    </a:solidFill>
                    <a:latin typeface="Arial"/>
                    <a:ea typeface="Arial"/>
                    <a:cs typeface="Arial"/>
                    <a:sym typeface="Arial"/>
                  </a:rPr>
                  <a:t>02</a:t>
                </a:r>
                <a:endParaRPr sz="1800" b="1">
                  <a:solidFill>
                    <a:schemeClr val="lt1"/>
                  </a:solidFill>
                  <a:latin typeface="Arial"/>
                  <a:ea typeface="Arial"/>
                  <a:cs typeface="Arial"/>
                  <a:sym typeface="Arial"/>
                </a:endParaRPr>
              </a:p>
            </p:txBody>
          </p:sp>
          <p:sp>
            <p:nvSpPr>
              <p:cNvPr id="372" name="Google Shape;372;p37"/>
              <p:cNvSpPr txBox="1"/>
              <p:nvPr/>
            </p:nvSpPr>
            <p:spPr>
              <a:xfrm>
                <a:off x="5601178" y="1753410"/>
                <a:ext cx="5462100" cy="5232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GB" sz="2100" b="1" dirty="0" smtClean="0">
                    <a:solidFill>
                      <a:schemeClr val="lt1"/>
                    </a:solidFill>
                    <a:latin typeface="Times New Roman" panose="02020603050405020304" pitchFamily="18" charset="0"/>
                    <a:ea typeface="Overlock"/>
                    <a:cs typeface="Times New Roman" panose="02020603050405020304" pitchFamily="18" charset="0"/>
                    <a:sym typeface="Overlock"/>
                  </a:rPr>
                  <a:t>TECHSTACK </a:t>
                </a:r>
                <a:r>
                  <a:rPr lang="en-GB" sz="2100" b="1" dirty="0">
                    <a:solidFill>
                      <a:schemeClr val="lt1"/>
                    </a:solidFill>
                    <a:latin typeface="Times New Roman" panose="02020603050405020304" pitchFamily="18" charset="0"/>
                    <a:ea typeface="Overlock"/>
                    <a:cs typeface="Times New Roman" panose="02020603050405020304" pitchFamily="18" charset="0"/>
                    <a:sym typeface="Overlock"/>
                  </a:rPr>
                  <a:t>USED</a:t>
                </a:r>
                <a:endParaRPr sz="2100" b="1" dirty="0">
                  <a:solidFill>
                    <a:schemeClr val="lt1"/>
                  </a:solidFill>
                  <a:latin typeface="Times New Roman" panose="02020603050405020304" pitchFamily="18" charset="0"/>
                  <a:ea typeface="Overlock"/>
                  <a:cs typeface="Times New Roman" panose="02020603050405020304" pitchFamily="18" charset="0"/>
                  <a:sym typeface="Overlock"/>
                </a:endParaRPr>
              </a:p>
            </p:txBody>
          </p:sp>
        </p:grpSp>
        <p:grpSp>
          <p:nvGrpSpPr>
            <p:cNvPr id="373" name="Google Shape;373;p37"/>
            <p:cNvGrpSpPr/>
            <p:nvPr/>
          </p:nvGrpSpPr>
          <p:grpSpPr>
            <a:xfrm>
              <a:off x="4667365" y="3104998"/>
              <a:ext cx="6906803" cy="648000"/>
              <a:chOff x="4653765" y="2633306"/>
              <a:chExt cx="6906803" cy="648000"/>
            </a:xfrm>
          </p:grpSpPr>
          <p:sp>
            <p:nvSpPr>
              <p:cNvPr id="374" name="Google Shape;374;p37"/>
              <p:cNvSpPr/>
              <p:nvPr/>
            </p:nvSpPr>
            <p:spPr>
              <a:xfrm>
                <a:off x="4653765" y="2633306"/>
                <a:ext cx="6906803" cy="648000"/>
              </a:xfrm>
              <a:prstGeom prst="rect">
                <a:avLst/>
              </a:prstGeom>
              <a:solidFill>
                <a:schemeClr val="lt1"/>
              </a:solidFill>
              <a:ln>
                <a:noFill/>
              </a:ln>
              <a:effectLst>
                <a:outerShdw blurRad="50800" dist="50800" dir="5400000" algn="ctr" rotWithShape="0">
                  <a:srgbClr val="000000">
                    <a:alpha val="29803"/>
                  </a:srgbClr>
                </a:outerShdw>
              </a:effectLst>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375" name="Google Shape;375;p37"/>
              <p:cNvSpPr/>
              <p:nvPr/>
            </p:nvSpPr>
            <p:spPr>
              <a:xfrm>
                <a:off x="5453743" y="2705307"/>
                <a:ext cx="5997113" cy="504000"/>
              </a:xfrm>
              <a:prstGeom prst="rect">
                <a:avLst/>
              </a:prstGeom>
              <a:solidFill>
                <a:schemeClr val="accent2"/>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376" name="Google Shape;376;p37"/>
              <p:cNvSpPr/>
              <p:nvPr/>
            </p:nvSpPr>
            <p:spPr>
              <a:xfrm>
                <a:off x="4746105" y="2705307"/>
                <a:ext cx="612000" cy="504000"/>
              </a:xfrm>
              <a:prstGeom prst="rect">
                <a:avLst/>
              </a:pr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377" name="Google Shape;377;p37"/>
              <p:cNvSpPr txBox="1"/>
              <p:nvPr/>
            </p:nvSpPr>
            <p:spPr>
              <a:xfrm>
                <a:off x="4752824" y="2726476"/>
                <a:ext cx="605282" cy="461665"/>
              </a:xfrm>
              <a:prstGeom prst="rect">
                <a:avLst/>
              </a:prstGeom>
              <a:solidFill>
                <a:srgbClr val="262626"/>
              </a:solidFill>
              <a:ln>
                <a:noFill/>
              </a:ln>
            </p:spPr>
            <p:txBody>
              <a:bodyPr spcFirstLastPara="1" wrap="square" lIns="68575" tIns="34275" rIns="68575" bIns="34275" anchor="ctr" anchorCtr="0">
                <a:spAutoFit/>
              </a:bodyPr>
              <a:lstStyle/>
              <a:p>
                <a:pPr marL="0" marR="0" lvl="0" indent="0" algn="ctr" rtl="0">
                  <a:spcBef>
                    <a:spcPts val="0"/>
                  </a:spcBef>
                  <a:spcAft>
                    <a:spcPts val="0"/>
                  </a:spcAft>
                  <a:buNone/>
                </a:pPr>
                <a:r>
                  <a:rPr lang="en-GB" sz="1800" b="1">
                    <a:solidFill>
                      <a:schemeClr val="lt1"/>
                    </a:solidFill>
                    <a:latin typeface="Arial"/>
                    <a:ea typeface="Arial"/>
                    <a:cs typeface="Arial"/>
                    <a:sym typeface="Arial"/>
                  </a:rPr>
                  <a:t>03</a:t>
                </a:r>
                <a:endParaRPr sz="1800" b="1">
                  <a:solidFill>
                    <a:schemeClr val="lt1"/>
                  </a:solidFill>
                  <a:latin typeface="Arial"/>
                  <a:ea typeface="Arial"/>
                  <a:cs typeface="Arial"/>
                  <a:sym typeface="Arial"/>
                </a:endParaRPr>
              </a:p>
            </p:txBody>
          </p:sp>
          <p:sp>
            <p:nvSpPr>
              <p:cNvPr id="378" name="Google Shape;378;p37"/>
              <p:cNvSpPr txBox="1"/>
              <p:nvPr/>
            </p:nvSpPr>
            <p:spPr>
              <a:xfrm>
                <a:off x="5601178" y="2695716"/>
                <a:ext cx="5740130" cy="52318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GB" sz="2100" b="1" dirty="0" smtClean="0">
                    <a:solidFill>
                      <a:schemeClr val="bg1"/>
                    </a:solidFill>
                    <a:latin typeface="Times New Roman" panose="02020603050405020304" pitchFamily="18" charset="0"/>
                    <a:ea typeface="Overlock"/>
                    <a:cs typeface="Times New Roman" panose="02020603050405020304" pitchFamily="18" charset="0"/>
                    <a:sym typeface="Overlock"/>
                  </a:rPr>
                  <a:t>HARDWARE REQUIREMENTS</a:t>
                </a:r>
                <a:endParaRPr sz="2100" b="1" dirty="0">
                  <a:solidFill>
                    <a:schemeClr val="bg1"/>
                  </a:solidFill>
                  <a:latin typeface="Times New Roman" panose="02020603050405020304" pitchFamily="18" charset="0"/>
                  <a:ea typeface="Overlock"/>
                  <a:cs typeface="Times New Roman" panose="02020603050405020304" pitchFamily="18" charset="0"/>
                  <a:sym typeface="Overlock"/>
                </a:endParaRPr>
              </a:p>
            </p:txBody>
          </p:sp>
        </p:grpSp>
        <p:grpSp>
          <p:nvGrpSpPr>
            <p:cNvPr id="379" name="Google Shape;379;p37"/>
            <p:cNvGrpSpPr/>
            <p:nvPr/>
          </p:nvGrpSpPr>
          <p:grpSpPr>
            <a:xfrm>
              <a:off x="4667365" y="4224302"/>
              <a:ext cx="6906803" cy="648000"/>
              <a:chOff x="4653765" y="3540055"/>
              <a:chExt cx="6906803" cy="648000"/>
            </a:xfrm>
          </p:grpSpPr>
          <p:sp>
            <p:nvSpPr>
              <p:cNvPr id="380" name="Google Shape;380;p37"/>
              <p:cNvSpPr/>
              <p:nvPr/>
            </p:nvSpPr>
            <p:spPr>
              <a:xfrm>
                <a:off x="4653765" y="3540055"/>
                <a:ext cx="6906803" cy="648000"/>
              </a:xfrm>
              <a:prstGeom prst="rect">
                <a:avLst/>
              </a:prstGeom>
              <a:solidFill>
                <a:schemeClr val="lt1"/>
              </a:solidFill>
              <a:ln>
                <a:noFill/>
              </a:ln>
              <a:effectLst>
                <a:outerShdw blurRad="50800" dist="50800" dir="5400000" algn="ctr" rotWithShape="0">
                  <a:srgbClr val="000000">
                    <a:alpha val="29803"/>
                  </a:srgbClr>
                </a:outerShdw>
              </a:effectLst>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381" name="Google Shape;381;p37"/>
              <p:cNvSpPr/>
              <p:nvPr/>
            </p:nvSpPr>
            <p:spPr>
              <a:xfrm>
                <a:off x="5453743" y="3612055"/>
                <a:ext cx="5997113" cy="504000"/>
              </a:xfrm>
              <a:prstGeom prst="rect">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382" name="Google Shape;382;p37"/>
              <p:cNvSpPr/>
              <p:nvPr/>
            </p:nvSpPr>
            <p:spPr>
              <a:xfrm>
                <a:off x="4746105" y="3612055"/>
                <a:ext cx="612000" cy="504000"/>
              </a:xfrm>
              <a:prstGeom prst="rect">
                <a:avLst/>
              </a:pr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383" name="Google Shape;383;p37"/>
              <p:cNvSpPr txBox="1"/>
              <p:nvPr/>
            </p:nvSpPr>
            <p:spPr>
              <a:xfrm>
                <a:off x="4752824" y="3633224"/>
                <a:ext cx="605282" cy="461665"/>
              </a:xfrm>
              <a:prstGeom prst="rect">
                <a:avLst/>
              </a:prstGeom>
              <a:solidFill>
                <a:srgbClr val="262626"/>
              </a:solidFill>
              <a:ln>
                <a:noFill/>
              </a:ln>
            </p:spPr>
            <p:txBody>
              <a:bodyPr spcFirstLastPara="1" wrap="square" lIns="68575" tIns="34275" rIns="68575" bIns="34275" anchor="ctr" anchorCtr="0">
                <a:spAutoFit/>
              </a:bodyPr>
              <a:lstStyle/>
              <a:p>
                <a:pPr marL="0" marR="0" lvl="0" indent="0" algn="ctr" rtl="0">
                  <a:spcBef>
                    <a:spcPts val="0"/>
                  </a:spcBef>
                  <a:spcAft>
                    <a:spcPts val="0"/>
                  </a:spcAft>
                  <a:buNone/>
                </a:pPr>
                <a:r>
                  <a:rPr lang="en-GB" sz="1800" b="1">
                    <a:solidFill>
                      <a:schemeClr val="lt1"/>
                    </a:solidFill>
                    <a:latin typeface="Arial"/>
                    <a:ea typeface="Arial"/>
                    <a:cs typeface="Arial"/>
                    <a:sym typeface="Arial"/>
                  </a:rPr>
                  <a:t>04</a:t>
                </a:r>
                <a:endParaRPr sz="1800" b="1">
                  <a:solidFill>
                    <a:schemeClr val="lt1"/>
                  </a:solidFill>
                  <a:latin typeface="Arial"/>
                  <a:ea typeface="Arial"/>
                  <a:cs typeface="Arial"/>
                  <a:sym typeface="Arial"/>
                </a:endParaRPr>
              </a:p>
            </p:txBody>
          </p:sp>
          <p:sp>
            <p:nvSpPr>
              <p:cNvPr id="384" name="Google Shape;384;p37"/>
              <p:cNvSpPr txBox="1"/>
              <p:nvPr/>
            </p:nvSpPr>
            <p:spPr>
              <a:xfrm>
                <a:off x="5582234" y="3602464"/>
                <a:ext cx="5740130" cy="52318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GB" sz="2100" b="1" dirty="0" smtClean="0">
                    <a:solidFill>
                      <a:schemeClr val="bg1"/>
                    </a:solidFill>
                    <a:latin typeface="Times New Roman" panose="02020603050405020304" pitchFamily="18" charset="0"/>
                    <a:ea typeface="Overlock"/>
                    <a:cs typeface="Times New Roman" panose="02020603050405020304" pitchFamily="18" charset="0"/>
                    <a:sym typeface="Overlock"/>
                  </a:rPr>
                  <a:t>SOFTWARE </a:t>
                </a:r>
                <a:r>
                  <a:rPr lang="en-GB" sz="2100" b="1" dirty="0">
                    <a:solidFill>
                      <a:schemeClr val="bg1"/>
                    </a:solidFill>
                    <a:latin typeface="Times New Roman" panose="02020603050405020304" pitchFamily="18" charset="0"/>
                    <a:ea typeface="Overlock"/>
                    <a:cs typeface="Times New Roman" panose="02020603050405020304" pitchFamily="18" charset="0"/>
                    <a:sym typeface="Overlock"/>
                  </a:rPr>
                  <a:t>REQUIREMENTS</a:t>
                </a:r>
                <a:endParaRPr sz="2100" b="1" dirty="0">
                  <a:solidFill>
                    <a:schemeClr val="bg1"/>
                  </a:solidFill>
                  <a:latin typeface="Times New Roman" panose="02020603050405020304" pitchFamily="18" charset="0"/>
                  <a:ea typeface="Overlock"/>
                  <a:cs typeface="Times New Roman" panose="02020603050405020304" pitchFamily="18" charset="0"/>
                  <a:sym typeface="Overlock"/>
                </a:endParaRPr>
              </a:p>
            </p:txBody>
          </p:sp>
        </p:grpSp>
        <p:grpSp>
          <p:nvGrpSpPr>
            <p:cNvPr id="385" name="Google Shape;385;p37"/>
            <p:cNvGrpSpPr/>
            <p:nvPr/>
          </p:nvGrpSpPr>
          <p:grpSpPr>
            <a:xfrm>
              <a:off x="4667365" y="5343606"/>
              <a:ext cx="6906803" cy="648000"/>
              <a:chOff x="4653765" y="4464401"/>
              <a:chExt cx="6906803" cy="648000"/>
            </a:xfrm>
          </p:grpSpPr>
          <p:sp>
            <p:nvSpPr>
              <p:cNvPr id="386" name="Google Shape;386;p37"/>
              <p:cNvSpPr/>
              <p:nvPr/>
            </p:nvSpPr>
            <p:spPr>
              <a:xfrm>
                <a:off x="4653765" y="4464401"/>
                <a:ext cx="6906803" cy="648000"/>
              </a:xfrm>
              <a:prstGeom prst="rect">
                <a:avLst/>
              </a:prstGeom>
              <a:solidFill>
                <a:schemeClr val="lt1"/>
              </a:solidFill>
              <a:ln>
                <a:noFill/>
              </a:ln>
              <a:effectLst>
                <a:outerShdw blurRad="50800" dist="50800" dir="5400000" algn="ctr" rotWithShape="0">
                  <a:srgbClr val="000000">
                    <a:alpha val="29803"/>
                  </a:srgbClr>
                </a:outerShdw>
              </a:effectLst>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387" name="Google Shape;387;p37"/>
              <p:cNvSpPr/>
              <p:nvPr/>
            </p:nvSpPr>
            <p:spPr>
              <a:xfrm>
                <a:off x="5453743" y="4536401"/>
                <a:ext cx="5997113" cy="504000"/>
              </a:xfrm>
              <a:prstGeom prst="rect">
                <a:avLst/>
              </a:prstGeom>
              <a:solidFill>
                <a:schemeClr val="accent5"/>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388" name="Google Shape;388;p37"/>
              <p:cNvSpPr/>
              <p:nvPr/>
            </p:nvSpPr>
            <p:spPr>
              <a:xfrm>
                <a:off x="4746105" y="4536401"/>
                <a:ext cx="612000" cy="504000"/>
              </a:xfrm>
              <a:prstGeom prst="rect">
                <a:avLst/>
              </a:pr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389" name="Google Shape;389;p37"/>
              <p:cNvSpPr txBox="1"/>
              <p:nvPr/>
            </p:nvSpPr>
            <p:spPr>
              <a:xfrm>
                <a:off x="4752824" y="4557569"/>
                <a:ext cx="605282" cy="461665"/>
              </a:xfrm>
              <a:prstGeom prst="rect">
                <a:avLst/>
              </a:prstGeom>
              <a:solidFill>
                <a:srgbClr val="262626"/>
              </a:solidFill>
              <a:ln>
                <a:noFill/>
              </a:ln>
            </p:spPr>
            <p:txBody>
              <a:bodyPr spcFirstLastPara="1" wrap="square" lIns="68575" tIns="34275" rIns="68575" bIns="34275" anchor="ctr" anchorCtr="0">
                <a:spAutoFit/>
              </a:bodyPr>
              <a:lstStyle/>
              <a:p>
                <a:pPr marL="0" marR="0" lvl="0" indent="0" algn="ctr" rtl="0">
                  <a:spcBef>
                    <a:spcPts val="0"/>
                  </a:spcBef>
                  <a:spcAft>
                    <a:spcPts val="0"/>
                  </a:spcAft>
                  <a:buNone/>
                </a:pPr>
                <a:r>
                  <a:rPr lang="en-GB" sz="1800" b="1">
                    <a:solidFill>
                      <a:schemeClr val="lt1"/>
                    </a:solidFill>
                    <a:latin typeface="Arial"/>
                    <a:ea typeface="Arial"/>
                    <a:cs typeface="Arial"/>
                    <a:sym typeface="Arial"/>
                  </a:rPr>
                  <a:t>05</a:t>
                </a:r>
                <a:endParaRPr sz="1800" b="1">
                  <a:solidFill>
                    <a:schemeClr val="lt1"/>
                  </a:solidFill>
                  <a:latin typeface="Arial"/>
                  <a:ea typeface="Arial"/>
                  <a:cs typeface="Arial"/>
                  <a:sym typeface="Arial"/>
                </a:endParaRPr>
              </a:p>
            </p:txBody>
          </p:sp>
          <p:sp>
            <p:nvSpPr>
              <p:cNvPr id="390" name="Google Shape;390;p37"/>
              <p:cNvSpPr txBox="1"/>
              <p:nvPr/>
            </p:nvSpPr>
            <p:spPr>
              <a:xfrm>
                <a:off x="5582234" y="4496013"/>
                <a:ext cx="5740130" cy="52318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GB" sz="2100" b="1" dirty="0" smtClean="0">
                    <a:solidFill>
                      <a:schemeClr val="bg1"/>
                    </a:solidFill>
                    <a:latin typeface="Times New Roman" panose="02020603050405020304" pitchFamily="18" charset="0"/>
                    <a:ea typeface="Overlock"/>
                    <a:cs typeface="Times New Roman" panose="02020603050405020304" pitchFamily="18" charset="0"/>
                    <a:sym typeface="Overlock"/>
                  </a:rPr>
                  <a:t>TECHNOLOGY USED</a:t>
                </a:r>
                <a:endParaRPr sz="2100" b="1" dirty="0">
                  <a:solidFill>
                    <a:schemeClr val="bg1"/>
                  </a:solidFill>
                  <a:latin typeface="Times New Roman" panose="02020603050405020304" pitchFamily="18" charset="0"/>
                  <a:ea typeface="Overlock"/>
                  <a:cs typeface="Times New Roman" panose="02020603050405020304" pitchFamily="18" charset="0"/>
                  <a:sym typeface="Overlock"/>
                </a:endParaRPr>
              </a:p>
            </p:txBody>
          </p:sp>
        </p:grpSp>
      </p:grpSp>
      <p:pic>
        <p:nvPicPr>
          <p:cNvPr id="2" name="Picture 1" descr="Jar of Change - Change - Coins - Saving Money | A jar full o… | Flick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4019" y="1545973"/>
            <a:ext cx="2474925" cy="2443938"/>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
        <p:nvSpPr>
          <p:cNvPr id="3" name="TextBox 2"/>
          <p:cNvSpPr txBox="1"/>
          <p:nvPr/>
        </p:nvSpPr>
        <p:spPr>
          <a:xfrm>
            <a:off x="428111" y="562429"/>
            <a:ext cx="2750518" cy="646331"/>
          </a:xfrm>
          <a:prstGeom prst="rect">
            <a:avLst/>
          </a:prstGeom>
          <a:solidFill>
            <a:schemeClr val="bg1"/>
          </a:solidFill>
        </p:spPr>
        <p:txBody>
          <a:bodyPr wrap="square" rtlCol="0">
            <a:spAutoFit/>
          </a:bodyPr>
          <a:lstStyle/>
          <a:p>
            <a:pPr algn="ctr"/>
            <a:r>
              <a:rPr lang="en-IN" sz="3600" b="1" dirty="0">
                <a:solidFill>
                  <a:schemeClr val="tx1"/>
                </a:solidFill>
                <a:latin typeface="Times New Roman" panose="02020603050405020304" pitchFamily="18" charset="0"/>
                <a:cs typeface="Times New Roman" panose="02020603050405020304" pitchFamily="18" charset="0"/>
              </a:rPr>
              <a:t>CONTENT</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394"/>
        <p:cNvGrpSpPr/>
        <p:nvPr/>
      </p:nvGrpSpPr>
      <p:grpSpPr>
        <a:xfrm>
          <a:off x="0" y="0"/>
          <a:ext cx="0" cy="0"/>
          <a:chOff x="0" y="0"/>
          <a:chExt cx="0" cy="0"/>
        </a:xfrm>
      </p:grpSpPr>
      <p:pic>
        <p:nvPicPr>
          <p:cNvPr id="395" name="Google Shape;395;p38"/>
          <p:cNvPicPr preferRelativeResize="0"/>
          <p:nvPr/>
        </p:nvPicPr>
        <p:blipFill rotWithShape="1">
          <a:blip r:embed="rId3">
            <a:alphaModFix/>
          </a:blip>
          <a:srcRect/>
          <a:stretch/>
        </p:blipFill>
        <p:spPr>
          <a:xfrm flipH="1">
            <a:off x="289298" y="750077"/>
            <a:ext cx="2996927" cy="2820304"/>
          </a:xfrm>
          <a:prstGeom prst="rect">
            <a:avLst/>
          </a:prstGeom>
          <a:ln w="127000" cap="sq">
            <a:solidFill>
              <a:srgbClr val="000000"/>
            </a:solidFill>
            <a:miter lim="800000"/>
          </a:ln>
          <a:effectLst>
            <a:outerShdw blurRad="57150" dist="50800" dir="2700000" algn="tl" rotWithShape="0">
              <a:srgbClr val="000000">
                <a:alpha val="40000"/>
              </a:srgbClr>
            </a:outerShdw>
          </a:effectLst>
        </p:spPr>
      </p:pic>
      <p:grpSp>
        <p:nvGrpSpPr>
          <p:cNvPr id="396" name="Google Shape;396;p38"/>
          <p:cNvGrpSpPr/>
          <p:nvPr/>
        </p:nvGrpSpPr>
        <p:grpSpPr>
          <a:xfrm>
            <a:off x="3656468" y="750077"/>
            <a:ext cx="5180175" cy="2117212"/>
            <a:chOff x="4667365" y="866393"/>
            <a:chExt cx="6906900" cy="2886606"/>
          </a:xfrm>
        </p:grpSpPr>
        <p:grpSp>
          <p:nvGrpSpPr>
            <p:cNvPr id="397" name="Google Shape;397;p38"/>
            <p:cNvGrpSpPr/>
            <p:nvPr/>
          </p:nvGrpSpPr>
          <p:grpSpPr>
            <a:xfrm>
              <a:off x="4667365" y="866393"/>
              <a:ext cx="6906900" cy="648000"/>
              <a:chOff x="4653765" y="819809"/>
              <a:chExt cx="6906900" cy="648000"/>
            </a:xfrm>
          </p:grpSpPr>
          <p:sp>
            <p:nvSpPr>
              <p:cNvPr id="398" name="Google Shape;398;p38"/>
              <p:cNvSpPr/>
              <p:nvPr/>
            </p:nvSpPr>
            <p:spPr>
              <a:xfrm>
                <a:off x="4653765" y="819809"/>
                <a:ext cx="6906900" cy="648000"/>
              </a:xfrm>
              <a:prstGeom prst="rect">
                <a:avLst/>
              </a:prstGeom>
              <a:solidFill>
                <a:schemeClr val="lt1"/>
              </a:solidFill>
              <a:ln>
                <a:noFill/>
              </a:ln>
              <a:effectLst>
                <a:outerShdw blurRad="50800" dist="50800" dir="5400000" algn="ctr" rotWithShape="0">
                  <a:srgbClr val="000000">
                    <a:alpha val="29800"/>
                  </a:srgbClr>
                </a:outerShdw>
              </a:effectLst>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399" name="Google Shape;399;p38"/>
              <p:cNvSpPr/>
              <p:nvPr/>
            </p:nvSpPr>
            <p:spPr>
              <a:xfrm>
                <a:off x="5453743" y="891809"/>
                <a:ext cx="5997000" cy="504000"/>
              </a:xfrm>
              <a:prstGeom prst="rect">
                <a:avLst/>
              </a:prstGeom>
              <a:solidFill>
                <a:schemeClr val="accent4"/>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400" name="Google Shape;400;p38"/>
              <p:cNvSpPr/>
              <p:nvPr/>
            </p:nvSpPr>
            <p:spPr>
              <a:xfrm>
                <a:off x="4746105" y="891809"/>
                <a:ext cx="612000" cy="504000"/>
              </a:xfrm>
              <a:prstGeom prst="rect">
                <a:avLst/>
              </a:pr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401" name="Google Shape;401;p38"/>
              <p:cNvSpPr txBox="1"/>
              <p:nvPr/>
            </p:nvSpPr>
            <p:spPr>
              <a:xfrm>
                <a:off x="4752824" y="912978"/>
                <a:ext cx="605400" cy="461700"/>
              </a:xfrm>
              <a:prstGeom prst="rect">
                <a:avLst/>
              </a:prstGeom>
              <a:solidFill>
                <a:srgbClr val="262626"/>
              </a:solidFill>
              <a:ln>
                <a:noFill/>
              </a:ln>
            </p:spPr>
            <p:txBody>
              <a:bodyPr spcFirstLastPara="1" wrap="square" lIns="68575" tIns="34275" rIns="68575" bIns="34275" anchor="ctr" anchorCtr="0">
                <a:spAutoFit/>
              </a:bodyPr>
              <a:lstStyle/>
              <a:p>
                <a:pPr marL="0" marR="0" lvl="0" indent="0" algn="ctr" rtl="0">
                  <a:spcBef>
                    <a:spcPts val="0"/>
                  </a:spcBef>
                  <a:spcAft>
                    <a:spcPts val="0"/>
                  </a:spcAft>
                  <a:buNone/>
                </a:pPr>
                <a:r>
                  <a:rPr lang="en-GB" sz="1800" b="1">
                    <a:solidFill>
                      <a:schemeClr val="lt1"/>
                    </a:solidFill>
                    <a:latin typeface="Arial"/>
                    <a:ea typeface="Arial"/>
                    <a:cs typeface="Arial"/>
                    <a:sym typeface="Arial"/>
                  </a:rPr>
                  <a:t>06</a:t>
                </a:r>
                <a:endParaRPr sz="1800" b="1">
                  <a:solidFill>
                    <a:schemeClr val="lt1"/>
                  </a:solidFill>
                  <a:latin typeface="Arial"/>
                  <a:ea typeface="Arial"/>
                  <a:cs typeface="Arial"/>
                  <a:sym typeface="Arial"/>
                </a:endParaRPr>
              </a:p>
            </p:txBody>
          </p:sp>
          <p:sp>
            <p:nvSpPr>
              <p:cNvPr id="402" name="Google Shape;402;p38"/>
              <p:cNvSpPr txBox="1"/>
              <p:nvPr/>
            </p:nvSpPr>
            <p:spPr>
              <a:xfrm>
                <a:off x="5601178" y="872609"/>
                <a:ext cx="5740200" cy="5232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GB" sz="2100" b="1" dirty="0" smtClean="0">
                    <a:solidFill>
                      <a:schemeClr val="bg1"/>
                    </a:solidFill>
                    <a:latin typeface="Times New Roman" panose="02020603050405020304" pitchFamily="18" charset="0"/>
                    <a:ea typeface="Overlock"/>
                    <a:cs typeface="Times New Roman" panose="02020603050405020304" pitchFamily="18" charset="0"/>
                    <a:sym typeface="Overlock"/>
                  </a:rPr>
                  <a:t>LITERATURE SURVEY</a:t>
                </a:r>
                <a:endParaRPr sz="2100" b="1" dirty="0">
                  <a:solidFill>
                    <a:schemeClr val="bg1"/>
                  </a:solidFill>
                  <a:latin typeface="Times New Roman" panose="02020603050405020304" pitchFamily="18" charset="0"/>
                  <a:ea typeface="Overlock"/>
                  <a:cs typeface="Times New Roman" panose="02020603050405020304" pitchFamily="18" charset="0"/>
                  <a:sym typeface="Overlock"/>
                </a:endParaRPr>
              </a:p>
            </p:txBody>
          </p:sp>
        </p:grpSp>
        <p:grpSp>
          <p:nvGrpSpPr>
            <p:cNvPr id="403" name="Google Shape;403;p38"/>
            <p:cNvGrpSpPr/>
            <p:nvPr/>
          </p:nvGrpSpPr>
          <p:grpSpPr>
            <a:xfrm>
              <a:off x="4667365" y="1985696"/>
              <a:ext cx="6906900" cy="648000"/>
              <a:chOff x="4653765" y="1726558"/>
              <a:chExt cx="6906900" cy="648000"/>
            </a:xfrm>
          </p:grpSpPr>
          <p:sp>
            <p:nvSpPr>
              <p:cNvPr id="404" name="Google Shape;404;p38"/>
              <p:cNvSpPr/>
              <p:nvPr/>
            </p:nvSpPr>
            <p:spPr>
              <a:xfrm>
                <a:off x="4653765" y="1726558"/>
                <a:ext cx="6906900" cy="648000"/>
              </a:xfrm>
              <a:prstGeom prst="rect">
                <a:avLst/>
              </a:prstGeom>
              <a:solidFill>
                <a:schemeClr val="lt1"/>
              </a:solidFill>
              <a:ln>
                <a:noFill/>
              </a:ln>
              <a:effectLst>
                <a:outerShdw blurRad="50800" dist="50800" dir="5400000" algn="ctr" rotWithShape="0">
                  <a:srgbClr val="000000">
                    <a:alpha val="29800"/>
                  </a:srgbClr>
                </a:outerShdw>
              </a:effectLst>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405" name="Google Shape;405;p38"/>
              <p:cNvSpPr/>
              <p:nvPr/>
            </p:nvSpPr>
            <p:spPr>
              <a:xfrm>
                <a:off x="5453743" y="1798558"/>
                <a:ext cx="5997000" cy="504000"/>
              </a:xfrm>
              <a:prstGeom prst="rect">
                <a:avLst/>
              </a:prstGeom>
              <a:solidFill>
                <a:schemeClr val="accent3"/>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rgbClr val="A0C458"/>
                  </a:solidFill>
                  <a:latin typeface="Arial"/>
                  <a:ea typeface="Arial"/>
                  <a:cs typeface="Arial"/>
                  <a:sym typeface="Arial"/>
                </a:endParaRPr>
              </a:p>
            </p:txBody>
          </p:sp>
          <p:sp>
            <p:nvSpPr>
              <p:cNvPr id="406" name="Google Shape;406;p38"/>
              <p:cNvSpPr/>
              <p:nvPr/>
            </p:nvSpPr>
            <p:spPr>
              <a:xfrm>
                <a:off x="4746105" y="1798558"/>
                <a:ext cx="612000" cy="504000"/>
              </a:xfrm>
              <a:prstGeom prst="rect">
                <a:avLst/>
              </a:pr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407" name="Google Shape;407;p38"/>
              <p:cNvSpPr txBox="1"/>
              <p:nvPr/>
            </p:nvSpPr>
            <p:spPr>
              <a:xfrm>
                <a:off x="4752824" y="1819727"/>
                <a:ext cx="605400" cy="461700"/>
              </a:xfrm>
              <a:prstGeom prst="rect">
                <a:avLst/>
              </a:prstGeom>
              <a:solidFill>
                <a:srgbClr val="262626"/>
              </a:solidFill>
              <a:ln>
                <a:noFill/>
              </a:ln>
            </p:spPr>
            <p:txBody>
              <a:bodyPr spcFirstLastPara="1" wrap="square" lIns="68575" tIns="34275" rIns="68575" bIns="34275" anchor="ctr" anchorCtr="0">
                <a:spAutoFit/>
              </a:bodyPr>
              <a:lstStyle/>
              <a:p>
                <a:pPr marL="0" marR="0" lvl="0" indent="0" algn="ctr" rtl="0">
                  <a:spcBef>
                    <a:spcPts val="0"/>
                  </a:spcBef>
                  <a:spcAft>
                    <a:spcPts val="0"/>
                  </a:spcAft>
                  <a:buNone/>
                </a:pPr>
                <a:r>
                  <a:rPr lang="en-GB" sz="1800" b="1">
                    <a:solidFill>
                      <a:schemeClr val="lt1"/>
                    </a:solidFill>
                    <a:latin typeface="Arial"/>
                    <a:ea typeface="Arial"/>
                    <a:cs typeface="Arial"/>
                    <a:sym typeface="Arial"/>
                  </a:rPr>
                  <a:t>07</a:t>
                </a:r>
                <a:endParaRPr sz="1800" b="1">
                  <a:solidFill>
                    <a:schemeClr val="lt1"/>
                  </a:solidFill>
                  <a:latin typeface="Arial"/>
                  <a:ea typeface="Arial"/>
                  <a:cs typeface="Arial"/>
                  <a:sym typeface="Arial"/>
                </a:endParaRPr>
              </a:p>
            </p:txBody>
          </p:sp>
          <p:sp>
            <p:nvSpPr>
              <p:cNvPr id="408" name="Google Shape;408;p38"/>
              <p:cNvSpPr txBox="1"/>
              <p:nvPr/>
            </p:nvSpPr>
            <p:spPr>
              <a:xfrm>
                <a:off x="5601178" y="1788958"/>
                <a:ext cx="5462100" cy="5232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GB" sz="2100" b="1" dirty="0">
                    <a:solidFill>
                      <a:schemeClr val="bg1"/>
                    </a:solidFill>
                    <a:latin typeface="Times New Roman" panose="02020603050405020304" pitchFamily="18" charset="0"/>
                    <a:ea typeface="Overlock"/>
                    <a:cs typeface="Times New Roman" panose="02020603050405020304" pitchFamily="18" charset="0"/>
                    <a:sym typeface="Overlock"/>
                  </a:rPr>
                  <a:t>METHODOLGY</a:t>
                </a:r>
                <a:endParaRPr sz="2100" b="1" dirty="0">
                  <a:solidFill>
                    <a:schemeClr val="bg1"/>
                  </a:solidFill>
                  <a:latin typeface="Times New Roman" panose="02020603050405020304" pitchFamily="18" charset="0"/>
                  <a:ea typeface="Overlock"/>
                  <a:cs typeface="Times New Roman" panose="02020603050405020304" pitchFamily="18" charset="0"/>
                  <a:sym typeface="Overlock"/>
                </a:endParaRPr>
              </a:p>
            </p:txBody>
          </p:sp>
        </p:grpSp>
        <p:grpSp>
          <p:nvGrpSpPr>
            <p:cNvPr id="409" name="Google Shape;409;p38"/>
            <p:cNvGrpSpPr/>
            <p:nvPr/>
          </p:nvGrpSpPr>
          <p:grpSpPr>
            <a:xfrm>
              <a:off x="4667365" y="3104999"/>
              <a:ext cx="6906900" cy="648000"/>
              <a:chOff x="4653765" y="2633307"/>
              <a:chExt cx="6906900" cy="648000"/>
            </a:xfrm>
          </p:grpSpPr>
          <p:sp>
            <p:nvSpPr>
              <p:cNvPr id="410" name="Google Shape;410;p38"/>
              <p:cNvSpPr/>
              <p:nvPr/>
            </p:nvSpPr>
            <p:spPr>
              <a:xfrm>
                <a:off x="4653765" y="2633307"/>
                <a:ext cx="6906900" cy="648000"/>
              </a:xfrm>
              <a:prstGeom prst="rect">
                <a:avLst/>
              </a:prstGeom>
              <a:solidFill>
                <a:schemeClr val="lt1"/>
              </a:solidFill>
              <a:ln>
                <a:noFill/>
              </a:ln>
              <a:effectLst>
                <a:outerShdw blurRad="50800" dist="50800" dir="5400000" algn="ctr" rotWithShape="0">
                  <a:srgbClr val="000000">
                    <a:alpha val="29800"/>
                  </a:srgbClr>
                </a:outerShdw>
              </a:effectLst>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411" name="Google Shape;411;p38"/>
              <p:cNvSpPr/>
              <p:nvPr/>
            </p:nvSpPr>
            <p:spPr>
              <a:xfrm>
                <a:off x="5453743" y="2705307"/>
                <a:ext cx="5997000" cy="504000"/>
              </a:xfrm>
              <a:prstGeom prst="rect">
                <a:avLst/>
              </a:prstGeom>
              <a:solidFill>
                <a:schemeClr val="accent2"/>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412" name="Google Shape;412;p38"/>
              <p:cNvSpPr/>
              <p:nvPr/>
            </p:nvSpPr>
            <p:spPr>
              <a:xfrm>
                <a:off x="4746105" y="2705307"/>
                <a:ext cx="612000" cy="504000"/>
              </a:xfrm>
              <a:prstGeom prst="rect">
                <a:avLst/>
              </a:pr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413" name="Google Shape;413;p38"/>
              <p:cNvSpPr txBox="1"/>
              <p:nvPr/>
            </p:nvSpPr>
            <p:spPr>
              <a:xfrm>
                <a:off x="4752824" y="2726476"/>
                <a:ext cx="605400" cy="461700"/>
              </a:xfrm>
              <a:prstGeom prst="rect">
                <a:avLst/>
              </a:prstGeom>
              <a:solidFill>
                <a:srgbClr val="262626"/>
              </a:solidFill>
              <a:ln>
                <a:noFill/>
              </a:ln>
            </p:spPr>
            <p:txBody>
              <a:bodyPr spcFirstLastPara="1" wrap="square" lIns="68575" tIns="34275" rIns="68575" bIns="34275" anchor="ctr" anchorCtr="0">
                <a:spAutoFit/>
              </a:bodyPr>
              <a:lstStyle/>
              <a:p>
                <a:pPr marL="0" marR="0" lvl="0" indent="0" algn="ctr" rtl="0">
                  <a:spcBef>
                    <a:spcPts val="0"/>
                  </a:spcBef>
                  <a:spcAft>
                    <a:spcPts val="0"/>
                  </a:spcAft>
                  <a:buNone/>
                </a:pPr>
                <a:r>
                  <a:rPr lang="en-GB" sz="1800" b="1">
                    <a:solidFill>
                      <a:schemeClr val="lt1"/>
                    </a:solidFill>
                    <a:latin typeface="Arial"/>
                    <a:ea typeface="Arial"/>
                    <a:cs typeface="Arial"/>
                    <a:sym typeface="Arial"/>
                  </a:rPr>
                  <a:t>08</a:t>
                </a:r>
                <a:endParaRPr sz="1800" b="1">
                  <a:solidFill>
                    <a:schemeClr val="lt1"/>
                  </a:solidFill>
                  <a:latin typeface="Arial"/>
                  <a:ea typeface="Arial"/>
                  <a:cs typeface="Arial"/>
                  <a:sym typeface="Arial"/>
                </a:endParaRPr>
              </a:p>
            </p:txBody>
          </p:sp>
          <p:sp>
            <p:nvSpPr>
              <p:cNvPr id="414" name="Google Shape;414;p38"/>
              <p:cNvSpPr txBox="1"/>
              <p:nvPr/>
            </p:nvSpPr>
            <p:spPr>
              <a:xfrm>
                <a:off x="5582144" y="2686127"/>
                <a:ext cx="5740200" cy="52318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GB" sz="2100" b="1" dirty="0" smtClean="0">
                    <a:solidFill>
                      <a:schemeClr val="bg1"/>
                    </a:solidFill>
                    <a:latin typeface="Times New Roman" panose="02020603050405020304" pitchFamily="18" charset="0"/>
                    <a:ea typeface="Overlock"/>
                    <a:cs typeface="Times New Roman" panose="02020603050405020304" pitchFamily="18" charset="0"/>
                    <a:sym typeface="Overlock"/>
                  </a:rPr>
                  <a:t>REFERENCES</a:t>
                </a:r>
                <a:endParaRPr sz="2100" b="1" dirty="0">
                  <a:solidFill>
                    <a:schemeClr val="bg1"/>
                  </a:solidFill>
                  <a:latin typeface="Times New Roman" panose="02020603050405020304" pitchFamily="18" charset="0"/>
                  <a:ea typeface="Overlock"/>
                  <a:cs typeface="Times New Roman" panose="02020603050405020304" pitchFamily="18" charset="0"/>
                  <a:sym typeface="Overlock"/>
                </a:endParaRPr>
              </a:p>
            </p:txBody>
          </p:sp>
        </p:grpSp>
      </p:gr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alpha val="99000"/>
          </a:schemeClr>
        </a:solidFill>
        <a:effectLst/>
      </p:bgPr>
    </p:bg>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561239" y="148306"/>
            <a:ext cx="8042714" cy="543185"/>
          </a:xfrm>
        </p:spPr>
        <p:txBody>
          <a:bodyPr/>
          <a:lstStyle/>
          <a:p>
            <a:r>
              <a:rPr lang="en-IN" b="1" dirty="0">
                <a:solidFill>
                  <a:schemeClr val="tx1"/>
                </a:solidFill>
                <a:latin typeface="Times New Roman" panose="02020603050405020304" pitchFamily="18" charset="0"/>
                <a:cs typeface="Times New Roman" panose="02020603050405020304" pitchFamily="18" charset="0"/>
              </a:rPr>
              <a:t>ABSTRACT</a:t>
            </a:r>
          </a:p>
        </p:txBody>
      </p:sp>
      <p:sp>
        <p:nvSpPr>
          <p:cNvPr id="3" name="Google Shape;426;p39"/>
          <p:cNvSpPr txBox="1"/>
          <p:nvPr/>
        </p:nvSpPr>
        <p:spPr>
          <a:xfrm>
            <a:off x="561239" y="1079338"/>
            <a:ext cx="8042714" cy="3116207"/>
          </a:xfrm>
          <a:prstGeom prst="rect">
            <a:avLst/>
          </a:prstGeom>
          <a:solidFill>
            <a:schemeClr val="bg2"/>
          </a:solidFill>
          <a:ln>
            <a:noFill/>
          </a:ln>
        </p:spPr>
        <p:txBody>
          <a:bodyPr spcFirstLastPara="1" wrap="square" lIns="68575" tIns="34275" rIns="68575" bIns="34275" anchor="t" anchorCtr="0">
            <a:spAutoFit/>
          </a:bodyPr>
          <a:lstStyle/>
          <a:p>
            <a:pPr marL="0" marR="0" lvl="0" indent="0" algn="just" rtl="0">
              <a:lnSpc>
                <a:spcPct val="90000"/>
              </a:lnSpc>
              <a:spcBef>
                <a:spcPts val="0"/>
              </a:spcBef>
              <a:spcAft>
                <a:spcPts val="0"/>
              </a:spcAft>
              <a:buClr>
                <a:srgbClr val="FFA18F"/>
              </a:buClr>
              <a:buSzPts val="2400"/>
              <a:buFont typeface="Arial"/>
              <a:buNone/>
            </a:pPr>
            <a:r>
              <a:rPr lang="en-GB" sz="2000" b="1" i="0" u="none" strike="noStrike" cap="none" dirty="0">
                <a:solidFill>
                  <a:schemeClr val="bg1"/>
                </a:solidFill>
                <a:latin typeface="Times New Roman" panose="02020603050405020304" pitchFamily="18" charset="0"/>
                <a:ea typeface="Overlock"/>
                <a:cs typeface="Times New Roman" panose="02020603050405020304" pitchFamily="18" charset="0"/>
                <a:sym typeface="Overlock"/>
              </a:rPr>
              <a:t>Personal Expense Tracker (PET) is a daily expense management </a:t>
            </a:r>
            <a:r>
              <a:rPr lang="en-GB" sz="2000" b="1" dirty="0" smtClean="0">
                <a:solidFill>
                  <a:schemeClr val="bg1"/>
                </a:solidFill>
                <a:latin typeface="Times New Roman" panose="02020603050405020304" pitchFamily="18" charset="0"/>
                <a:ea typeface="Overlock"/>
                <a:cs typeface="Times New Roman" panose="02020603050405020304" pitchFamily="18" charset="0"/>
                <a:sym typeface="Overlock"/>
              </a:rPr>
              <a:t>portal</a:t>
            </a:r>
            <a:r>
              <a:rPr lang="en-GB" sz="2000" b="1" i="0" u="none" strike="noStrike" cap="none" dirty="0" smtClean="0">
                <a:solidFill>
                  <a:schemeClr val="bg1"/>
                </a:solidFill>
                <a:latin typeface="Times New Roman" panose="02020603050405020304" pitchFamily="18" charset="0"/>
                <a:ea typeface="Overlock"/>
                <a:cs typeface="Times New Roman" panose="02020603050405020304" pitchFamily="18" charset="0"/>
                <a:sym typeface="Overlock"/>
              </a:rPr>
              <a:t> </a:t>
            </a:r>
            <a:r>
              <a:rPr lang="en-GB" sz="2000" b="1" i="0" u="none" strike="noStrike" cap="none" dirty="0">
                <a:solidFill>
                  <a:schemeClr val="bg1"/>
                </a:solidFill>
                <a:latin typeface="Times New Roman" panose="02020603050405020304" pitchFamily="18" charset="0"/>
                <a:ea typeface="Overlock"/>
                <a:cs typeface="Times New Roman" panose="02020603050405020304" pitchFamily="18" charset="0"/>
                <a:sym typeface="Overlock"/>
              </a:rPr>
              <a:t>which is specially designed to keeping track of their daily expenditure with an easy and effective way through a computerized system which tends to eliminate manual paper works. This software is very useful for financial </a:t>
            </a:r>
            <a:r>
              <a:rPr lang="en-GB" sz="2000" b="1" i="0" u="none" strike="noStrike" cap="none" dirty="0" smtClean="0">
                <a:solidFill>
                  <a:schemeClr val="bg1"/>
                </a:solidFill>
                <a:latin typeface="Times New Roman" panose="02020603050405020304" pitchFamily="18" charset="0"/>
                <a:ea typeface="Overlock"/>
                <a:cs typeface="Times New Roman" panose="02020603050405020304" pitchFamily="18" charset="0"/>
                <a:sym typeface="Overlock"/>
              </a:rPr>
              <a:t>management for all kind of people. </a:t>
            </a:r>
            <a:r>
              <a:rPr lang="en-GB" sz="2000" b="1" i="0" u="none" strike="noStrike" cap="none" dirty="0">
                <a:solidFill>
                  <a:schemeClr val="bg1"/>
                </a:solidFill>
                <a:latin typeface="Times New Roman" panose="02020603050405020304" pitchFamily="18" charset="0"/>
                <a:ea typeface="Overlock"/>
                <a:cs typeface="Times New Roman" panose="02020603050405020304" pitchFamily="18" charset="0"/>
                <a:sym typeface="Overlock"/>
              </a:rPr>
              <a:t>Users can track their expenses on a daily </a:t>
            </a:r>
            <a:r>
              <a:rPr lang="en-GB" sz="2000" b="1" dirty="0" smtClean="0">
                <a:solidFill>
                  <a:schemeClr val="bg1"/>
                </a:solidFill>
                <a:latin typeface="Times New Roman" panose="02020603050405020304" pitchFamily="18" charset="0"/>
                <a:ea typeface="Overlock"/>
                <a:cs typeface="Times New Roman" panose="02020603050405020304" pitchFamily="18" charset="0"/>
                <a:sym typeface="Overlock"/>
              </a:rPr>
              <a:t>as well as</a:t>
            </a:r>
            <a:r>
              <a:rPr lang="en-GB" sz="2000" b="1" i="0" u="none" strike="noStrike" cap="none" dirty="0" smtClean="0">
                <a:solidFill>
                  <a:schemeClr val="bg1"/>
                </a:solidFill>
                <a:latin typeface="Times New Roman" panose="02020603050405020304" pitchFamily="18" charset="0"/>
                <a:ea typeface="Overlock"/>
                <a:cs typeface="Times New Roman" panose="02020603050405020304" pitchFamily="18" charset="0"/>
                <a:sym typeface="Overlock"/>
              </a:rPr>
              <a:t> </a:t>
            </a:r>
            <a:r>
              <a:rPr lang="en-GB" sz="2000" b="1" i="0" u="none" strike="noStrike" cap="none" dirty="0">
                <a:solidFill>
                  <a:schemeClr val="bg1"/>
                </a:solidFill>
                <a:latin typeface="Times New Roman" panose="02020603050405020304" pitchFamily="18" charset="0"/>
                <a:ea typeface="Overlock"/>
                <a:cs typeface="Times New Roman" panose="02020603050405020304" pitchFamily="18" charset="0"/>
                <a:sym typeface="Overlock"/>
              </a:rPr>
              <a:t>monthly basis. They can also check the expenses in a different category from food to </a:t>
            </a:r>
            <a:r>
              <a:rPr lang="en-GB" sz="2000" b="1" i="0" u="none" strike="noStrike" cap="none" dirty="0" smtClean="0">
                <a:solidFill>
                  <a:schemeClr val="bg1"/>
                </a:solidFill>
                <a:latin typeface="Times New Roman" panose="02020603050405020304" pitchFamily="18" charset="0"/>
                <a:ea typeface="Overlock"/>
                <a:cs typeface="Times New Roman" panose="02020603050405020304" pitchFamily="18" charset="0"/>
                <a:sym typeface="Overlock"/>
              </a:rPr>
              <a:t>clothing, with the help of graphs and charts. </a:t>
            </a:r>
            <a:r>
              <a:rPr lang="en-GB" sz="2000" b="1" i="0" u="none" strike="noStrike" cap="none" dirty="0">
                <a:solidFill>
                  <a:schemeClr val="bg1"/>
                </a:solidFill>
                <a:latin typeface="Times New Roman" panose="02020603050405020304" pitchFamily="18" charset="0"/>
                <a:ea typeface="Overlock"/>
                <a:cs typeface="Times New Roman" panose="02020603050405020304" pitchFamily="18" charset="0"/>
                <a:sym typeface="Overlock"/>
              </a:rPr>
              <a:t>Users can also set a budget so that when they cross the limit they will get notification. We are using </a:t>
            </a:r>
            <a:r>
              <a:rPr lang="en-GB" sz="2000" b="1" dirty="0" smtClean="0">
                <a:solidFill>
                  <a:schemeClr val="bg1"/>
                </a:solidFill>
                <a:latin typeface="Times New Roman" panose="02020603050405020304" pitchFamily="18" charset="0"/>
                <a:ea typeface="Overlock"/>
                <a:cs typeface="Times New Roman" panose="02020603050405020304" pitchFamily="18" charset="0"/>
                <a:sym typeface="Overlock"/>
              </a:rPr>
              <a:t>Django for server side programming and deploying the application in EC2 instance which is available in Amazon Web Service.</a:t>
            </a:r>
            <a:endParaRPr sz="11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4603303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sp>
        <p:nvSpPr>
          <p:cNvPr id="431" name="Google Shape;431;p40"/>
          <p:cNvSpPr txBox="1">
            <a:spLocks noGrp="1"/>
          </p:cNvSpPr>
          <p:nvPr>
            <p:ph type="body" idx="1"/>
          </p:nvPr>
        </p:nvSpPr>
        <p:spPr>
          <a:xfrm>
            <a:off x="242647" y="254632"/>
            <a:ext cx="8679898" cy="543185"/>
          </a:xfrm>
          <a:prstGeom prst="rect">
            <a:avLst/>
          </a:prstGeom>
          <a:noFill/>
          <a:ln>
            <a:noFill/>
          </a:ln>
        </p:spPr>
        <p:txBody>
          <a:bodyPr spcFirstLastPara="1" wrap="square" lIns="68575" tIns="34275" rIns="68575" bIns="34275" anchor="ctr" anchorCtr="0">
            <a:noAutofit/>
          </a:bodyPr>
          <a:lstStyle/>
          <a:p>
            <a:pPr marL="0" lvl="0" indent="0" algn="ctr" rtl="0">
              <a:lnSpc>
                <a:spcPct val="90000"/>
              </a:lnSpc>
              <a:spcBef>
                <a:spcPts val="0"/>
              </a:spcBef>
              <a:spcAft>
                <a:spcPts val="0"/>
              </a:spcAft>
              <a:buClr>
                <a:srgbClr val="FFFF00"/>
              </a:buClr>
              <a:buSzPts val="5400"/>
              <a:buNone/>
            </a:pPr>
            <a:r>
              <a:rPr lang="en-GB" sz="4800" b="1" i="0" u="none" strike="noStrike" cap="none" dirty="0" smtClean="0">
                <a:solidFill>
                  <a:schemeClr val="dk1"/>
                </a:solidFill>
                <a:latin typeface="Times New Roman" panose="02020603050405020304" pitchFamily="18" charset="0"/>
                <a:ea typeface="Bodoni"/>
                <a:cs typeface="Times New Roman" panose="02020603050405020304" pitchFamily="18" charset="0"/>
                <a:sym typeface="Bodoni"/>
              </a:rPr>
              <a:t>TECHSTACK </a:t>
            </a:r>
            <a:r>
              <a:rPr lang="en-GB" sz="4800" b="1" i="0" u="none" strike="noStrike" cap="none" dirty="0">
                <a:solidFill>
                  <a:schemeClr val="dk1"/>
                </a:solidFill>
                <a:latin typeface="Times New Roman" panose="02020603050405020304" pitchFamily="18" charset="0"/>
                <a:ea typeface="Bodoni"/>
                <a:cs typeface="Times New Roman" panose="02020603050405020304" pitchFamily="18" charset="0"/>
                <a:sym typeface="Bodoni"/>
              </a:rPr>
              <a:t>USED</a:t>
            </a:r>
            <a:endParaRPr sz="4800" dirty="0">
              <a:solidFill>
                <a:schemeClr val="dk1"/>
              </a:solidFill>
              <a:latin typeface="Times New Roman" panose="02020603050405020304" pitchFamily="18" charset="0"/>
              <a:ea typeface="Bodoni"/>
              <a:cs typeface="Times New Roman" panose="02020603050405020304" pitchFamily="18" charset="0"/>
              <a:sym typeface="Bodoni"/>
            </a:endParaRPr>
          </a:p>
        </p:txBody>
      </p:sp>
      <p:sp>
        <p:nvSpPr>
          <p:cNvPr id="432" name="Google Shape;432;p40"/>
          <p:cNvSpPr/>
          <p:nvPr/>
        </p:nvSpPr>
        <p:spPr>
          <a:xfrm>
            <a:off x="3666580" y="1015065"/>
            <a:ext cx="775359" cy="905545"/>
          </a:xfrm>
          <a:prstGeom prst="rect">
            <a:avLst/>
          </a:prstGeom>
          <a:solidFill>
            <a:schemeClr val="lt1"/>
          </a:solidFill>
          <a:ln w="63500" cap="flat" cmpd="sng">
            <a:solidFill>
              <a:schemeClr val="accent4"/>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2000" dirty="0">
              <a:solidFill>
                <a:schemeClr val="lt1"/>
              </a:solidFill>
              <a:latin typeface="Arial"/>
              <a:ea typeface="Arial"/>
              <a:cs typeface="Arial"/>
              <a:sym typeface="Arial"/>
            </a:endParaRPr>
          </a:p>
        </p:txBody>
      </p:sp>
      <p:sp>
        <p:nvSpPr>
          <p:cNvPr id="433" name="Google Shape;433;p40"/>
          <p:cNvSpPr/>
          <p:nvPr/>
        </p:nvSpPr>
        <p:spPr>
          <a:xfrm>
            <a:off x="3674655" y="2158977"/>
            <a:ext cx="775359" cy="875251"/>
          </a:xfrm>
          <a:prstGeom prst="rect">
            <a:avLst/>
          </a:prstGeom>
          <a:solidFill>
            <a:schemeClr val="lt1"/>
          </a:solidFill>
          <a:ln w="63500" cap="flat" cmpd="sng">
            <a:solidFill>
              <a:schemeClr val="accent3"/>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2000">
              <a:solidFill>
                <a:srgbClr val="4A86E8"/>
              </a:solidFill>
              <a:latin typeface="Arial"/>
              <a:ea typeface="Arial"/>
              <a:cs typeface="Arial"/>
              <a:sym typeface="Arial"/>
            </a:endParaRPr>
          </a:p>
        </p:txBody>
      </p:sp>
      <p:sp>
        <p:nvSpPr>
          <p:cNvPr id="434" name="Google Shape;434;p40"/>
          <p:cNvSpPr/>
          <p:nvPr/>
        </p:nvSpPr>
        <p:spPr>
          <a:xfrm>
            <a:off x="3669352" y="3338732"/>
            <a:ext cx="826757" cy="875251"/>
          </a:xfrm>
          <a:prstGeom prst="rect">
            <a:avLst/>
          </a:prstGeom>
          <a:solidFill>
            <a:schemeClr val="lt1"/>
          </a:solidFill>
          <a:ln w="63500" cap="flat" cmpd="sng">
            <a:solidFill>
              <a:schemeClr val="accent2"/>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2000">
              <a:solidFill>
                <a:schemeClr val="lt1"/>
              </a:solidFill>
              <a:latin typeface="Arial"/>
              <a:ea typeface="Arial"/>
              <a:cs typeface="Arial"/>
              <a:sym typeface="Arial"/>
            </a:endParaRPr>
          </a:p>
        </p:txBody>
      </p:sp>
      <p:sp>
        <p:nvSpPr>
          <p:cNvPr id="435" name="Google Shape;435;p40"/>
          <p:cNvSpPr/>
          <p:nvPr/>
        </p:nvSpPr>
        <p:spPr>
          <a:xfrm>
            <a:off x="1816461" y="2062739"/>
            <a:ext cx="1641291" cy="1067728"/>
          </a:xfrm>
          <a:custGeom>
            <a:avLst/>
            <a:gdLst/>
            <a:ahLst/>
            <a:cxnLst/>
            <a:rect l="l" t="t" r="r" b="b"/>
            <a:pathLst>
              <a:path w="1596151" h="999669" extrusionOk="0">
                <a:moveTo>
                  <a:pt x="1593941" y="0"/>
                </a:moveTo>
                <a:lnTo>
                  <a:pt x="0" y="999669"/>
                </a:lnTo>
                <a:lnTo>
                  <a:pt x="1596019" y="922875"/>
                </a:lnTo>
                <a:cubicBezTo>
                  <a:pt x="1596900" y="618075"/>
                  <a:pt x="1593060" y="304800"/>
                  <a:pt x="1593941" y="0"/>
                </a:cubicBezTo>
                <a:close/>
              </a:path>
            </a:pathLst>
          </a:custGeom>
          <a:gradFill>
            <a:gsLst>
              <a:gs pos="0">
                <a:srgbClr val="D58900"/>
              </a:gs>
              <a:gs pos="100000">
                <a:schemeClr val="accent3"/>
              </a:gs>
            </a:gsLst>
            <a:lin ang="19799999" scaled="0"/>
          </a:gra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2000">
              <a:solidFill>
                <a:schemeClr val="lt1"/>
              </a:solidFill>
              <a:latin typeface="Arial"/>
              <a:ea typeface="Arial"/>
              <a:cs typeface="Arial"/>
              <a:sym typeface="Arial"/>
            </a:endParaRPr>
          </a:p>
        </p:txBody>
      </p:sp>
      <p:sp>
        <p:nvSpPr>
          <p:cNvPr id="436" name="Google Shape;436;p40"/>
          <p:cNvSpPr/>
          <p:nvPr/>
        </p:nvSpPr>
        <p:spPr>
          <a:xfrm rot="238703">
            <a:off x="1902518" y="957909"/>
            <a:ext cx="1580101" cy="2120299"/>
          </a:xfrm>
          <a:custGeom>
            <a:avLst/>
            <a:gdLst/>
            <a:ahLst/>
            <a:cxnLst/>
            <a:rect l="l" t="t" r="r" b="b"/>
            <a:pathLst>
              <a:path w="1610327" h="2068370" extrusionOk="0">
                <a:moveTo>
                  <a:pt x="1598829" y="0"/>
                </a:moveTo>
                <a:lnTo>
                  <a:pt x="0" y="2068370"/>
                </a:lnTo>
                <a:lnTo>
                  <a:pt x="1610327" y="915735"/>
                </a:lnTo>
                <a:cubicBezTo>
                  <a:pt x="1608043" y="625618"/>
                  <a:pt x="1601113" y="290117"/>
                  <a:pt x="1598829" y="0"/>
                </a:cubicBezTo>
                <a:close/>
              </a:path>
            </a:pathLst>
          </a:custGeom>
          <a:gradFill>
            <a:gsLst>
              <a:gs pos="0">
                <a:srgbClr val="C32000"/>
              </a:gs>
              <a:gs pos="100000">
                <a:schemeClr val="accent4"/>
              </a:gs>
            </a:gsLst>
            <a:lin ang="19799999" scaled="0"/>
          </a:gra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2000">
              <a:solidFill>
                <a:schemeClr val="lt1"/>
              </a:solidFill>
              <a:latin typeface="Arial"/>
              <a:ea typeface="Arial"/>
              <a:cs typeface="Arial"/>
              <a:sym typeface="Arial"/>
            </a:endParaRPr>
          </a:p>
        </p:txBody>
      </p:sp>
      <p:sp>
        <p:nvSpPr>
          <p:cNvPr id="437" name="Google Shape;437;p40"/>
          <p:cNvSpPr/>
          <p:nvPr/>
        </p:nvSpPr>
        <p:spPr>
          <a:xfrm rot="10800000" flipH="1">
            <a:off x="1861325" y="3132726"/>
            <a:ext cx="1596428" cy="1154831"/>
          </a:xfrm>
          <a:custGeom>
            <a:avLst/>
            <a:gdLst/>
            <a:ahLst/>
            <a:cxnLst/>
            <a:rect l="l" t="t" r="r" b="b"/>
            <a:pathLst>
              <a:path w="1597214" h="956677" extrusionOk="0">
                <a:moveTo>
                  <a:pt x="1593652" y="0"/>
                </a:moveTo>
                <a:lnTo>
                  <a:pt x="0" y="956677"/>
                </a:lnTo>
                <a:lnTo>
                  <a:pt x="1597114" y="890420"/>
                </a:lnTo>
                <a:cubicBezTo>
                  <a:pt x="1597995" y="585620"/>
                  <a:pt x="1592771" y="304800"/>
                  <a:pt x="1593652" y="0"/>
                </a:cubicBezTo>
                <a:close/>
              </a:path>
            </a:pathLst>
          </a:custGeom>
          <a:gradFill>
            <a:gsLst>
              <a:gs pos="0">
                <a:srgbClr val="056CA5"/>
              </a:gs>
              <a:gs pos="100000">
                <a:schemeClr val="accent2"/>
              </a:gs>
            </a:gsLst>
            <a:lin ang="19799999" scaled="0"/>
          </a:gra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2000">
              <a:solidFill>
                <a:schemeClr val="lt1"/>
              </a:solidFill>
              <a:latin typeface="Arial"/>
              <a:ea typeface="Arial"/>
              <a:cs typeface="Arial"/>
              <a:sym typeface="Arial"/>
            </a:endParaRPr>
          </a:p>
        </p:txBody>
      </p:sp>
      <p:grpSp>
        <p:nvGrpSpPr>
          <p:cNvPr id="438" name="Google Shape;438;p40"/>
          <p:cNvGrpSpPr/>
          <p:nvPr/>
        </p:nvGrpSpPr>
        <p:grpSpPr>
          <a:xfrm>
            <a:off x="4582596" y="1022316"/>
            <a:ext cx="3933893" cy="764068"/>
            <a:chOff x="1403676" y="1249286"/>
            <a:chExt cx="4320480" cy="1018757"/>
          </a:xfrm>
        </p:grpSpPr>
        <p:sp>
          <p:nvSpPr>
            <p:cNvPr id="439" name="Google Shape;439;p40"/>
            <p:cNvSpPr txBox="1"/>
            <p:nvPr/>
          </p:nvSpPr>
          <p:spPr>
            <a:xfrm>
              <a:off x="1415098" y="1683307"/>
              <a:ext cx="4297635" cy="584736"/>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GB" sz="2400" b="1" dirty="0" smtClean="0">
                  <a:solidFill>
                    <a:srgbClr val="0C0C0C"/>
                  </a:solidFill>
                  <a:latin typeface="Overlock"/>
                  <a:sym typeface="Overlock"/>
                </a:rPr>
                <a:t>React JS</a:t>
              </a:r>
              <a:endParaRPr sz="2400" b="1" dirty="0"/>
            </a:p>
          </p:txBody>
        </p:sp>
        <p:sp>
          <p:nvSpPr>
            <p:cNvPr id="440" name="Google Shape;440;p40"/>
            <p:cNvSpPr txBox="1"/>
            <p:nvPr/>
          </p:nvSpPr>
          <p:spPr>
            <a:xfrm>
              <a:off x="1403676" y="1249286"/>
              <a:ext cx="4320480" cy="584735"/>
            </a:xfrm>
            <a:prstGeom prst="rect">
              <a:avLst/>
            </a:prstGeom>
            <a:noFill/>
            <a:ln>
              <a:noFill/>
            </a:ln>
          </p:spPr>
          <p:txBody>
            <a:bodyPr spcFirstLastPara="1" wrap="square" lIns="81000" tIns="34275" rIns="81000" bIns="34275" anchor="t" anchorCtr="0">
              <a:spAutoFit/>
            </a:bodyPr>
            <a:lstStyle/>
            <a:p>
              <a:pPr marL="0" marR="0" lvl="0" indent="0" algn="l" rtl="0">
                <a:spcBef>
                  <a:spcPts val="0"/>
                </a:spcBef>
                <a:spcAft>
                  <a:spcPts val="0"/>
                </a:spcAft>
                <a:buNone/>
              </a:pPr>
              <a:r>
                <a:rPr lang="en-GB" sz="2400" b="1" dirty="0">
                  <a:solidFill>
                    <a:schemeClr val="accent4"/>
                  </a:solidFill>
                  <a:latin typeface="Overlock"/>
                  <a:ea typeface="Overlock"/>
                  <a:cs typeface="Overlock"/>
                  <a:sym typeface="Overlock"/>
                </a:rPr>
                <a:t>FRONT END:</a:t>
              </a:r>
              <a:endParaRPr sz="1800" b="1" dirty="0">
                <a:solidFill>
                  <a:schemeClr val="accent4"/>
                </a:solidFill>
                <a:latin typeface="Overlock"/>
                <a:ea typeface="Overlock"/>
                <a:cs typeface="Overlock"/>
                <a:sym typeface="Overlock"/>
              </a:endParaRPr>
            </a:p>
          </p:txBody>
        </p:sp>
      </p:grpSp>
      <p:grpSp>
        <p:nvGrpSpPr>
          <p:cNvPr id="441" name="Google Shape;441;p40"/>
          <p:cNvGrpSpPr/>
          <p:nvPr/>
        </p:nvGrpSpPr>
        <p:grpSpPr>
          <a:xfrm>
            <a:off x="4570403" y="2158977"/>
            <a:ext cx="3935685" cy="764064"/>
            <a:chOff x="1330901" y="1615603"/>
            <a:chExt cx="4322449" cy="1018751"/>
          </a:xfrm>
        </p:grpSpPr>
        <p:sp>
          <p:nvSpPr>
            <p:cNvPr id="442" name="Google Shape;442;p40"/>
            <p:cNvSpPr txBox="1"/>
            <p:nvPr/>
          </p:nvSpPr>
          <p:spPr>
            <a:xfrm>
              <a:off x="1355715" y="2049620"/>
              <a:ext cx="4297635" cy="584734"/>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GB" sz="2400" b="1" dirty="0" smtClean="0">
                  <a:solidFill>
                    <a:srgbClr val="0C0C0C"/>
                  </a:solidFill>
                  <a:latin typeface="Overlock"/>
                  <a:sym typeface="Overlock"/>
                </a:rPr>
                <a:t>Django</a:t>
              </a:r>
              <a:endParaRPr sz="2400" dirty="0"/>
            </a:p>
          </p:txBody>
        </p:sp>
        <p:sp>
          <p:nvSpPr>
            <p:cNvPr id="443" name="Google Shape;443;p40"/>
            <p:cNvSpPr txBox="1"/>
            <p:nvPr/>
          </p:nvSpPr>
          <p:spPr>
            <a:xfrm>
              <a:off x="1330901" y="1615603"/>
              <a:ext cx="4320480" cy="584734"/>
            </a:xfrm>
            <a:prstGeom prst="rect">
              <a:avLst/>
            </a:prstGeom>
            <a:noFill/>
            <a:ln>
              <a:noFill/>
            </a:ln>
          </p:spPr>
          <p:txBody>
            <a:bodyPr spcFirstLastPara="1" wrap="square" lIns="81000" tIns="34275" rIns="81000" bIns="34275" anchor="t" anchorCtr="0">
              <a:spAutoFit/>
            </a:bodyPr>
            <a:lstStyle/>
            <a:p>
              <a:pPr marL="0" marR="0" lvl="0" indent="0" algn="l" rtl="0">
                <a:spcBef>
                  <a:spcPts val="0"/>
                </a:spcBef>
                <a:spcAft>
                  <a:spcPts val="0"/>
                </a:spcAft>
                <a:buNone/>
              </a:pPr>
              <a:r>
                <a:rPr lang="en-GB" sz="2400" b="1" dirty="0">
                  <a:solidFill>
                    <a:srgbClr val="FFC000"/>
                  </a:solidFill>
                  <a:latin typeface="Overlock"/>
                  <a:ea typeface="Overlock"/>
                  <a:cs typeface="Overlock"/>
                  <a:sym typeface="Overlock"/>
                </a:rPr>
                <a:t>BACK END:</a:t>
              </a:r>
              <a:endParaRPr sz="2400" b="1" dirty="0">
                <a:solidFill>
                  <a:srgbClr val="FFC000"/>
                </a:solidFill>
                <a:latin typeface="Overlock"/>
                <a:ea typeface="Overlock"/>
                <a:cs typeface="Overlock"/>
                <a:sym typeface="Overlock"/>
              </a:endParaRPr>
            </a:p>
          </p:txBody>
        </p:sp>
      </p:grpSp>
      <p:grpSp>
        <p:nvGrpSpPr>
          <p:cNvPr id="444" name="Google Shape;444;p40"/>
          <p:cNvGrpSpPr/>
          <p:nvPr/>
        </p:nvGrpSpPr>
        <p:grpSpPr>
          <a:xfrm>
            <a:off x="4647893" y="3352551"/>
            <a:ext cx="3933892" cy="764064"/>
            <a:chOff x="1475391" y="2160026"/>
            <a:chExt cx="4320480" cy="1018751"/>
          </a:xfrm>
        </p:grpSpPr>
        <p:sp>
          <p:nvSpPr>
            <p:cNvPr id="445" name="Google Shape;445;p40"/>
            <p:cNvSpPr txBox="1"/>
            <p:nvPr/>
          </p:nvSpPr>
          <p:spPr>
            <a:xfrm>
              <a:off x="1498371" y="2594043"/>
              <a:ext cx="4297500" cy="584734"/>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GB" sz="2400" b="1" dirty="0" smtClean="0">
                  <a:solidFill>
                    <a:srgbClr val="0C0C0C"/>
                  </a:solidFill>
                  <a:latin typeface="Overlock"/>
                  <a:sym typeface="Overlock"/>
                </a:rPr>
                <a:t>Amazon RDS</a:t>
              </a:r>
              <a:r>
                <a:rPr lang="en-GB" sz="900" dirty="0" smtClean="0">
                  <a:solidFill>
                    <a:srgbClr val="3F3F3F"/>
                  </a:solidFill>
                  <a:latin typeface="Arial"/>
                  <a:ea typeface="Arial"/>
                  <a:cs typeface="Arial"/>
                  <a:sym typeface="Arial"/>
                </a:rPr>
                <a:t> </a:t>
              </a:r>
              <a:endParaRPr sz="900" dirty="0">
                <a:solidFill>
                  <a:srgbClr val="0C0C0C"/>
                </a:solidFill>
                <a:latin typeface="Arial"/>
                <a:ea typeface="Arial"/>
                <a:cs typeface="Arial"/>
                <a:sym typeface="Arial"/>
              </a:endParaRPr>
            </a:p>
          </p:txBody>
        </p:sp>
        <p:sp>
          <p:nvSpPr>
            <p:cNvPr id="446" name="Google Shape;446;p40"/>
            <p:cNvSpPr txBox="1"/>
            <p:nvPr/>
          </p:nvSpPr>
          <p:spPr>
            <a:xfrm>
              <a:off x="1475391" y="2160026"/>
              <a:ext cx="4320480" cy="584735"/>
            </a:xfrm>
            <a:prstGeom prst="rect">
              <a:avLst/>
            </a:prstGeom>
            <a:noFill/>
            <a:ln>
              <a:noFill/>
            </a:ln>
          </p:spPr>
          <p:txBody>
            <a:bodyPr spcFirstLastPara="1" wrap="square" lIns="81000" tIns="34275" rIns="81000" bIns="34275" anchor="t" anchorCtr="0">
              <a:spAutoFit/>
            </a:bodyPr>
            <a:lstStyle/>
            <a:p>
              <a:pPr marL="0" marR="0" lvl="0" indent="0" algn="l" rtl="0">
                <a:spcBef>
                  <a:spcPts val="0"/>
                </a:spcBef>
                <a:spcAft>
                  <a:spcPts val="0"/>
                </a:spcAft>
                <a:buNone/>
              </a:pPr>
              <a:r>
                <a:rPr lang="en-GB" sz="2400" b="1" dirty="0">
                  <a:solidFill>
                    <a:srgbClr val="045F92"/>
                  </a:solidFill>
                  <a:latin typeface="Overlock"/>
                  <a:ea typeface="Overlock"/>
                  <a:cs typeface="Overlock"/>
                  <a:sym typeface="Overlock"/>
                </a:rPr>
                <a:t>DATA BASE:</a:t>
              </a:r>
              <a:endParaRPr sz="1800" b="1" dirty="0">
                <a:solidFill>
                  <a:srgbClr val="045F92"/>
                </a:solidFill>
                <a:latin typeface="Overlock"/>
                <a:ea typeface="Overlock"/>
                <a:cs typeface="Overlock"/>
                <a:sym typeface="Overlock"/>
              </a:endParaRPr>
            </a:p>
          </p:txBody>
        </p:sp>
      </p:grpSp>
      <p:grpSp>
        <p:nvGrpSpPr>
          <p:cNvPr id="447" name="Google Shape;447;p40"/>
          <p:cNvGrpSpPr/>
          <p:nvPr/>
        </p:nvGrpSpPr>
        <p:grpSpPr>
          <a:xfrm>
            <a:off x="4441939" y="4031566"/>
            <a:ext cx="3999352" cy="386992"/>
            <a:chOff x="1269328" y="1793118"/>
            <a:chExt cx="4392372" cy="515989"/>
          </a:xfrm>
        </p:grpSpPr>
        <p:sp>
          <p:nvSpPr>
            <p:cNvPr id="448" name="Google Shape;448;p40"/>
            <p:cNvSpPr txBox="1"/>
            <p:nvPr/>
          </p:nvSpPr>
          <p:spPr>
            <a:xfrm>
              <a:off x="1364065" y="2032108"/>
              <a:ext cx="4297635" cy="276999"/>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endParaRPr sz="900">
                <a:solidFill>
                  <a:srgbClr val="0C0C0C"/>
                </a:solidFill>
                <a:latin typeface="Arial"/>
                <a:ea typeface="Arial"/>
                <a:cs typeface="Arial"/>
                <a:sym typeface="Arial"/>
              </a:endParaRPr>
            </a:p>
          </p:txBody>
        </p:sp>
        <p:sp>
          <p:nvSpPr>
            <p:cNvPr id="449" name="Google Shape;449;p40"/>
            <p:cNvSpPr txBox="1"/>
            <p:nvPr/>
          </p:nvSpPr>
          <p:spPr>
            <a:xfrm>
              <a:off x="1269328" y="1793118"/>
              <a:ext cx="4320480" cy="307777"/>
            </a:xfrm>
            <a:prstGeom prst="rect">
              <a:avLst/>
            </a:prstGeom>
            <a:noFill/>
            <a:ln>
              <a:noFill/>
            </a:ln>
          </p:spPr>
          <p:txBody>
            <a:bodyPr spcFirstLastPara="1" wrap="square" lIns="81000" tIns="34275" rIns="81000" bIns="34275" anchor="t" anchorCtr="0">
              <a:spAutoFit/>
            </a:bodyPr>
            <a:lstStyle/>
            <a:p>
              <a:pPr marL="0" marR="0" lvl="0" indent="0" algn="l" rtl="0">
                <a:spcBef>
                  <a:spcPts val="0"/>
                </a:spcBef>
                <a:spcAft>
                  <a:spcPts val="0"/>
                </a:spcAft>
                <a:buNone/>
              </a:pPr>
              <a:endParaRPr sz="1100" b="1">
                <a:solidFill>
                  <a:srgbClr val="0C0C0C"/>
                </a:solidFill>
                <a:latin typeface="Arial"/>
                <a:ea typeface="Arial"/>
                <a:cs typeface="Arial"/>
                <a:sym typeface="Arial"/>
              </a:endParaRPr>
            </a:p>
          </p:txBody>
        </p:sp>
      </p:grpSp>
      <p:sp>
        <p:nvSpPr>
          <p:cNvPr id="450" name="Google Shape;450;p40"/>
          <p:cNvSpPr/>
          <p:nvPr/>
        </p:nvSpPr>
        <p:spPr>
          <a:xfrm>
            <a:off x="3871989" y="1333606"/>
            <a:ext cx="364500" cy="289603"/>
          </a:xfrm>
          <a:custGeom>
            <a:avLst/>
            <a:gdLst/>
            <a:ahLst/>
            <a:cxnLst/>
            <a:rect l="l" t="t" r="r" b="b"/>
            <a:pathLst>
              <a:path w="3240000" h="2574247" extrusionOk="0">
                <a:moveTo>
                  <a:pt x="2393400" y="1814089"/>
                </a:moveTo>
                <a:cubicBezTo>
                  <a:pt x="2363577" y="1814089"/>
                  <a:pt x="2339400" y="1838266"/>
                  <a:pt x="2339400" y="1868089"/>
                </a:cubicBezTo>
                <a:cubicBezTo>
                  <a:pt x="2339400" y="1897912"/>
                  <a:pt x="2363577" y="1922089"/>
                  <a:pt x="2393400" y="1922089"/>
                </a:cubicBezTo>
                <a:lnTo>
                  <a:pt x="2573400" y="1922089"/>
                </a:lnTo>
                <a:cubicBezTo>
                  <a:pt x="2603223" y="1922089"/>
                  <a:pt x="2627400" y="1897912"/>
                  <a:pt x="2627400" y="1868089"/>
                </a:cubicBezTo>
                <a:cubicBezTo>
                  <a:pt x="2627400" y="1838266"/>
                  <a:pt x="2603223" y="1814089"/>
                  <a:pt x="2573400" y="1814089"/>
                </a:cubicBezTo>
                <a:close/>
                <a:moveTo>
                  <a:pt x="173344" y="1814089"/>
                </a:moveTo>
                <a:cubicBezTo>
                  <a:pt x="143521" y="1814089"/>
                  <a:pt x="119344" y="1838266"/>
                  <a:pt x="119344" y="1868089"/>
                </a:cubicBezTo>
                <a:cubicBezTo>
                  <a:pt x="119344" y="1897912"/>
                  <a:pt x="143521" y="1922089"/>
                  <a:pt x="173344" y="1922089"/>
                </a:cubicBezTo>
                <a:lnTo>
                  <a:pt x="353344" y="1922089"/>
                </a:lnTo>
                <a:cubicBezTo>
                  <a:pt x="383167" y="1922089"/>
                  <a:pt x="407344" y="1897912"/>
                  <a:pt x="407344" y="1868089"/>
                </a:cubicBezTo>
                <a:cubicBezTo>
                  <a:pt x="407344" y="1838266"/>
                  <a:pt x="383167" y="1814089"/>
                  <a:pt x="353344" y="1814089"/>
                </a:cubicBezTo>
                <a:close/>
                <a:moveTo>
                  <a:pt x="2933496" y="1796081"/>
                </a:moveTo>
                <a:cubicBezTo>
                  <a:pt x="2893727" y="1796081"/>
                  <a:pt x="2861488" y="1828320"/>
                  <a:pt x="2861488" y="1868089"/>
                </a:cubicBezTo>
                <a:cubicBezTo>
                  <a:pt x="2861488" y="1907858"/>
                  <a:pt x="2893727" y="1940097"/>
                  <a:pt x="2933496" y="1940097"/>
                </a:cubicBezTo>
                <a:cubicBezTo>
                  <a:pt x="2973265" y="1940097"/>
                  <a:pt x="3005504" y="1907858"/>
                  <a:pt x="3005504" y="1868089"/>
                </a:cubicBezTo>
                <a:cubicBezTo>
                  <a:pt x="3005504" y="1828320"/>
                  <a:pt x="2973265" y="1796081"/>
                  <a:pt x="2933496" y="1796081"/>
                </a:cubicBezTo>
                <a:close/>
                <a:moveTo>
                  <a:pt x="119344" y="122856"/>
                </a:moveTo>
                <a:lnTo>
                  <a:pt x="119344" y="1728192"/>
                </a:lnTo>
                <a:lnTo>
                  <a:pt x="3120656" y="1728192"/>
                </a:lnTo>
                <a:lnTo>
                  <a:pt x="3120656" y="122856"/>
                </a:lnTo>
                <a:close/>
                <a:moveTo>
                  <a:pt x="0" y="0"/>
                </a:moveTo>
                <a:lnTo>
                  <a:pt x="3240000" y="0"/>
                </a:lnTo>
                <a:lnTo>
                  <a:pt x="3240000" y="2016224"/>
                </a:lnTo>
                <a:lnTo>
                  <a:pt x="1812079" y="2016224"/>
                </a:lnTo>
                <a:lnTo>
                  <a:pt x="1857107" y="2320159"/>
                </a:lnTo>
                <a:lnTo>
                  <a:pt x="2357140" y="2320159"/>
                </a:lnTo>
                <a:cubicBezTo>
                  <a:pt x="2427304" y="2320159"/>
                  <a:pt x="2484184" y="2377039"/>
                  <a:pt x="2484184" y="2447203"/>
                </a:cubicBezTo>
                <a:lnTo>
                  <a:pt x="2484184" y="2574247"/>
                </a:lnTo>
                <a:lnTo>
                  <a:pt x="755992" y="2574247"/>
                </a:lnTo>
                <a:lnTo>
                  <a:pt x="755992" y="2447203"/>
                </a:lnTo>
                <a:cubicBezTo>
                  <a:pt x="755992" y="2377039"/>
                  <a:pt x="812872" y="2320159"/>
                  <a:pt x="883036" y="2320159"/>
                </a:cubicBezTo>
                <a:lnTo>
                  <a:pt x="1382894" y="2320159"/>
                </a:lnTo>
                <a:lnTo>
                  <a:pt x="1427922" y="2016224"/>
                </a:lnTo>
                <a:lnTo>
                  <a:pt x="0" y="2016224"/>
                </a:lnTo>
                <a:close/>
              </a:path>
            </a:pathLst>
          </a:custGeom>
          <a:solidFill>
            <a:schemeClr val="accent4"/>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2000">
              <a:solidFill>
                <a:schemeClr val="lt1"/>
              </a:solidFill>
              <a:latin typeface="Arial"/>
              <a:ea typeface="Arial"/>
              <a:cs typeface="Arial"/>
              <a:sym typeface="Arial"/>
            </a:endParaRPr>
          </a:p>
        </p:txBody>
      </p:sp>
      <p:sp>
        <p:nvSpPr>
          <p:cNvPr id="451" name="Google Shape;451;p40"/>
          <p:cNvSpPr/>
          <p:nvPr/>
        </p:nvSpPr>
        <p:spPr>
          <a:xfrm>
            <a:off x="3939460" y="3569994"/>
            <a:ext cx="286521" cy="413100"/>
          </a:xfrm>
          <a:custGeom>
            <a:avLst/>
            <a:gdLst/>
            <a:ahLst/>
            <a:cxnLst/>
            <a:rect l="l" t="t" r="r" b="b"/>
            <a:pathLst>
              <a:path w="2387678" h="3240000" extrusionOk="0">
                <a:moveTo>
                  <a:pt x="1645041" y="17032"/>
                </a:moveTo>
                <a:lnTo>
                  <a:pt x="2376264" y="17032"/>
                </a:lnTo>
                <a:lnTo>
                  <a:pt x="2376264" y="17033"/>
                </a:lnTo>
                <a:lnTo>
                  <a:pt x="1645042" y="17033"/>
                </a:lnTo>
                <a:close/>
                <a:moveTo>
                  <a:pt x="0" y="17032"/>
                </a:moveTo>
                <a:lnTo>
                  <a:pt x="1379678" y="17032"/>
                </a:lnTo>
                <a:lnTo>
                  <a:pt x="1379678" y="996125"/>
                </a:lnTo>
                <a:lnTo>
                  <a:pt x="2376264" y="996125"/>
                </a:lnTo>
                <a:lnTo>
                  <a:pt x="2376264" y="3240000"/>
                </a:lnTo>
                <a:lnTo>
                  <a:pt x="0" y="3240000"/>
                </a:lnTo>
                <a:close/>
                <a:moveTo>
                  <a:pt x="1498869" y="0"/>
                </a:moveTo>
                <a:lnTo>
                  <a:pt x="2387678" y="888809"/>
                </a:lnTo>
                <a:lnTo>
                  <a:pt x="1498869" y="888809"/>
                </a:lnTo>
                <a:close/>
              </a:path>
            </a:pathLst>
          </a:custGeom>
          <a:solidFill>
            <a:schemeClr val="accent2"/>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2000">
              <a:solidFill>
                <a:schemeClr val="lt1"/>
              </a:solidFill>
              <a:latin typeface="Arial"/>
              <a:ea typeface="Arial"/>
              <a:cs typeface="Arial"/>
              <a:sym typeface="Arial"/>
            </a:endParaRPr>
          </a:p>
        </p:txBody>
      </p:sp>
      <p:sp>
        <p:nvSpPr>
          <p:cNvPr id="452" name="Google Shape;452;p40"/>
          <p:cNvSpPr/>
          <p:nvPr/>
        </p:nvSpPr>
        <p:spPr>
          <a:xfrm>
            <a:off x="3903050" y="2415428"/>
            <a:ext cx="359341" cy="362342"/>
          </a:xfrm>
          <a:custGeom>
            <a:avLst/>
            <a:gdLst/>
            <a:ahLst/>
            <a:cxnLst/>
            <a:rect l="l" t="t" r="r" b="b"/>
            <a:pathLst>
              <a:path w="1652142" h="1665940" extrusionOk="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3"/>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2000">
              <a:solidFill>
                <a:schemeClr val="lt1"/>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97"/>
        <p:cNvGrpSpPr/>
        <p:nvPr/>
      </p:nvGrpSpPr>
      <p:grpSpPr>
        <a:xfrm>
          <a:off x="0" y="0"/>
          <a:ext cx="0" cy="0"/>
          <a:chOff x="0" y="0"/>
          <a:chExt cx="0" cy="0"/>
        </a:xfrm>
      </p:grpSpPr>
      <p:sp>
        <p:nvSpPr>
          <p:cNvPr id="498" name="Google Shape;498;p42"/>
          <p:cNvSpPr txBox="1">
            <a:spLocks noGrp="1"/>
          </p:cNvSpPr>
          <p:nvPr>
            <p:ph type="body" idx="1"/>
          </p:nvPr>
        </p:nvSpPr>
        <p:spPr>
          <a:xfrm>
            <a:off x="342998" y="556145"/>
            <a:ext cx="8679898" cy="543185"/>
          </a:xfrm>
          <a:prstGeom prst="rect">
            <a:avLst/>
          </a:prstGeom>
          <a:noFill/>
          <a:ln>
            <a:noFill/>
          </a:ln>
        </p:spPr>
        <p:txBody>
          <a:bodyPr spcFirstLastPara="1" wrap="square" lIns="68575" tIns="34275" rIns="68575" bIns="34275" anchor="ctr" anchorCtr="0">
            <a:noAutofit/>
          </a:bodyPr>
          <a:lstStyle/>
          <a:p>
            <a:pPr marL="0" lvl="0" indent="0" algn="ctr" rtl="0">
              <a:lnSpc>
                <a:spcPct val="90000"/>
              </a:lnSpc>
              <a:spcBef>
                <a:spcPts val="0"/>
              </a:spcBef>
              <a:spcAft>
                <a:spcPts val="0"/>
              </a:spcAft>
              <a:buClr>
                <a:srgbClr val="FFFF00"/>
              </a:buClr>
              <a:buSzPts val="5400"/>
              <a:buNone/>
            </a:pPr>
            <a:r>
              <a:rPr lang="en-GB" sz="4800" b="1" dirty="0">
                <a:solidFill>
                  <a:schemeClr val="dk1"/>
                </a:solidFill>
                <a:latin typeface="Times New Roman" panose="02020603050405020304" pitchFamily="18" charset="0"/>
                <a:ea typeface="Bodoni"/>
                <a:cs typeface="Times New Roman" panose="02020603050405020304" pitchFamily="18" charset="0"/>
                <a:sym typeface="Bodoni"/>
              </a:rPr>
              <a:t>HARDWARE REQUIREMENTS</a:t>
            </a:r>
            <a:endParaRPr dirty="0">
              <a:solidFill>
                <a:schemeClr val="dk1"/>
              </a:solidFill>
              <a:latin typeface="Times New Roman" panose="02020603050405020304" pitchFamily="18" charset="0"/>
              <a:cs typeface="Times New Roman" panose="02020603050405020304" pitchFamily="18" charset="0"/>
            </a:endParaRPr>
          </a:p>
        </p:txBody>
      </p:sp>
      <p:grpSp>
        <p:nvGrpSpPr>
          <p:cNvPr id="499" name="Google Shape;499;p42"/>
          <p:cNvGrpSpPr/>
          <p:nvPr/>
        </p:nvGrpSpPr>
        <p:grpSpPr>
          <a:xfrm>
            <a:off x="1162635" y="1984168"/>
            <a:ext cx="8123132" cy="3005190"/>
            <a:chOff x="379290" y="1438035"/>
            <a:chExt cx="10651939" cy="4006919"/>
          </a:xfrm>
        </p:grpSpPr>
        <p:sp>
          <p:nvSpPr>
            <p:cNvPr id="500" name="Google Shape;500;p42"/>
            <p:cNvSpPr txBox="1"/>
            <p:nvPr/>
          </p:nvSpPr>
          <p:spPr>
            <a:xfrm>
              <a:off x="9398929" y="2993568"/>
              <a:ext cx="1632300" cy="2769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endParaRPr sz="900">
                <a:solidFill>
                  <a:srgbClr val="3F3F3F"/>
                </a:solidFill>
                <a:latin typeface="Arial"/>
                <a:ea typeface="Arial"/>
                <a:cs typeface="Arial"/>
                <a:sym typeface="Arial"/>
              </a:endParaRPr>
            </a:p>
          </p:txBody>
        </p:sp>
        <p:grpSp>
          <p:nvGrpSpPr>
            <p:cNvPr id="501" name="Google Shape;501;p42"/>
            <p:cNvGrpSpPr/>
            <p:nvPr/>
          </p:nvGrpSpPr>
          <p:grpSpPr>
            <a:xfrm>
              <a:off x="6518377" y="1438035"/>
              <a:ext cx="2641885" cy="4006919"/>
              <a:chOff x="6518376" y="1399934"/>
              <a:chExt cx="2641885" cy="4006919"/>
            </a:xfrm>
          </p:grpSpPr>
          <p:sp>
            <p:nvSpPr>
              <p:cNvPr id="502" name="Google Shape;502;p42"/>
              <p:cNvSpPr/>
              <p:nvPr/>
            </p:nvSpPr>
            <p:spPr>
              <a:xfrm rot="5400000">
                <a:off x="7666812" y="4542240"/>
                <a:ext cx="1029884" cy="699341"/>
              </a:xfrm>
              <a:prstGeom prst="triangle">
                <a:avLst>
                  <a:gd name="adj" fmla="val 50000"/>
                </a:avLst>
              </a:prstGeom>
              <a:solidFill>
                <a:schemeClr val="accent3"/>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2000">
                  <a:solidFill>
                    <a:schemeClr val="lt1"/>
                  </a:solidFill>
                  <a:latin typeface="Arial"/>
                  <a:ea typeface="Arial"/>
                  <a:cs typeface="Arial"/>
                  <a:sym typeface="Arial"/>
                </a:endParaRPr>
              </a:p>
            </p:txBody>
          </p:sp>
          <p:sp>
            <p:nvSpPr>
              <p:cNvPr id="503" name="Google Shape;503;p42"/>
              <p:cNvSpPr/>
              <p:nvPr/>
            </p:nvSpPr>
            <p:spPr>
              <a:xfrm>
                <a:off x="6518376" y="1399934"/>
                <a:ext cx="2641885" cy="3388059"/>
              </a:xfrm>
              <a:prstGeom prst="rect">
                <a:avLst/>
              </a:prstGeom>
              <a:solidFill>
                <a:schemeClr val="lt1"/>
              </a:solidFill>
              <a:ln w="63500" cap="flat" cmpd="sng">
                <a:solidFill>
                  <a:schemeClr val="accent3"/>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2000">
                  <a:solidFill>
                    <a:schemeClr val="lt1"/>
                  </a:solidFill>
                  <a:latin typeface="Arial"/>
                  <a:ea typeface="Arial"/>
                  <a:cs typeface="Arial"/>
                  <a:sym typeface="Arial"/>
                </a:endParaRPr>
              </a:p>
            </p:txBody>
          </p:sp>
        </p:grpSp>
        <p:grpSp>
          <p:nvGrpSpPr>
            <p:cNvPr id="504" name="Google Shape;504;p42"/>
            <p:cNvGrpSpPr/>
            <p:nvPr/>
          </p:nvGrpSpPr>
          <p:grpSpPr>
            <a:xfrm>
              <a:off x="6589926" y="2224096"/>
              <a:ext cx="2594617" cy="1815841"/>
              <a:chOff x="1323575" y="1342907"/>
              <a:chExt cx="2258412" cy="1815841"/>
            </a:xfrm>
          </p:grpSpPr>
          <p:sp>
            <p:nvSpPr>
              <p:cNvPr id="505" name="Google Shape;505;p42"/>
              <p:cNvSpPr txBox="1"/>
              <p:nvPr/>
            </p:nvSpPr>
            <p:spPr>
              <a:xfrm>
                <a:off x="1375861" y="2112379"/>
                <a:ext cx="1420800" cy="2769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endParaRPr sz="900">
                  <a:solidFill>
                    <a:srgbClr val="3F3F3F"/>
                  </a:solidFill>
                  <a:latin typeface="Arial"/>
                  <a:ea typeface="Arial"/>
                  <a:cs typeface="Arial"/>
                  <a:sym typeface="Arial"/>
                </a:endParaRPr>
              </a:p>
            </p:txBody>
          </p:sp>
          <p:sp>
            <p:nvSpPr>
              <p:cNvPr id="506" name="Google Shape;506;p42"/>
              <p:cNvSpPr txBox="1"/>
              <p:nvPr/>
            </p:nvSpPr>
            <p:spPr>
              <a:xfrm>
                <a:off x="1323575" y="1342907"/>
                <a:ext cx="2258412" cy="1815841"/>
              </a:xfrm>
              <a:prstGeom prst="rect">
                <a:avLst/>
              </a:prstGeom>
              <a:noFill/>
              <a:ln>
                <a:noFill/>
              </a:ln>
            </p:spPr>
            <p:txBody>
              <a:bodyPr spcFirstLastPara="1" wrap="square" lIns="81000" tIns="34275" rIns="81000" bIns="34275" anchor="t" anchorCtr="0">
                <a:spAutoFit/>
              </a:bodyPr>
              <a:lstStyle/>
              <a:p>
                <a:pPr marL="0" marR="0" lvl="0" indent="0" algn="l" rtl="0">
                  <a:spcBef>
                    <a:spcPts val="0"/>
                  </a:spcBef>
                  <a:spcAft>
                    <a:spcPts val="0"/>
                  </a:spcAft>
                  <a:buNone/>
                </a:pPr>
                <a:r>
                  <a:rPr lang="en-GB" sz="2100" b="1" dirty="0">
                    <a:solidFill>
                      <a:srgbClr val="1D1B10"/>
                    </a:solidFill>
                    <a:latin typeface="Overlock"/>
                    <a:ea typeface="Overlock"/>
                    <a:cs typeface="Overlock"/>
                    <a:sym typeface="Overlock"/>
                  </a:rPr>
                  <a:t>Processor with Pentium 1 and above</a:t>
                </a:r>
              </a:p>
              <a:p>
                <a:pPr marL="0" marR="0" lvl="0" indent="0" algn="l" rtl="0">
                  <a:spcBef>
                    <a:spcPts val="0"/>
                  </a:spcBef>
                  <a:spcAft>
                    <a:spcPts val="0"/>
                  </a:spcAft>
                  <a:buNone/>
                </a:pPr>
                <a:r>
                  <a:rPr lang="en-GB" sz="2100" b="1" dirty="0">
                    <a:solidFill>
                      <a:srgbClr val="1D1B10"/>
                    </a:solidFill>
                    <a:latin typeface="Overlock"/>
                    <a:ea typeface="Overlock"/>
                    <a:cs typeface="Overlock"/>
                    <a:sym typeface="Overlock"/>
                  </a:rPr>
                  <a:t>specifications</a:t>
                </a:r>
                <a:endParaRPr sz="2100" b="1" dirty="0">
                  <a:solidFill>
                    <a:srgbClr val="1D1B10"/>
                  </a:solidFill>
                  <a:latin typeface="Overlock"/>
                  <a:ea typeface="Overlock"/>
                  <a:cs typeface="Overlock"/>
                  <a:sym typeface="Overlock"/>
                </a:endParaRPr>
              </a:p>
            </p:txBody>
          </p:sp>
        </p:grpSp>
        <p:grpSp>
          <p:nvGrpSpPr>
            <p:cNvPr id="507" name="Google Shape;507;p42"/>
            <p:cNvGrpSpPr/>
            <p:nvPr/>
          </p:nvGrpSpPr>
          <p:grpSpPr>
            <a:xfrm>
              <a:off x="3360870" y="1438037"/>
              <a:ext cx="2849240" cy="3997390"/>
              <a:chOff x="3360869" y="1399937"/>
              <a:chExt cx="2849240" cy="3997390"/>
            </a:xfrm>
          </p:grpSpPr>
          <p:sp>
            <p:nvSpPr>
              <p:cNvPr id="508" name="Google Shape;508;p42"/>
              <p:cNvSpPr/>
              <p:nvPr/>
            </p:nvSpPr>
            <p:spPr>
              <a:xfrm rot="5400000">
                <a:off x="4917877" y="4532715"/>
                <a:ext cx="1029884" cy="699341"/>
              </a:xfrm>
              <a:prstGeom prst="triangle">
                <a:avLst>
                  <a:gd name="adj" fmla="val 50000"/>
                </a:avLst>
              </a:prstGeom>
              <a:solidFill>
                <a:schemeClr val="accent2"/>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2000">
                  <a:solidFill>
                    <a:schemeClr val="lt1"/>
                  </a:solidFill>
                  <a:latin typeface="Arial"/>
                  <a:ea typeface="Arial"/>
                  <a:cs typeface="Arial"/>
                  <a:sym typeface="Arial"/>
                </a:endParaRPr>
              </a:p>
            </p:txBody>
          </p:sp>
          <p:sp>
            <p:nvSpPr>
              <p:cNvPr id="509" name="Google Shape;509;p42"/>
              <p:cNvSpPr/>
              <p:nvPr/>
            </p:nvSpPr>
            <p:spPr>
              <a:xfrm>
                <a:off x="3360869" y="1399937"/>
                <a:ext cx="2849240" cy="3388059"/>
              </a:xfrm>
              <a:prstGeom prst="rect">
                <a:avLst/>
              </a:prstGeom>
              <a:solidFill>
                <a:schemeClr val="lt1"/>
              </a:solidFill>
              <a:ln w="63500" cap="flat" cmpd="sng">
                <a:solidFill>
                  <a:schemeClr val="accent2"/>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2000">
                  <a:solidFill>
                    <a:schemeClr val="lt1"/>
                  </a:solidFill>
                  <a:latin typeface="Arial"/>
                  <a:ea typeface="Arial"/>
                  <a:cs typeface="Arial"/>
                  <a:sym typeface="Arial"/>
                </a:endParaRPr>
              </a:p>
            </p:txBody>
          </p:sp>
        </p:grpSp>
        <p:sp>
          <p:nvSpPr>
            <p:cNvPr id="510" name="Google Shape;510;p42"/>
            <p:cNvSpPr txBox="1"/>
            <p:nvPr/>
          </p:nvSpPr>
          <p:spPr>
            <a:xfrm>
              <a:off x="3941269" y="2344176"/>
              <a:ext cx="1777500" cy="1815841"/>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GB" sz="2100" b="1" dirty="0">
                  <a:solidFill>
                    <a:srgbClr val="0C0C0C"/>
                  </a:solidFill>
                  <a:latin typeface="Overlock"/>
                  <a:ea typeface="Overlock"/>
                  <a:cs typeface="Overlock"/>
                  <a:sym typeface="Overlock"/>
                </a:rPr>
                <a:t>RAM with minimum 2 GB</a:t>
              </a:r>
              <a:endParaRPr sz="1100" b="1" dirty="0"/>
            </a:p>
          </p:txBody>
        </p:sp>
        <p:grpSp>
          <p:nvGrpSpPr>
            <p:cNvPr id="511" name="Google Shape;511;p42"/>
            <p:cNvGrpSpPr/>
            <p:nvPr/>
          </p:nvGrpSpPr>
          <p:grpSpPr>
            <a:xfrm>
              <a:off x="379290" y="1438036"/>
              <a:ext cx="2673314" cy="3997392"/>
              <a:chOff x="379290" y="1399935"/>
              <a:chExt cx="2673314" cy="3997392"/>
            </a:xfrm>
          </p:grpSpPr>
          <p:sp>
            <p:nvSpPr>
              <p:cNvPr id="512" name="Google Shape;512;p42"/>
              <p:cNvSpPr/>
              <p:nvPr/>
            </p:nvSpPr>
            <p:spPr>
              <a:xfrm rot="5400000">
                <a:off x="2187992" y="4532715"/>
                <a:ext cx="1029884" cy="699340"/>
              </a:xfrm>
              <a:prstGeom prst="triangle">
                <a:avLst>
                  <a:gd name="adj" fmla="val 50000"/>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2000">
                  <a:solidFill>
                    <a:schemeClr val="lt1"/>
                  </a:solidFill>
                  <a:latin typeface="Arial"/>
                  <a:ea typeface="Arial"/>
                  <a:cs typeface="Arial"/>
                  <a:sym typeface="Arial"/>
                </a:endParaRPr>
              </a:p>
            </p:txBody>
          </p:sp>
          <p:sp>
            <p:nvSpPr>
              <p:cNvPr id="513" name="Google Shape;513;p42"/>
              <p:cNvSpPr/>
              <p:nvPr/>
            </p:nvSpPr>
            <p:spPr>
              <a:xfrm>
                <a:off x="379290" y="1399935"/>
                <a:ext cx="2673314" cy="3388059"/>
              </a:xfrm>
              <a:prstGeom prst="rect">
                <a:avLst/>
              </a:prstGeom>
              <a:solidFill>
                <a:schemeClr val="lt1"/>
              </a:solidFill>
              <a:ln w="63500" cap="flat" cmpd="sng">
                <a:solidFill>
                  <a:schemeClr val="accent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2000">
                  <a:solidFill>
                    <a:schemeClr val="lt1"/>
                  </a:solidFill>
                  <a:latin typeface="Arial"/>
                  <a:ea typeface="Arial"/>
                  <a:cs typeface="Arial"/>
                  <a:sym typeface="Arial"/>
                </a:endParaRPr>
              </a:p>
            </p:txBody>
          </p:sp>
        </p:grpSp>
        <p:sp>
          <p:nvSpPr>
            <p:cNvPr id="514" name="Google Shape;514;p42"/>
            <p:cNvSpPr txBox="1"/>
            <p:nvPr/>
          </p:nvSpPr>
          <p:spPr>
            <a:xfrm>
              <a:off x="1152126" y="2993568"/>
              <a:ext cx="1632300" cy="2769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endParaRPr sz="900">
                <a:solidFill>
                  <a:srgbClr val="3F3F3F"/>
                </a:solidFill>
                <a:latin typeface="Arial"/>
                <a:ea typeface="Arial"/>
                <a:cs typeface="Arial"/>
                <a:sym typeface="Arial"/>
              </a:endParaRPr>
            </a:p>
          </p:txBody>
        </p:sp>
      </p:grpSp>
      <p:sp>
        <p:nvSpPr>
          <p:cNvPr id="515" name="Google Shape;515;p42"/>
          <p:cNvSpPr txBox="1"/>
          <p:nvPr/>
        </p:nvSpPr>
        <p:spPr>
          <a:xfrm>
            <a:off x="1468778" y="2340609"/>
            <a:ext cx="1533000" cy="2008212"/>
          </a:xfrm>
          <a:prstGeom prst="rect">
            <a:avLst/>
          </a:prstGeom>
          <a:noFill/>
          <a:ln>
            <a:noFill/>
          </a:ln>
        </p:spPr>
        <p:txBody>
          <a:bodyPr spcFirstLastPara="1" wrap="square" lIns="68575" tIns="34275" rIns="68575" bIns="34275" anchor="t" anchorCtr="0">
            <a:spAutoFit/>
          </a:bodyPr>
          <a:lstStyle/>
          <a:p>
            <a:pPr lvl="0"/>
            <a:r>
              <a:rPr lang="en-GB" sz="2100" b="1" dirty="0">
                <a:solidFill>
                  <a:srgbClr val="0C0C0C"/>
                </a:solidFill>
                <a:latin typeface="Overlock"/>
                <a:ea typeface="Overlock"/>
                <a:cs typeface="Overlock"/>
                <a:sym typeface="Overlock"/>
              </a:rPr>
              <a:t>Hard disk with minimum 5 GB empty space</a:t>
            </a:r>
            <a:endParaRPr sz="2100" dirty="0">
              <a:solidFill>
                <a:schemeClr val="dk1"/>
              </a:solidFill>
              <a:latin typeface="Overlock"/>
              <a:ea typeface="Overlock"/>
              <a:cs typeface="Overlock"/>
              <a:sym typeface="Overlock"/>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19"/>
        <p:cNvGrpSpPr/>
        <p:nvPr/>
      </p:nvGrpSpPr>
      <p:grpSpPr>
        <a:xfrm>
          <a:off x="0" y="0"/>
          <a:ext cx="0" cy="0"/>
          <a:chOff x="0" y="0"/>
          <a:chExt cx="0" cy="0"/>
        </a:xfrm>
      </p:grpSpPr>
      <p:sp>
        <p:nvSpPr>
          <p:cNvPr id="520" name="Google Shape;520;p43"/>
          <p:cNvSpPr txBox="1">
            <a:spLocks noGrp="1"/>
          </p:cNvSpPr>
          <p:nvPr>
            <p:ph type="body" idx="1"/>
          </p:nvPr>
        </p:nvSpPr>
        <p:spPr>
          <a:xfrm>
            <a:off x="284211" y="286295"/>
            <a:ext cx="8679898" cy="543185"/>
          </a:xfrm>
          <a:prstGeom prst="rect">
            <a:avLst/>
          </a:prstGeom>
          <a:noFill/>
          <a:ln>
            <a:noFill/>
          </a:ln>
        </p:spPr>
        <p:txBody>
          <a:bodyPr spcFirstLastPara="1" wrap="square" lIns="68575" tIns="34275" rIns="68575" bIns="34275" anchor="ctr" anchorCtr="0">
            <a:noAutofit/>
          </a:bodyPr>
          <a:lstStyle/>
          <a:p>
            <a:pPr marL="0" lvl="0" indent="0" algn="ctr" rtl="0">
              <a:lnSpc>
                <a:spcPct val="90000"/>
              </a:lnSpc>
              <a:spcBef>
                <a:spcPts val="0"/>
              </a:spcBef>
              <a:spcAft>
                <a:spcPts val="0"/>
              </a:spcAft>
              <a:buClr>
                <a:srgbClr val="FFFF00"/>
              </a:buClr>
              <a:buSzPts val="5400"/>
              <a:buNone/>
            </a:pPr>
            <a:r>
              <a:rPr lang="en-GB" sz="4400" b="1" dirty="0">
                <a:solidFill>
                  <a:schemeClr val="tx1">
                    <a:lumMod val="95000"/>
                    <a:lumOff val="5000"/>
                  </a:schemeClr>
                </a:solidFill>
                <a:latin typeface="Times New Roman" panose="02020603050405020304" pitchFamily="18" charset="0"/>
                <a:ea typeface="Bodoni"/>
                <a:cs typeface="Times New Roman" panose="02020603050405020304" pitchFamily="18" charset="0"/>
                <a:sym typeface="Bodoni"/>
              </a:rPr>
              <a:t>SOFTWARE REQUIREMENTS</a:t>
            </a:r>
            <a:endParaRPr dirty="0">
              <a:solidFill>
                <a:schemeClr val="tx1">
                  <a:lumMod val="95000"/>
                  <a:lumOff val="5000"/>
                </a:schemeClr>
              </a:solidFill>
              <a:latin typeface="Times New Roman" panose="02020603050405020304" pitchFamily="18" charset="0"/>
              <a:cs typeface="Times New Roman" panose="02020603050405020304" pitchFamily="18" charset="0"/>
            </a:endParaRPr>
          </a:p>
        </p:txBody>
      </p:sp>
      <p:grpSp>
        <p:nvGrpSpPr>
          <p:cNvPr id="526" name="Google Shape;526;p43"/>
          <p:cNvGrpSpPr/>
          <p:nvPr/>
        </p:nvGrpSpPr>
        <p:grpSpPr>
          <a:xfrm>
            <a:off x="479932" y="1403198"/>
            <a:ext cx="8007389" cy="847179"/>
            <a:chOff x="8323365" y="3279015"/>
            <a:chExt cx="3363809" cy="1129572"/>
          </a:xfrm>
        </p:grpSpPr>
        <p:sp>
          <p:nvSpPr>
            <p:cNvPr id="527" name="Google Shape;527;p43"/>
            <p:cNvSpPr/>
            <p:nvPr/>
          </p:nvSpPr>
          <p:spPr>
            <a:xfrm>
              <a:off x="8323365" y="3279015"/>
              <a:ext cx="1605875" cy="461664"/>
            </a:xfrm>
            <a:prstGeom prst="rect">
              <a:avLst/>
            </a:prstGeom>
            <a:solidFill>
              <a:schemeClr val="accent2"/>
            </a:solidFill>
            <a:ln>
              <a:noFill/>
            </a:ln>
          </p:spPr>
          <p:txBody>
            <a:bodyPr spcFirstLastPara="1" wrap="square" lIns="68575" tIns="34275" rIns="68575" bIns="34275" anchor="ctr" anchorCtr="0">
              <a:noAutofit/>
            </a:bodyPr>
            <a:lstStyle/>
            <a:p>
              <a:pPr marL="0" marR="0" lvl="0" indent="0" rtl="0">
                <a:spcBef>
                  <a:spcPts val="0"/>
                </a:spcBef>
                <a:spcAft>
                  <a:spcPts val="0"/>
                </a:spcAft>
                <a:buNone/>
              </a:pPr>
              <a:r>
                <a:rPr lang="en-GB" sz="1500" b="1" dirty="0">
                  <a:solidFill>
                    <a:schemeClr val="lt1"/>
                  </a:solidFill>
                </a:rPr>
                <a:t>1</a:t>
              </a:r>
              <a:r>
                <a:rPr lang="en-GB" sz="1500" b="1" dirty="0" smtClean="0">
                  <a:solidFill>
                    <a:schemeClr val="lt1"/>
                  </a:solidFill>
                  <a:latin typeface="Arial"/>
                  <a:ea typeface="Arial"/>
                  <a:cs typeface="Arial"/>
                  <a:sym typeface="Arial"/>
                </a:rPr>
                <a:t>. Language Interpreter</a:t>
              </a:r>
              <a:endParaRPr sz="1500" b="1" dirty="0">
                <a:solidFill>
                  <a:schemeClr val="lt1"/>
                </a:solidFill>
                <a:latin typeface="Arial"/>
                <a:ea typeface="Arial"/>
                <a:cs typeface="Arial"/>
                <a:sym typeface="Arial"/>
              </a:endParaRPr>
            </a:p>
          </p:txBody>
        </p:sp>
        <p:grpSp>
          <p:nvGrpSpPr>
            <p:cNvPr id="528" name="Google Shape;528;p43"/>
            <p:cNvGrpSpPr/>
            <p:nvPr/>
          </p:nvGrpSpPr>
          <p:grpSpPr>
            <a:xfrm>
              <a:off x="8323365" y="3612307"/>
              <a:ext cx="3363809" cy="796280"/>
              <a:chOff x="8323365" y="3612307"/>
              <a:chExt cx="3025450" cy="796280"/>
            </a:xfrm>
          </p:grpSpPr>
          <p:sp>
            <p:nvSpPr>
              <p:cNvPr id="529" name="Google Shape;529;p43"/>
              <p:cNvSpPr txBox="1"/>
              <p:nvPr/>
            </p:nvSpPr>
            <p:spPr>
              <a:xfrm>
                <a:off x="8323365" y="3823812"/>
                <a:ext cx="3025450" cy="584775"/>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GB" sz="2400" b="1" dirty="0">
                    <a:solidFill>
                      <a:srgbClr val="045F92"/>
                    </a:solidFill>
                    <a:latin typeface="Overlock"/>
                    <a:ea typeface="Overlock"/>
                    <a:cs typeface="Overlock"/>
                    <a:sym typeface="Overlock"/>
                  </a:rPr>
                  <a:t>Python</a:t>
                </a:r>
                <a:r>
                  <a:rPr lang="en-GB" sz="900" dirty="0">
                    <a:solidFill>
                      <a:srgbClr val="3F3F3F"/>
                    </a:solidFill>
                    <a:latin typeface="Arial"/>
                    <a:ea typeface="Arial"/>
                    <a:cs typeface="Arial"/>
                    <a:sym typeface="Arial"/>
                  </a:rPr>
                  <a:t>  </a:t>
                </a:r>
                <a:endParaRPr sz="1100" dirty="0"/>
              </a:p>
            </p:txBody>
          </p:sp>
          <p:sp>
            <p:nvSpPr>
              <p:cNvPr id="530" name="Google Shape;530;p43"/>
              <p:cNvSpPr txBox="1"/>
              <p:nvPr/>
            </p:nvSpPr>
            <p:spPr>
              <a:xfrm>
                <a:off x="8323365" y="3612307"/>
                <a:ext cx="3025450" cy="276999"/>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endParaRPr sz="900" b="1">
                  <a:solidFill>
                    <a:srgbClr val="3F3F3F"/>
                  </a:solidFill>
                  <a:latin typeface="Arial"/>
                  <a:ea typeface="Arial"/>
                  <a:cs typeface="Arial"/>
                  <a:sym typeface="Arial"/>
                </a:endParaRPr>
              </a:p>
            </p:txBody>
          </p:sp>
        </p:grpSp>
      </p:grpSp>
      <p:grpSp>
        <p:nvGrpSpPr>
          <p:cNvPr id="531" name="Google Shape;531;p43"/>
          <p:cNvGrpSpPr/>
          <p:nvPr/>
        </p:nvGrpSpPr>
        <p:grpSpPr>
          <a:xfrm>
            <a:off x="479932" y="2300939"/>
            <a:ext cx="8007522" cy="784799"/>
            <a:chOff x="8323309" y="4689453"/>
            <a:chExt cx="3363865" cy="1046398"/>
          </a:xfrm>
        </p:grpSpPr>
        <p:sp>
          <p:nvSpPr>
            <p:cNvPr id="532" name="Google Shape;532;p43"/>
            <p:cNvSpPr/>
            <p:nvPr/>
          </p:nvSpPr>
          <p:spPr>
            <a:xfrm>
              <a:off x="8323365" y="4689453"/>
              <a:ext cx="1605819" cy="461664"/>
            </a:xfrm>
            <a:prstGeom prst="rect">
              <a:avLst/>
            </a:prstGeom>
            <a:solidFill>
              <a:schemeClr val="accent3"/>
            </a:solidFill>
            <a:ln>
              <a:noFill/>
            </a:ln>
          </p:spPr>
          <p:txBody>
            <a:bodyPr spcFirstLastPara="1" wrap="square" lIns="68575" tIns="34275" rIns="68575" bIns="34275" anchor="ctr" anchorCtr="0">
              <a:noAutofit/>
            </a:bodyPr>
            <a:lstStyle/>
            <a:p>
              <a:pPr marL="0" marR="0" lvl="0" indent="0" rtl="0">
                <a:spcBef>
                  <a:spcPts val="0"/>
                </a:spcBef>
                <a:spcAft>
                  <a:spcPts val="0"/>
                </a:spcAft>
                <a:buNone/>
              </a:pPr>
              <a:r>
                <a:rPr lang="en-GB" sz="1500" b="1" dirty="0">
                  <a:solidFill>
                    <a:schemeClr val="lt1"/>
                  </a:solidFill>
                </a:rPr>
                <a:t>2</a:t>
              </a:r>
              <a:r>
                <a:rPr lang="en-GB" sz="1500" b="1" dirty="0" smtClean="0">
                  <a:solidFill>
                    <a:schemeClr val="lt1"/>
                  </a:solidFill>
                  <a:latin typeface="Arial"/>
                  <a:ea typeface="Arial"/>
                  <a:cs typeface="Arial"/>
                  <a:sym typeface="Arial"/>
                </a:rPr>
                <a:t>. Integrated Development Environment</a:t>
              </a:r>
              <a:endParaRPr sz="1500" b="1" dirty="0">
                <a:solidFill>
                  <a:schemeClr val="lt1"/>
                </a:solidFill>
                <a:latin typeface="Arial"/>
                <a:ea typeface="Arial"/>
                <a:cs typeface="Arial"/>
                <a:sym typeface="Arial"/>
              </a:endParaRPr>
            </a:p>
          </p:txBody>
        </p:sp>
        <p:grpSp>
          <p:nvGrpSpPr>
            <p:cNvPr id="533" name="Google Shape;533;p43"/>
            <p:cNvGrpSpPr/>
            <p:nvPr/>
          </p:nvGrpSpPr>
          <p:grpSpPr>
            <a:xfrm>
              <a:off x="8323309" y="5061300"/>
              <a:ext cx="3363865" cy="674551"/>
              <a:chOff x="8323315" y="5061300"/>
              <a:chExt cx="3025500" cy="674551"/>
            </a:xfrm>
          </p:grpSpPr>
          <p:sp>
            <p:nvSpPr>
              <p:cNvPr id="534" name="Google Shape;534;p43"/>
              <p:cNvSpPr txBox="1"/>
              <p:nvPr/>
            </p:nvSpPr>
            <p:spPr>
              <a:xfrm>
                <a:off x="8323315" y="5151117"/>
                <a:ext cx="3025500" cy="584734"/>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GB" sz="2400" b="1" dirty="0" smtClean="0">
                    <a:solidFill>
                      <a:schemeClr val="accent3"/>
                    </a:solidFill>
                    <a:latin typeface="Overlock"/>
                    <a:sym typeface="Overlock"/>
                  </a:rPr>
                  <a:t>Visual Studio Code</a:t>
                </a:r>
                <a:endParaRPr sz="1100" b="1" dirty="0"/>
              </a:p>
            </p:txBody>
          </p:sp>
          <p:sp>
            <p:nvSpPr>
              <p:cNvPr id="535" name="Google Shape;535;p43"/>
              <p:cNvSpPr txBox="1"/>
              <p:nvPr/>
            </p:nvSpPr>
            <p:spPr>
              <a:xfrm>
                <a:off x="8323365" y="5061300"/>
                <a:ext cx="3025450" cy="276999"/>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endParaRPr sz="900" b="1">
                  <a:solidFill>
                    <a:srgbClr val="3F3F3F"/>
                  </a:solidFill>
                  <a:latin typeface="Arial"/>
                  <a:ea typeface="Arial"/>
                  <a:cs typeface="Arial"/>
                  <a:sym typeface="Arial"/>
                </a:endParaRPr>
              </a:p>
            </p:txBody>
          </p:sp>
        </p:grpSp>
      </p:grpSp>
      <p:grpSp>
        <p:nvGrpSpPr>
          <p:cNvPr id="18" name="Google Shape;531;p43"/>
          <p:cNvGrpSpPr/>
          <p:nvPr/>
        </p:nvGrpSpPr>
        <p:grpSpPr>
          <a:xfrm>
            <a:off x="424513" y="3150981"/>
            <a:ext cx="8062808" cy="784801"/>
            <a:chOff x="8300084" y="4689453"/>
            <a:chExt cx="3387090" cy="1046401"/>
          </a:xfrm>
        </p:grpSpPr>
        <p:sp>
          <p:nvSpPr>
            <p:cNvPr id="19" name="Google Shape;532;p43"/>
            <p:cNvSpPr/>
            <p:nvPr/>
          </p:nvSpPr>
          <p:spPr>
            <a:xfrm>
              <a:off x="8323365" y="4689453"/>
              <a:ext cx="1334901" cy="461664"/>
            </a:xfrm>
            <a:prstGeom prst="rect">
              <a:avLst/>
            </a:prstGeom>
            <a:solidFill>
              <a:schemeClr val="accent4"/>
            </a:solidFill>
            <a:ln>
              <a:noFill/>
            </a:ln>
          </p:spPr>
          <p:txBody>
            <a:bodyPr spcFirstLastPara="1" wrap="square" lIns="68575" tIns="34275" rIns="68575" bIns="34275" anchor="ctr" anchorCtr="0">
              <a:noAutofit/>
            </a:bodyPr>
            <a:lstStyle/>
            <a:p>
              <a:pPr marL="0" marR="0" lvl="0" indent="0" rtl="0">
                <a:spcBef>
                  <a:spcPts val="0"/>
                </a:spcBef>
                <a:spcAft>
                  <a:spcPts val="0"/>
                </a:spcAft>
                <a:buNone/>
              </a:pPr>
              <a:r>
                <a:rPr lang="en-GB" b="1" dirty="0">
                  <a:solidFill>
                    <a:schemeClr val="bg1"/>
                  </a:solidFill>
                  <a:latin typeface="+mj-lt"/>
                  <a:cs typeface="Times New Roman" panose="02020603050405020304" pitchFamily="18" charset="0"/>
                </a:rPr>
                <a:t>4. </a:t>
              </a:r>
              <a:r>
                <a:rPr lang="en-GB" b="1" dirty="0" smtClean="0">
                  <a:solidFill>
                    <a:schemeClr val="bg1"/>
                  </a:solidFill>
                  <a:latin typeface="+mj-lt"/>
                  <a:cs typeface="Times New Roman" panose="02020603050405020304" pitchFamily="18" charset="0"/>
                </a:rPr>
                <a:t>Tools &amp; Other Resources</a:t>
              </a:r>
              <a:endParaRPr b="1" dirty="0">
                <a:solidFill>
                  <a:schemeClr val="bg1"/>
                </a:solidFill>
                <a:latin typeface="+mj-lt"/>
                <a:cs typeface="Times New Roman" panose="02020603050405020304" pitchFamily="18" charset="0"/>
              </a:endParaRPr>
            </a:p>
          </p:txBody>
        </p:sp>
        <p:grpSp>
          <p:nvGrpSpPr>
            <p:cNvPr id="20" name="Google Shape;533;p43"/>
            <p:cNvGrpSpPr/>
            <p:nvPr/>
          </p:nvGrpSpPr>
          <p:grpSpPr>
            <a:xfrm>
              <a:off x="8300084" y="5061300"/>
              <a:ext cx="3387090" cy="674554"/>
              <a:chOff x="8302426" y="5061300"/>
              <a:chExt cx="3046389" cy="674554"/>
            </a:xfrm>
          </p:grpSpPr>
          <p:sp>
            <p:nvSpPr>
              <p:cNvPr id="21" name="Google Shape;534;p43"/>
              <p:cNvSpPr txBox="1"/>
              <p:nvPr/>
            </p:nvSpPr>
            <p:spPr>
              <a:xfrm>
                <a:off x="8302426" y="5151120"/>
                <a:ext cx="3025500" cy="584734"/>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GB" sz="2400" b="1" dirty="0" smtClean="0">
                    <a:solidFill>
                      <a:schemeClr val="accent4"/>
                    </a:solidFill>
                    <a:latin typeface="Overlock"/>
                    <a:sym typeface="Overlock"/>
                  </a:rPr>
                  <a:t>Amazon Web Service</a:t>
                </a:r>
                <a:endParaRPr sz="1100" dirty="0">
                  <a:solidFill>
                    <a:schemeClr val="accent4"/>
                  </a:solidFill>
                </a:endParaRPr>
              </a:p>
            </p:txBody>
          </p:sp>
          <p:sp>
            <p:nvSpPr>
              <p:cNvPr id="22" name="Google Shape;535;p43"/>
              <p:cNvSpPr txBox="1"/>
              <p:nvPr/>
            </p:nvSpPr>
            <p:spPr>
              <a:xfrm>
                <a:off x="8323365" y="5061300"/>
                <a:ext cx="3025450" cy="276999"/>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endParaRPr sz="900" b="1">
                  <a:solidFill>
                    <a:srgbClr val="3F3F3F"/>
                  </a:solidFill>
                  <a:latin typeface="Arial"/>
                  <a:ea typeface="Arial"/>
                  <a:cs typeface="Arial"/>
                  <a:sym typeface="Arial"/>
                </a:endParaRPr>
              </a:p>
            </p:txBody>
          </p:sp>
        </p:grpSp>
      </p:gr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09"/>
        <p:cNvGrpSpPr/>
        <p:nvPr/>
      </p:nvGrpSpPr>
      <p:grpSpPr>
        <a:xfrm>
          <a:off x="0" y="0"/>
          <a:ext cx="0" cy="0"/>
          <a:chOff x="0" y="0"/>
          <a:chExt cx="0" cy="0"/>
        </a:xfrm>
      </p:grpSpPr>
      <p:sp>
        <p:nvSpPr>
          <p:cNvPr id="1310" name="Google Shape;1310;p69"/>
          <p:cNvSpPr txBox="1">
            <a:spLocks noGrp="1"/>
          </p:cNvSpPr>
          <p:nvPr>
            <p:ph type="body" idx="1"/>
          </p:nvPr>
        </p:nvSpPr>
        <p:spPr>
          <a:xfrm>
            <a:off x="395837" y="506601"/>
            <a:ext cx="8679898" cy="543185"/>
          </a:xfrm>
          <a:prstGeom prst="rect">
            <a:avLst/>
          </a:prstGeom>
          <a:noFill/>
          <a:ln>
            <a:noFill/>
          </a:ln>
        </p:spPr>
        <p:txBody>
          <a:bodyPr spcFirstLastPara="1" wrap="square" lIns="68575" tIns="34275" rIns="68575" bIns="34275" anchor="ctr" anchorCtr="0">
            <a:noAutofit/>
          </a:bodyPr>
          <a:lstStyle/>
          <a:p>
            <a:pPr marL="0" lvl="0" indent="0" algn="ctr" rtl="0">
              <a:lnSpc>
                <a:spcPct val="90000"/>
              </a:lnSpc>
              <a:spcBef>
                <a:spcPts val="0"/>
              </a:spcBef>
              <a:spcAft>
                <a:spcPts val="0"/>
              </a:spcAft>
              <a:buClr>
                <a:srgbClr val="262626"/>
              </a:buClr>
              <a:buSzPts val="4100"/>
              <a:buNone/>
            </a:pPr>
            <a:r>
              <a:rPr lang="en-GB" sz="4800" b="1" dirty="0" smtClean="0">
                <a:latin typeface="Times New Roman" panose="02020603050405020304" pitchFamily="18" charset="0"/>
                <a:cs typeface="Times New Roman" panose="02020603050405020304" pitchFamily="18" charset="0"/>
              </a:rPr>
              <a:t>TECHNOLOGY </a:t>
            </a:r>
            <a:r>
              <a:rPr lang="en-GB" sz="4800" b="1" dirty="0">
                <a:latin typeface="Times New Roman" panose="02020603050405020304" pitchFamily="18" charset="0"/>
                <a:cs typeface="Times New Roman" panose="02020603050405020304" pitchFamily="18" charset="0"/>
              </a:rPr>
              <a:t>USED</a:t>
            </a:r>
            <a:endParaRPr sz="4800" b="1" dirty="0">
              <a:latin typeface="Times New Roman" panose="02020603050405020304" pitchFamily="18" charset="0"/>
              <a:cs typeface="Times New Roman" panose="02020603050405020304" pitchFamily="18" charset="0"/>
            </a:endParaRPr>
          </a:p>
        </p:txBody>
      </p:sp>
      <p:pic>
        <p:nvPicPr>
          <p:cNvPr id="1311" name="Google Shape;1311;p69" descr="E:\002-KIMS BUSINESS\007-04-1-FIVERR\01-PPT-TEMPLATE\COVER-PSD\05-cut-01.png"/>
          <p:cNvPicPr preferRelativeResize="0"/>
          <p:nvPr/>
        </p:nvPicPr>
        <p:blipFill rotWithShape="1">
          <a:blip r:embed="rId3">
            <a:alphaModFix/>
          </a:blip>
          <a:srcRect/>
          <a:stretch/>
        </p:blipFill>
        <p:spPr>
          <a:xfrm rot="5400000">
            <a:off x="3536336" y="2864740"/>
            <a:ext cx="3780000" cy="182723"/>
          </a:xfrm>
          <a:prstGeom prst="rect">
            <a:avLst/>
          </a:prstGeom>
          <a:noFill/>
          <a:ln>
            <a:noFill/>
          </a:ln>
        </p:spPr>
      </p:pic>
      <p:sp>
        <p:nvSpPr>
          <p:cNvPr id="1312" name="Google Shape;1312;p69"/>
          <p:cNvSpPr/>
          <p:nvPr/>
        </p:nvSpPr>
        <p:spPr>
          <a:xfrm>
            <a:off x="3713536" y="2966857"/>
            <a:ext cx="2431559" cy="752160"/>
          </a:xfrm>
          <a:prstGeom prst="homePlate">
            <a:avLst>
              <a:gd name="adj" fmla="val 50000"/>
            </a:avLst>
          </a:prstGeom>
          <a:solidFill>
            <a:schemeClr val="accent2"/>
          </a:solidFill>
          <a:ln>
            <a:noFill/>
          </a:ln>
          <a:effectLst>
            <a:outerShdw blurRad="50800" dist="50800" dir="5400000" algn="ctr" rotWithShape="0">
              <a:srgbClr val="000000">
                <a:alpha val="21960"/>
              </a:srgbClr>
            </a:outerShdw>
          </a:effectLst>
        </p:spPr>
        <p:txBody>
          <a:bodyPr spcFirstLastPara="1" wrap="square" lIns="68575" tIns="34275" rIns="68575" bIns="3427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2000" b="0" i="0" u="none" strike="noStrike" kern="0" cap="none" spc="0" normalizeH="0" baseline="0" noProof="0">
              <a:ln>
                <a:noFill/>
              </a:ln>
              <a:solidFill>
                <a:srgbClr val="FFFFFF"/>
              </a:solidFill>
              <a:effectLst/>
              <a:uLnTx/>
              <a:uFillTx/>
              <a:latin typeface="Arial"/>
              <a:ea typeface="Arial"/>
              <a:cs typeface="Arial"/>
              <a:sym typeface="Arial"/>
            </a:endParaRPr>
          </a:p>
        </p:txBody>
      </p:sp>
      <p:sp>
        <p:nvSpPr>
          <p:cNvPr id="1313" name="Google Shape;1313;p69"/>
          <p:cNvSpPr/>
          <p:nvPr/>
        </p:nvSpPr>
        <p:spPr>
          <a:xfrm>
            <a:off x="3713535" y="1346566"/>
            <a:ext cx="2431560" cy="752160"/>
          </a:xfrm>
          <a:prstGeom prst="homePlate">
            <a:avLst>
              <a:gd name="adj" fmla="val 50000"/>
            </a:avLst>
          </a:prstGeom>
          <a:solidFill>
            <a:schemeClr val="accent4"/>
          </a:solidFill>
          <a:ln>
            <a:noFill/>
          </a:ln>
          <a:effectLst>
            <a:outerShdw blurRad="50800" dist="50800" dir="5400000" algn="ctr" rotWithShape="0">
              <a:srgbClr val="000000">
                <a:alpha val="21960"/>
              </a:srgbClr>
            </a:outerShdw>
          </a:effectLst>
        </p:spPr>
        <p:txBody>
          <a:bodyPr spcFirstLastPara="1" wrap="square" lIns="68575" tIns="34275" rIns="68575" bIns="3427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2000" b="0" i="0" u="none" strike="noStrike" kern="0" cap="none" spc="0" normalizeH="0" baseline="0" noProof="0">
              <a:ln>
                <a:noFill/>
              </a:ln>
              <a:solidFill>
                <a:srgbClr val="FFFFFF"/>
              </a:solidFill>
              <a:effectLst/>
              <a:uLnTx/>
              <a:uFillTx/>
              <a:latin typeface="Arial"/>
              <a:ea typeface="Arial"/>
              <a:cs typeface="Arial"/>
              <a:sym typeface="Arial"/>
            </a:endParaRPr>
          </a:p>
        </p:txBody>
      </p:sp>
      <p:grpSp>
        <p:nvGrpSpPr>
          <p:cNvPr id="1314" name="Google Shape;1314;p69"/>
          <p:cNvGrpSpPr/>
          <p:nvPr/>
        </p:nvGrpSpPr>
        <p:grpSpPr>
          <a:xfrm>
            <a:off x="5335450" y="1382126"/>
            <a:ext cx="681042" cy="681042"/>
            <a:chOff x="5589932" y="2023253"/>
            <a:chExt cx="908057" cy="908057"/>
          </a:xfrm>
        </p:grpSpPr>
        <p:sp>
          <p:nvSpPr>
            <p:cNvPr id="1315" name="Google Shape;1315;p69"/>
            <p:cNvSpPr/>
            <p:nvPr/>
          </p:nvSpPr>
          <p:spPr>
            <a:xfrm rot="-2700000">
              <a:off x="5722914" y="2156235"/>
              <a:ext cx="642093" cy="642093"/>
            </a:xfrm>
            <a:prstGeom prst="roundRect">
              <a:avLst>
                <a:gd name="adj" fmla="val 10715"/>
              </a:avLst>
            </a:prstGeom>
            <a:solidFill>
              <a:srgbClr val="AC1C00"/>
            </a:solidFill>
            <a:ln>
              <a:noFill/>
            </a:ln>
            <a:effectLst>
              <a:outerShdw blurRad="50800" dist="38100" dir="5400000" algn="ctr" rotWithShape="0">
                <a:srgbClr val="000000">
                  <a:alpha val="42745"/>
                </a:srgbClr>
              </a:outerShdw>
            </a:effectLst>
          </p:spPr>
          <p:txBody>
            <a:bodyPr spcFirstLastPara="1" wrap="square" lIns="68575" tIns="34275" rIns="68575" bIns="3427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20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1316" name="Google Shape;1316;p69"/>
            <p:cNvSpPr/>
            <p:nvPr/>
          </p:nvSpPr>
          <p:spPr>
            <a:xfrm rot="-2700000">
              <a:off x="5782708" y="2216030"/>
              <a:ext cx="522503" cy="522503"/>
            </a:xfrm>
            <a:prstGeom prst="roundRect">
              <a:avLst>
                <a:gd name="adj" fmla="val 10715"/>
              </a:avLst>
            </a:prstGeom>
            <a:solidFill>
              <a:schemeClr val="lt1"/>
            </a:solidFill>
            <a:ln>
              <a:noFill/>
            </a:ln>
            <a:effectLst>
              <a:outerShdw blurRad="50800" dist="38100" dir="5400000" algn="ctr" rotWithShape="0">
                <a:srgbClr val="000000">
                  <a:alpha val="42745"/>
                </a:srgbClr>
              </a:outerShdw>
            </a:effectLst>
          </p:spPr>
          <p:txBody>
            <a:bodyPr spcFirstLastPara="1" wrap="square" lIns="68575" tIns="34275" rIns="68575" bIns="3427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2000" b="0" i="0" u="none" strike="noStrike" kern="0" cap="none" spc="0" normalizeH="0" baseline="0" noProof="0">
                <a:ln>
                  <a:noFill/>
                </a:ln>
                <a:solidFill>
                  <a:srgbClr val="FFFFFF"/>
                </a:solidFill>
                <a:effectLst/>
                <a:uLnTx/>
                <a:uFillTx/>
                <a:latin typeface="Arial"/>
                <a:ea typeface="Arial"/>
                <a:cs typeface="Arial"/>
                <a:sym typeface="Arial"/>
              </a:endParaRPr>
            </a:p>
          </p:txBody>
        </p:sp>
      </p:grpSp>
      <p:sp>
        <p:nvSpPr>
          <p:cNvPr id="1317" name="Google Shape;1317;p69"/>
          <p:cNvSpPr txBox="1"/>
          <p:nvPr/>
        </p:nvSpPr>
        <p:spPr>
          <a:xfrm>
            <a:off x="5475541" y="1572642"/>
            <a:ext cx="374518" cy="276999"/>
          </a:xfrm>
          <a:prstGeom prst="rect">
            <a:avLst/>
          </a:prstGeom>
          <a:noFill/>
          <a:ln>
            <a:noFill/>
          </a:ln>
        </p:spPr>
        <p:txBody>
          <a:bodyPr spcFirstLastPara="1" wrap="square" lIns="68575" tIns="34275" rIns="68575" bIns="34275" anchor="t" anchorCtr="0">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GB" sz="1400" b="1" i="0" u="none" strike="noStrike" kern="0" cap="none" spc="0" normalizeH="0" baseline="0" noProof="0">
                <a:ln>
                  <a:noFill/>
                </a:ln>
                <a:solidFill>
                  <a:srgbClr val="E62601"/>
                </a:solidFill>
                <a:effectLst/>
                <a:uLnTx/>
                <a:uFillTx/>
                <a:latin typeface="Arial"/>
                <a:ea typeface="Arial"/>
                <a:cs typeface="Arial"/>
                <a:sym typeface="Arial"/>
              </a:rPr>
              <a:t>01</a:t>
            </a:r>
            <a:endParaRPr kumimoji="0" sz="1400" b="1" i="0" u="none" strike="noStrike" kern="0" cap="none" spc="0" normalizeH="0" baseline="0" noProof="0">
              <a:ln>
                <a:noFill/>
              </a:ln>
              <a:solidFill>
                <a:srgbClr val="E62601"/>
              </a:solidFill>
              <a:effectLst/>
              <a:uLnTx/>
              <a:uFillTx/>
              <a:latin typeface="Arial"/>
              <a:ea typeface="Arial"/>
              <a:cs typeface="Arial"/>
              <a:sym typeface="Arial"/>
            </a:endParaRPr>
          </a:p>
        </p:txBody>
      </p:sp>
      <p:pic>
        <p:nvPicPr>
          <p:cNvPr id="1318" name="Google Shape;1318;p69" descr="E:\002-KIMS BUSINESS\007-04-1-FIVERR\01-PPT-TEMPLATE\COVER-PSD\05-cut-01.png"/>
          <p:cNvPicPr preferRelativeResize="0"/>
          <p:nvPr/>
        </p:nvPicPr>
        <p:blipFill rotWithShape="1">
          <a:blip r:embed="rId3">
            <a:alphaModFix/>
          </a:blip>
          <a:srcRect/>
          <a:stretch/>
        </p:blipFill>
        <p:spPr>
          <a:xfrm rot="-5400000">
            <a:off x="1838371" y="2864740"/>
            <a:ext cx="3780000" cy="182723"/>
          </a:xfrm>
          <a:prstGeom prst="rect">
            <a:avLst/>
          </a:prstGeom>
          <a:noFill/>
          <a:ln>
            <a:noFill/>
          </a:ln>
        </p:spPr>
      </p:pic>
      <p:sp>
        <p:nvSpPr>
          <p:cNvPr id="1320" name="Google Shape;1320;p69"/>
          <p:cNvSpPr txBox="1"/>
          <p:nvPr/>
        </p:nvSpPr>
        <p:spPr>
          <a:xfrm>
            <a:off x="711950" y="1472359"/>
            <a:ext cx="2793742" cy="623217"/>
          </a:xfrm>
          <a:prstGeom prst="rect">
            <a:avLst/>
          </a:prstGeom>
          <a:noFill/>
          <a:ln>
            <a:noFill/>
          </a:ln>
        </p:spPr>
        <p:txBody>
          <a:bodyPr spcFirstLastPara="1" wrap="square" lIns="68575" tIns="34275" rIns="68575" bIns="34275" anchor="t" anchorCtr="0">
            <a:sp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lang="en-GB" sz="1800" b="1" noProof="0" dirty="0" smtClean="0">
                <a:solidFill>
                  <a:schemeClr val="tx1"/>
                </a:solidFill>
                <a:latin typeface="Times New Roman" panose="02020603050405020304" pitchFamily="18" charset="0"/>
                <a:cs typeface="Times New Roman" panose="02020603050405020304" pitchFamily="18" charset="0"/>
              </a:rPr>
              <a:t>Python framework for server side programming</a:t>
            </a:r>
            <a:r>
              <a:rPr kumimoji="0" lang="en-GB" sz="1800" b="1" i="0" u="none" strike="noStrike" kern="0" cap="none" spc="0" normalizeH="0" baseline="0" noProof="0" dirty="0" smtClean="0">
                <a:ln>
                  <a:noFill/>
                </a:ln>
                <a:solidFill>
                  <a:schemeClr val="tx1"/>
                </a:solidFill>
                <a:effectLst/>
                <a:uLnTx/>
                <a:uFillTx/>
                <a:latin typeface="Times New Roman" panose="02020603050405020304" pitchFamily="18" charset="0"/>
                <a:cs typeface="Times New Roman" panose="02020603050405020304" pitchFamily="18" charset="0"/>
                <a:sym typeface="Arial"/>
              </a:rPr>
              <a:t> </a:t>
            </a:r>
            <a:r>
              <a:rPr kumimoji="0" lang="en-GB" sz="1800" b="0" i="0" u="none" strike="noStrike" kern="0" cap="none" spc="0" normalizeH="0" baseline="0" noProof="0" dirty="0" smtClean="0">
                <a:ln>
                  <a:noFill/>
                </a:ln>
                <a:solidFill>
                  <a:srgbClr val="595959"/>
                </a:solidFill>
                <a:effectLst/>
                <a:uLnTx/>
                <a:uFillTx/>
                <a:latin typeface="Times New Roman" panose="02020603050405020304" pitchFamily="18" charset="0"/>
                <a:cs typeface="Times New Roman" panose="02020603050405020304" pitchFamily="18" charset="0"/>
                <a:sym typeface="Arial"/>
              </a:rPr>
              <a:t> </a:t>
            </a:r>
            <a:r>
              <a:rPr kumimoji="0" lang="en-GB" sz="900" b="0" i="0" u="none" strike="noStrike" kern="0" cap="none" spc="0" normalizeH="0" baseline="0" noProof="0" dirty="0" smtClean="0">
                <a:ln>
                  <a:noFill/>
                </a:ln>
                <a:solidFill>
                  <a:srgbClr val="595959"/>
                </a:solidFill>
                <a:effectLst/>
                <a:uLnTx/>
                <a:uFillTx/>
                <a:latin typeface="Arial"/>
                <a:ea typeface="Arial"/>
                <a:cs typeface="Arial"/>
                <a:sym typeface="Arial"/>
              </a:rPr>
              <a:t> </a:t>
            </a:r>
            <a:endParaRPr kumimoji="0" sz="1100" b="0" i="0" u="none" strike="noStrike" kern="0" cap="none" spc="0" normalizeH="0" baseline="0" noProof="0" dirty="0">
              <a:ln>
                <a:noFill/>
              </a:ln>
              <a:solidFill>
                <a:srgbClr val="000000"/>
              </a:solidFill>
              <a:effectLst/>
              <a:uLnTx/>
              <a:uFillTx/>
              <a:latin typeface="Arial"/>
              <a:cs typeface="Arial"/>
              <a:sym typeface="Arial"/>
            </a:endParaRPr>
          </a:p>
        </p:txBody>
      </p:sp>
      <p:sp>
        <p:nvSpPr>
          <p:cNvPr id="1322" name="Google Shape;1322;p69"/>
          <p:cNvSpPr/>
          <p:nvPr/>
        </p:nvSpPr>
        <p:spPr>
          <a:xfrm rot="10800000">
            <a:off x="3014676" y="2162501"/>
            <a:ext cx="2427466" cy="752160"/>
          </a:xfrm>
          <a:prstGeom prst="homePlate">
            <a:avLst>
              <a:gd name="adj" fmla="val 50000"/>
            </a:avLst>
          </a:prstGeom>
          <a:solidFill>
            <a:schemeClr val="accent3"/>
          </a:solidFill>
          <a:ln>
            <a:noFill/>
          </a:ln>
          <a:effectLst>
            <a:outerShdw blurRad="50800" dist="50800" dir="5400000" algn="ctr" rotWithShape="0">
              <a:srgbClr val="000000">
                <a:alpha val="21960"/>
              </a:srgbClr>
            </a:outerShdw>
          </a:effectLst>
        </p:spPr>
        <p:txBody>
          <a:bodyPr spcFirstLastPara="1" wrap="square" lIns="68575" tIns="34275" rIns="68575" bIns="3427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2000" b="0" i="0" u="none" strike="noStrike" kern="0" cap="none" spc="0" normalizeH="0" baseline="0" noProof="0">
              <a:ln>
                <a:noFill/>
              </a:ln>
              <a:solidFill>
                <a:srgbClr val="FFFFFF"/>
              </a:solidFill>
              <a:effectLst/>
              <a:uLnTx/>
              <a:uFillTx/>
              <a:latin typeface="Arial"/>
              <a:ea typeface="Arial"/>
              <a:cs typeface="Arial"/>
              <a:sym typeface="Arial"/>
            </a:endParaRPr>
          </a:p>
        </p:txBody>
      </p:sp>
      <p:sp>
        <p:nvSpPr>
          <p:cNvPr id="1323" name="Google Shape;1323;p69"/>
          <p:cNvSpPr/>
          <p:nvPr/>
        </p:nvSpPr>
        <p:spPr>
          <a:xfrm rot="10800000">
            <a:off x="3014675" y="3782792"/>
            <a:ext cx="2427465" cy="752160"/>
          </a:xfrm>
          <a:prstGeom prst="homePlate">
            <a:avLst>
              <a:gd name="adj" fmla="val 50000"/>
            </a:avLst>
          </a:prstGeom>
          <a:solidFill>
            <a:schemeClr val="accent1"/>
          </a:solidFill>
          <a:ln>
            <a:noFill/>
          </a:ln>
          <a:effectLst>
            <a:outerShdw blurRad="50800" dist="50800" dir="5400000" algn="ctr" rotWithShape="0">
              <a:srgbClr val="000000">
                <a:alpha val="21960"/>
              </a:srgbClr>
            </a:outerShdw>
          </a:effectLst>
        </p:spPr>
        <p:txBody>
          <a:bodyPr spcFirstLastPara="1" wrap="square" lIns="68575" tIns="34275" rIns="68575" bIns="3427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2000" b="0" i="0" u="none" strike="noStrike" kern="0" cap="none" spc="0" normalizeH="0" baseline="0" noProof="0">
              <a:ln>
                <a:noFill/>
              </a:ln>
              <a:solidFill>
                <a:srgbClr val="FFFFFF"/>
              </a:solidFill>
              <a:effectLst/>
              <a:uLnTx/>
              <a:uFillTx/>
              <a:latin typeface="Arial"/>
              <a:ea typeface="Arial"/>
              <a:cs typeface="Arial"/>
              <a:sym typeface="Arial"/>
            </a:endParaRPr>
          </a:p>
        </p:txBody>
      </p:sp>
      <p:grpSp>
        <p:nvGrpSpPr>
          <p:cNvPr id="1324" name="Google Shape;1324;p69"/>
          <p:cNvGrpSpPr/>
          <p:nvPr/>
        </p:nvGrpSpPr>
        <p:grpSpPr>
          <a:xfrm>
            <a:off x="3137338" y="2198745"/>
            <a:ext cx="679671" cy="679671"/>
            <a:chOff x="4103149" y="2711930"/>
            <a:chExt cx="906228" cy="906228"/>
          </a:xfrm>
        </p:grpSpPr>
        <p:sp>
          <p:nvSpPr>
            <p:cNvPr id="1325" name="Google Shape;1325;p69"/>
            <p:cNvSpPr/>
            <p:nvPr/>
          </p:nvSpPr>
          <p:spPr>
            <a:xfrm rot="-2700000">
              <a:off x="4235863" y="2844644"/>
              <a:ext cx="640800" cy="640800"/>
            </a:xfrm>
            <a:prstGeom prst="roundRect">
              <a:avLst>
                <a:gd name="adj" fmla="val 10715"/>
              </a:avLst>
            </a:prstGeom>
            <a:solidFill>
              <a:srgbClr val="BC7900"/>
            </a:solidFill>
            <a:ln>
              <a:noFill/>
            </a:ln>
            <a:effectLst>
              <a:outerShdw blurRad="50800" dist="38100" dir="5400000" algn="ctr" rotWithShape="0">
                <a:srgbClr val="000000">
                  <a:alpha val="42745"/>
                </a:srgbClr>
              </a:outerShdw>
            </a:effectLst>
          </p:spPr>
          <p:txBody>
            <a:bodyPr spcFirstLastPara="1" wrap="square" lIns="68575" tIns="34275" rIns="68575" bIns="3427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20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1326" name="Google Shape;1326;p69"/>
            <p:cNvSpPr/>
            <p:nvPr/>
          </p:nvSpPr>
          <p:spPr>
            <a:xfrm rot="-2700000">
              <a:off x="4295536" y="2904318"/>
              <a:ext cx="521451" cy="521451"/>
            </a:xfrm>
            <a:prstGeom prst="roundRect">
              <a:avLst>
                <a:gd name="adj" fmla="val 10715"/>
              </a:avLst>
            </a:prstGeom>
            <a:solidFill>
              <a:schemeClr val="lt1"/>
            </a:solidFill>
            <a:ln>
              <a:noFill/>
            </a:ln>
            <a:effectLst>
              <a:outerShdw blurRad="50800" dist="38100" dir="5400000" algn="ctr" rotWithShape="0">
                <a:srgbClr val="000000">
                  <a:alpha val="42745"/>
                </a:srgbClr>
              </a:outerShdw>
            </a:effectLst>
          </p:spPr>
          <p:txBody>
            <a:bodyPr spcFirstLastPara="1" wrap="square" lIns="68575" tIns="34275" rIns="68575" bIns="3427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2000" b="0" i="0" u="none" strike="noStrike" kern="0" cap="none" spc="0" normalizeH="0" baseline="0" noProof="0">
                <a:ln>
                  <a:noFill/>
                </a:ln>
                <a:solidFill>
                  <a:srgbClr val="FFFFFF"/>
                </a:solidFill>
                <a:effectLst/>
                <a:uLnTx/>
                <a:uFillTx/>
                <a:latin typeface="Arial"/>
                <a:ea typeface="Arial"/>
                <a:cs typeface="Arial"/>
                <a:sym typeface="Arial"/>
              </a:endParaRPr>
            </a:p>
          </p:txBody>
        </p:sp>
      </p:grpSp>
      <p:sp>
        <p:nvSpPr>
          <p:cNvPr id="1327" name="Google Shape;1327;p69"/>
          <p:cNvSpPr txBox="1"/>
          <p:nvPr/>
        </p:nvSpPr>
        <p:spPr>
          <a:xfrm>
            <a:off x="3277150" y="2388879"/>
            <a:ext cx="373765" cy="276999"/>
          </a:xfrm>
          <a:prstGeom prst="rect">
            <a:avLst/>
          </a:prstGeom>
          <a:noFill/>
          <a:ln>
            <a:noFill/>
          </a:ln>
        </p:spPr>
        <p:txBody>
          <a:bodyPr spcFirstLastPara="1" wrap="square" lIns="68575" tIns="34275" rIns="68575" bIns="34275" anchor="t" anchorCtr="0">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GB" sz="1400" b="1" i="0" u="none" strike="noStrike" kern="0" cap="none" spc="0" normalizeH="0" baseline="0" noProof="0">
                <a:ln>
                  <a:noFill/>
                </a:ln>
                <a:solidFill>
                  <a:srgbClr val="FBA200"/>
                </a:solidFill>
                <a:effectLst/>
                <a:uLnTx/>
                <a:uFillTx/>
                <a:latin typeface="Arial"/>
                <a:ea typeface="Arial"/>
                <a:cs typeface="Arial"/>
                <a:sym typeface="Arial"/>
              </a:rPr>
              <a:t>02</a:t>
            </a:r>
            <a:endParaRPr kumimoji="0" sz="1400" b="1" i="0" u="none" strike="noStrike" kern="0" cap="none" spc="0" normalizeH="0" baseline="0" noProof="0">
              <a:ln>
                <a:noFill/>
              </a:ln>
              <a:solidFill>
                <a:srgbClr val="FBA200"/>
              </a:solidFill>
              <a:effectLst/>
              <a:uLnTx/>
              <a:uFillTx/>
              <a:latin typeface="Arial"/>
              <a:ea typeface="Arial"/>
              <a:cs typeface="Arial"/>
              <a:sym typeface="Arial"/>
            </a:endParaRPr>
          </a:p>
        </p:txBody>
      </p:sp>
      <p:grpSp>
        <p:nvGrpSpPr>
          <p:cNvPr id="1328" name="Google Shape;1328;p69"/>
          <p:cNvGrpSpPr/>
          <p:nvPr/>
        </p:nvGrpSpPr>
        <p:grpSpPr>
          <a:xfrm>
            <a:off x="3124195" y="3814964"/>
            <a:ext cx="679671" cy="679671"/>
            <a:chOff x="4103149" y="4999604"/>
            <a:chExt cx="906228" cy="906228"/>
          </a:xfrm>
        </p:grpSpPr>
        <p:sp>
          <p:nvSpPr>
            <p:cNvPr id="1329" name="Google Shape;1329;p69"/>
            <p:cNvSpPr/>
            <p:nvPr/>
          </p:nvSpPr>
          <p:spPr>
            <a:xfrm rot="-2700000">
              <a:off x="4235863" y="5132318"/>
              <a:ext cx="640800" cy="640800"/>
            </a:xfrm>
            <a:prstGeom prst="roundRect">
              <a:avLst>
                <a:gd name="adj" fmla="val 10715"/>
              </a:avLst>
            </a:prstGeom>
            <a:solidFill>
              <a:srgbClr val="057A72"/>
            </a:solidFill>
            <a:ln>
              <a:noFill/>
            </a:ln>
            <a:effectLst>
              <a:outerShdw blurRad="50800" dist="38100" dir="5400000" algn="ctr" rotWithShape="0">
                <a:srgbClr val="000000">
                  <a:alpha val="42745"/>
                </a:srgbClr>
              </a:outerShdw>
            </a:effectLst>
          </p:spPr>
          <p:txBody>
            <a:bodyPr spcFirstLastPara="1" wrap="square" lIns="68575" tIns="34275" rIns="68575" bIns="3427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20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1330" name="Google Shape;1330;p69"/>
            <p:cNvSpPr/>
            <p:nvPr/>
          </p:nvSpPr>
          <p:spPr>
            <a:xfrm rot="-2700000">
              <a:off x="4295536" y="5191992"/>
              <a:ext cx="521451" cy="521451"/>
            </a:xfrm>
            <a:prstGeom prst="roundRect">
              <a:avLst>
                <a:gd name="adj" fmla="val 10715"/>
              </a:avLst>
            </a:prstGeom>
            <a:solidFill>
              <a:schemeClr val="lt1"/>
            </a:solidFill>
            <a:ln>
              <a:noFill/>
            </a:ln>
            <a:effectLst>
              <a:outerShdw blurRad="50800" dist="38100" dir="5400000" algn="ctr" rotWithShape="0">
                <a:srgbClr val="000000">
                  <a:alpha val="42745"/>
                </a:srgbClr>
              </a:outerShdw>
            </a:effectLst>
          </p:spPr>
          <p:txBody>
            <a:bodyPr spcFirstLastPara="1" wrap="square" lIns="68575" tIns="34275" rIns="68575" bIns="3427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2000" b="0" i="0" u="none" strike="noStrike" kern="0" cap="none" spc="0" normalizeH="0" baseline="0" noProof="0">
                <a:ln>
                  <a:noFill/>
                </a:ln>
                <a:solidFill>
                  <a:srgbClr val="FFFFFF"/>
                </a:solidFill>
                <a:effectLst/>
                <a:uLnTx/>
                <a:uFillTx/>
                <a:latin typeface="Arial"/>
                <a:ea typeface="Arial"/>
                <a:cs typeface="Arial"/>
                <a:sym typeface="Arial"/>
              </a:endParaRPr>
            </a:p>
          </p:txBody>
        </p:sp>
      </p:grpSp>
      <p:sp>
        <p:nvSpPr>
          <p:cNvPr id="1331" name="Google Shape;1331;p69"/>
          <p:cNvSpPr txBox="1"/>
          <p:nvPr/>
        </p:nvSpPr>
        <p:spPr>
          <a:xfrm>
            <a:off x="3264007" y="4005099"/>
            <a:ext cx="373765" cy="276999"/>
          </a:xfrm>
          <a:prstGeom prst="rect">
            <a:avLst/>
          </a:prstGeom>
          <a:noFill/>
          <a:ln>
            <a:noFill/>
          </a:ln>
        </p:spPr>
        <p:txBody>
          <a:bodyPr spcFirstLastPara="1" wrap="square" lIns="68575" tIns="34275" rIns="68575" bIns="34275" anchor="t" anchorCtr="0">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GB" sz="1400" b="1" i="0" u="none" strike="noStrike" kern="0" cap="none" spc="0" normalizeH="0" baseline="0" noProof="0">
                <a:ln>
                  <a:noFill/>
                </a:ln>
                <a:solidFill>
                  <a:srgbClr val="07A398"/>
                </a:solidFill>
                <a:effectLst/>
                <a:uLnTx/>
                <a:uFillTx/>
                <a:latin typeface="Arial"/>
                <a:ea typeface="Arial"/>
                <a:cs typeface="Arial"/>
                <a:sym typeface="Arial"/>
              </a:rPr>
              <a:t>04</a:t>
            </a:r>
            <a:endParaRPr kumimoji="0" sz="1400" b="1" i="0" u="none" strike="noStrike" kern="0" cap="none" spc="0" normalizeH="0" baseline="0" noProof="0">
              <a:ln>
                <a:noFill/>
              </a:ln>
              <a:solidFill>
                <a:srgbClr val="07A398"/>
              </a:solidFill>
              <a:effectLst/>
              <a:uLnTx/>
              <a:uFillTx/>
              <a:latin typeface="Arial"/>
              <a:ea typeface="Arial"/>
              <a:cs typeface="Arial"/>
              <a:sym typeface="Arial"/>
            </a:endParaRPr>
          </a:p>
        </p:txBody>
      </p:sp>
      <p:grpSp>
        <p:nvGrpSpPr>
          <p:cNvPr id="1332" name="Google Shape;1332;p69"/>
          <p:cNvGrpSpPr/>
          <p:nvPr/>
        </p:nvGrpSpPr>
        <p:grpSpPr>
          <a:xfrm>
            <a:off x="5378849" y="3003101"/>
            <a:ext cx="679671" cy="679671"/>
            <a:chOff x="4103149" y="3855767"/>
            <a:chExt cx="906228" cy="906228"/>
          </a:xfrm>
        </p:grpSpPr>
        <p:sp>
          <p:nvSpPr>
            <p:cNvPr id="1333" name="Google Shape;1333;p69"/>
            <p:cNvSpPr/>
            <p:nvPr/>
          </p:nvSpPr>
          <p:spPr>
            <a:xfrm rot="-2700000">
              <a:off x="4235863" y="3988481"/>
              <a:ext cx="640800" cy="640800"/>
            </a:xfrm>
            <a:prstGeom prst="roundRect">
              <a:avLst>
                <a:gd name="adj" fmla="val 10715"/>
              </a:avLst>
            </a:prstGeom>
            <a:solidFill>
              <a:srgbClr val="045F92"/>
            </a:solidFill>
            <a:ln>
              <a:noFill/>
            </a:ln>
            <a:effectLst>
              <a:outerShdw blurRad="50800" dist="38100" dir="5400000" algn="ctr" rotWithShape="0">
                <a:srgbClr val="000000">
                  <a:alpha val="42745"/>
                </a:srgbClr>
              </a:outerShdw>
            </a:effectLst>
          </p:spPr>
          <p:txBody>
            <a:bodyPr spcFirstLastPara="1" wrap="square" lIns="68575" tIns="34275" rIns="68575" bIns="3427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20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1334" name="Google Shape;1334;p69"/>
            <p:cNvSpPr/>
            <p:nvPr/>
          </p:nvSpPr>
          <p:spPr>
            <a:xfrm rot="-2700000">
              <a:off x="4295536" y="4048155"/>
              <a:ext cx="521451" cy="521451"/>
            </a:xfrm>
            <a:prstGeom prst="roundRect">
              <a:avLst>
                <a:gd name="adj" fmla="val 10715"/>
              </a:avLst>
            </a:prstGeom>
            <a:solidFill>
              <a:schemeClr val="lt1"/>
            </a:solidFill>
            <a:ln>
              <a:noFill/>
            </a:ln>
            <a:effectLst>
              <a:outerShdw blurRad="50800" dist="38100" dir="5400000" algn="ctr" rotWithShape="0">
                <a:srgbClr val="000000">
                  <a:alpha val="42745"/>
                </a:srgbClr>
              </a:outerShdw>
            </a:effectLst>
          </p:spPr>
          <p:txBody>
            <a:bodyPr spcFirstLastPara="1" wrap="square" lIns="68575" tIns="34275" rIns="68575" bIns="3427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2000" b="0" i="0" u="none" strike="noStrike" kern="0" cap="none" spc="0" normalizeH="0" baseline="0" noProof="0">
                <a:ln>
                  <a:noFill/>
                </a:ln>
                <a:solidFill>
                  <a:srgbClr val="FFFFFF"/>
                </a:solidFill>
                <a:effectLst/>
                <a:uLnTx/>
                <a:uFillTx/>
                <a:latin typeface="Arial"/>
                <a:ea typeface="Arial"/>
                <a:cs typeface="Arial"/>
                <a:sym typeface="Arial"/>
              </a:endParaRPr>
            </a:p>
          </p:txBody>
        </p:sp>
      </p:grpSp>
      <p:sp>
        <p:nvSpPr>
          <p:cNvPr id="1335" name="Google Shape;1335;p69"/>
          <p:cNvSpPr txBox="1"/>
          <p:nvPr/>
        </p:nvSpPr>
        <p:spPr>
          <a:xfrm>
            <a:off x="5518661" y="3193236"/>
            <a:ext cx="373765" cy="276999"/>
          </a:xfrm>
          <a:prstGeom prst="rect">
            <a:avLst/>
          </a:prstGeom>
          <a:noFill/>
          <a:ln>
            <a:noFill/>
          </a:ln>
        </p:spPr>
        <p:txBody>
          <a:bodyPr spcFirstLastPara="1" wrap="square" lIns="68575" tIns="34275" rIns="68575" bIns="34275" anchor="t" anchorCtr="0">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GB" sz="1400" b="1" i="0" u="none" strike="noStrike" kern="0" cap="none" spc="0" normalizeH="0" baseline="0" noProof="0">
                <a:ln>
                  <a:noFill/>
                </a:ln>
                <a:solidFill>
                  <a:srgbClr val="0680C3"/>
                </a:solidFill>
                <a:effectLst/>
                <a:uLnTx/>
                <a:uFillTx/>
                <a:latin typeface="Arial"/>
                <a:ea typeface="Arial"/>
                <a:cs typeface="Arial"/>
                <a:sym typeface="Arial"/>
              </a:rPr>
              <a:t>03</a:t>
            </a:r>
            <a:endParaRPr kumimoji="0" sz="1400" b="1" i="0" u="none" strike="noStrike" kern="0" cap="none" spc="0" normalizeH="0" baseline="0" noProof="0">
              <a:ln>
                <a:noFill/>
              </a:ln>
              <a:solidFill>
                <a:srgbClr val="0680C3"/>
              </a:solidFill>
              <a:effectLst/>
              <a:uLnTx/>
              <a:uFillTx/>
              <a:latin typeface="Arial"/>
              <a:ea typeface="Arial"/>
              <a:cs typeface="Arial"/>
              <a:sym typeface="Arial"/>
            </a:endParaRPr>
          </a:p>
        </p:txBody>
      </p:sp>
      <p:sp>
        <p:nvSpPr>
          <p:cNvPr id="1338" name="Google Shape;1338;p69"/>
          <p:cNvSpPr txBox="1"/>
          <p:nvPr/>
        </p:nvSpPr>
        <p:spPr>
          <a:xfrm>
            <a:off x="671210" y="3015540"/>
            <a:ext cx="2834482" cy="623217"/>
          </a:xfrm>
          <a:prstGeom prst="rect">
            <a:avLst/>
          </a:prstGeom>
          <a:noFill/>
          <a:ln>
            <a:noFill/>
          </a:ln>
        </p:spPr>
        <p:txBody>
          <a:bodyPr spcFirstLastPara="1" wrap="square" lIns="68575" tIns="34275" rIns="68575" bIns="34275" anchor="t" anchorCtr="0">
            <a:sp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lang="en-GB" sz="1800" b="1" dirty="0">
                <a:solidFill>
                  <a:schemeClr val="tx1"/>
                </a:solidFill>
                <a:latin typeface="Times New Roman" panose="02020603050405020304" pitchFamily="18" charset="0"/>
                <a:cs typeface="Times New Roman" panose="02020603050405020304" pitchFamily="18" charset="0"/>
              </a:rPr>
              <a:t>Python module used to work with date and time.</a:t>
            </a:r>
            <a:endParaRPr kumimoji="0" sz="1800" b="1" i="0" u="none" strike="noStrike" kern="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sym typeface="Arial"/>
            </a:endParaRPr>
          </a:p>
        </p:txBody>
      </p:sp>
      <p:sp>
        <p:nvSpPr>
          <p:cNvPr id="1341" name="Google Shape;1341;p69"/>
          <p:cNvSpPr txBox="1"/>
          <p:nvPr/>
        </p:nvSpPr>
        <p:spPr>
          <a:xfrm>
            <a:off x="5634427" y="3862022"/>
            <a:ext cx="2821341" cy="623217"/>
          </a:xfrm>
          <a:prstGeom prst="rect">
            <a:avLst/>
          </a:prstGeom>
          <a:noFill/>
          <a:ln>
            <a:noFill/>
          </a:ln>
        </p:spPr>
        <p:txBody>
          <a:bodyPr spcFirstLastPara="1" wrap="square" lIns="68575" tIns="34275" rIns="68575" bIns="34275"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1800" b="1" noProof="0" dirty="0" smtClean="0">
                <a:solidFill>
                  <a:schemeClr val="tx1"/>
                </a:solidFill>
                <a:latin typeface="Times New Roman" panose="02020603050405020304" pitchFamily="18" charset="0"/>
                <a:cs typeface="Times New Roman" panose="02020603050405020304" pitchFamily="18" charset="0"/>
              </a:rPr>
              <a:t>A dedicated cloud service provided by amazon</a:t>
            </a:r>
            <a:endParaRPr kumimoji="0" sz="1800" b="1" i="0" u="none" strike="noStrike" kern="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sym typeface="Arial"/>
            </a:endParaRPr>
          </a:p>
        </p:txBody>
      </p:sp>
      <p:sp>
        <p:nvSpPr>
          <p:cNvPr id="1344" name="Google Shape;1344;p69"/>
          <p:cNvSpPr txBox="1"/>
          <p:nvPr/>
        </p:nvSpPr>
        <p:spPr>
          <a:xfrm>
            <a:off x="5634427" y="2203793"/>
            <a:ext cx="3235875" cy="623217"/>
          </a:xfrm>
          <a:prstGeom prst="rect">
            <a:avLst/>
          </a:prstGeom>
          <a:noFill/>
          <a:ln>
            <a:noFill/>
          </a:ln>
        </p:spPr>
        <p:txBody>
          <a:bodyPr spcFirstLastPara="1" wrap="square" lIns="68575" tIns="34275" rIns="68575" bIns="34275"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800" b="1" dirty="0" err="1" smtClean="0">
                <a:solidFill>
                  <a:schemeClr val="tx1"/>
                </a:solidFill>
                <a:latin typeface="Times New Roman" panose="02020603050405020304" pitchFamily="18" charset="0"/>
                <a:cs typeface="Times New Roman" panose="02020603050405020304" pitchFamily="18" charset="0"/>
              </a:rPr>
              <a:t>Javascript</a:t>
            </a:r>
            <a:r>
              <a:rPr lang="en-IN" sz="1800" b="1" dirty="0" smtClean="0">
                <a:solidFill>
                  <a:schemeClr val="tx1"/>
                </a:solidFill>
                <a:latin typeface="Times New Roman" panose="02020603050405020304" pitchFamily="18" charset="0"/>
                <a:cs typeface="Times New Roman" panose="02020603050405020304" pitchFamily="18" charset="0"/>
              </a:rPr>
              <a:t> library to create and develop client side interface</a:t>
            </a:r>
            <a:endParaRPr kumimoji="0" sz="1800" b="1" i="0" u="none" strike="noStrike" kern="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sym typeface="Arial"/>
            </a:endParaRPr>
          </a:p>
        </p:txBody>
      </p:sp>
      <p:sp>
        <p:nvSpPr>
          <p:cNvPr id="1346" name="Google Shape;1346;p69"/>
          <p:cNvSpPr txBox="1"/>
          <p:nvPr/>
        </p:nvSpPr>
        <p:spPr>
          <a:xfrm>
            <a:off x="3977537" y="2326903"/>
            <a:ext cx="1451471" cy="376996"/>
          </a:xfrm>
          <a:prstGeom prst="rect">
            <a:avLst/>
          </a:prstGeom>
          <a:noFill/>
          <a:ln>
            <a:noFill/>
          </a:ln>
        </p:spPr>
        <p:txBody>
          <a:bodyPr spcFirstLastPara="1" wrap="square" lIns="68575" tIns="34275" rIns="68575" bIns="34275"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2000" b="1" dirty="0" smtClean="0">
                <a:solidFill>
                  <a:srgbClr val="FFFFFF"/>
                </a:solidFill>
                <a:latin typeface="Times New Roman" panose="02020603050405020304" pitchFamily="18" charset="0"/>
                <a:cs typeface="Times New Roman" panose="02020603050405020304" pitchFamily="18" charset="0"/>
              </a:rPr>
              <a:t>REACT JS</a:t>
            </a:r>
            <a:endParaRPr kumimoji="0" sz="2000" b="1" i="0" u="none" strike="noStrike" kern="0" cap="none" spc="0" normalizeH="0" baseline="0" noProof="0" dirty="0">
              <a:ln>
                <a:noFill/>
              </a:ln>
              <a:solidFill>
                <a:srgbClr val="FFFFFF"/>
              </a:solidFill>
              <a:effectLst/>
              <a:uLnTx/>
              <a:uFillTx/>
              <a:latin typeface="Times New Roman" panose="02020603050405020304" pitchFamily="18" charset="0"/>
              <a:cs typeface="Times New Roman" panose="02020603050405020304" pitchFamily="18" charset="0"/>
              <a:sym typeface="Arial"/>
            </a:endParaRPr>
          </a:p>
        </p:txBody>
      </p:sp>
      <p:sp>
        <p:nvSpPr>
          <p:cNvPr id="1349" name="Google Shape;1349;p69"/>
          <p:cNvSpPr txBox="1"/>
          <p:nvPr/>
        </p:nvSpPr>
        <p:spPr>
          <a:xfrm>
            <a:off x="3898147" y="3967057"/>
            <a:ext cx="801098" cy="346218"/>
          </a:xfrm>
          <a:prstGeom prst="rect">
            <a:avLst/>
          </a:prstGeom>
          <a:noFill/>
          <a:ln>
            <a:noFill/>
          </a:ln>
        </p:spPr>
        <p:txBody>
          <a:bodyPr spcFirstLastPara="1" wrap="square" lIns="68575" tIns="34275" rIns="68575" bIns="34275"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1800" b="1" dirty="0" smtClean="0">
                <a:solidFill>
                  <a:srgbClr val="FFFFFF"/>
                </a:solidFill>
                <a:latin typeface="Times New Roman" panose="02020603050405020304" pitchFamily="18" charset="0"/>
                <a:cs typeface="Times New Roman" panose="02020603050405020304" pitchFamily="18" charset="0"/>
              </a:rPr>
              <a:t>AWS</a:t>
            </a:r>
            <a:endParaRPr kumimoji="0" sz="1800" b="1" i="0" u="none" strike="noStrike" kern="0" cap="none" spc="0" normalizeH="0" baseline="0" noProof="0" dirty="0">
              <a:ln>
                <a:noFill/>
              </a:ln>
              <a:solidFill>
                <a:srgbClr val="FFFFFF"/>
              </a:solidFill>
              <a:effectLst/>
              <a:uLnTx/>
              <a:uFillTx/>
              <a:latin typeface="Times New Roman" panose="02020603050405020304" pitchFamily="18" charset="0"/>
              <a:cs typeface="Times New Roman" panose="02020603050405020304" pitchFamily="18" charset="0"/>
              <a:sym typeface="Arial"/>
            </a:endParaRPr>
          </a:p>
        </p:txBody>
      </p:sp>
      <p:sp>
        <p:nvSpPr>
          <p:cNvPr id="1352" name="Google Shape;1352;p69"/>
          <p:cNvSpPr txBox="1"/>
          <p:nvPr/>
        </p:nvSpPr>
        <p:spPr>
          <a:xfrm>
            <a:off x="3898147" y="1539938"/>
            <a:ext cx="1355689" cy="376996"/>
          </a:xfrm>
          <a:prstGeom prst="rect">
            <a:avLst/>
          </a:prstGeom>
          <a:noFill/>
          <a:ln>
            <a:noFill/>
          </a:ln>
        </p:spPr>
        <p:txBody>
          <a:bodyPr spcFirstLastPara="1" wrap="square" lIns="68575" tIns="34275" rIns="68575" bIns="34275" anchor="t" anchorCtr="0">
            <a:sp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lang="en-GB" sz="2000" b="1" noProof="0" dirty="0" smtClean="0">
                <a:solidFill>
                  <a:srgbClr val="FFFFFF"/>
                </a:solidFill>
                <a:latin typeface="Times New Roman" panose="02020603050405020304" pitchFamily="18" charset="0"/>
                <a:cs typeface="Times New Roman" panose="02020603050405020304" pitchFamily="18" charset="0"/>
              </a:rPr>
              <a:t>DJANGO</a:t>
            </a:r>
            <a:endParaRPr kumimoji="0" sz="2000" b="1" i="0" u="none" strike="noStrike" kern="0" cap="none" spc="0" normalizeH="0" baseline="0" noProof="0" dirty="0">
              <a:ln>
                <a:noFill/>
              </a:ln>
              <a:solidFill>
                <a:srgbClr val="FFFFFF"/>
              </a:solidFill>
              <a:effectLst/>
              <a:uLnTx/>
              <a:uFillTx/>
              <a:latin typeface="Times New Roman" panose="02020603050405020304" pitchFamily="18" charset="0"/>
              <a:cs typeface="Times New Roman" panose="02020603050405020304" pitchFamily="18" charset="0"/>
              <a:sym typeface="Arial"/>
            </a:endParaRPr>
          </a:p>
        </p:txBody>
      </p:sp>
      <p:sp>
        <p:nvSpPr>
          <p:cNvPr id="1355" name="Google Shape;1355;p69"/>
          <p:cNvSpPr txBox="1"/>
          <p:nvPr/>
        </p:nvSpPr>
        <p:spPr>
          <a:xfrm>
            <a:off x="3862408" y="3169827"/>
            <a:ext cx="1405570" cy="346218"/>
          </a:xfrm>
          <a:prstGeom prst="rect">
            <a:avLst/>
          </a:prstGeom>
          <a:noFill/>
          <a:ln>
            <a:noFill/>
          </a:ln>
        </p:spPr>
        <p:txBody>
          <a:bodyPr spcFirstLastPara="1" wrap="square" lIns="68575" tIns="34275" rIns="68575" bIns="34275" anchor="t" anchorCtr="0">
            <a:sp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lang="en-GB" sz="1800" b="1" dirty="0">
                <a:solidFill>
                  <a:srgbClr val="FFFFFF"/>
                </a:solidFill>
                <a:latin typeface="Times New Roman" panose="02020603050405020304" pitchFamily="18" charset="0"/>
                <a:cs typeface="Times New Roman" panose="02020603050405020304" pitchFamily="18" charset="0"/>
              </a:rPr>
              <a:t>DATETIME</a:t>
            </a:r>
            <a:endParaRPr kumimoji="0" sz="1800" b="1" i="0" u="none" strike="noStrike" kern="0" cap="none" spc="0" normalizeH="0" baseline="0" noProof="0" dirty="0">
              <a:ln>
                <a:noFill/>
              </a:ln>
              <a:solidFill>
                <a:srgbClr val="FFFFFF"/>
              </a:solidFill>
              <a:effectLst/>
              <a:uLnTx/>
              <a:uFillTx/>
              <a:latin typeface="Times New Roman" panose="02020603050405020304" pitchFamily="18" charset="0"/>
              <a:cs typeface="Times New Roman" panose="02020603050405020304" pitchFamily="18" charset="0"/>
              <a:sym typeface="Arial"/>
            </a:endParaRPr>
          </a:p>
        </p:txBody>
      </p:sp>
    </p:spTree>
    <p:extLst>
      <p:ext uri="{BB962C8B-B14F-4D97-AF65-F5344CB8AC3E}">
        <p14:creationId xmlns:p14="http://schemas.microsoft.com/office/powerpoint/2010/main" val="168669194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r>
              <a:rPr lang="en-US" sz="5400" b="1" dirty="0" smtClean="0">
                <a:latin typeface="Times New Roman" panose="02020603050405020304" pitchFamily="18" charset="0"/>
                <a:cs typeface="Times New Roman" panose="02020603050405020304" pitchFamily="18" charset="0"/>
              </a:rPr>
              <a:t>LITERATURE SURVEY</a:t>
            </a:r>
            <a:endParaRPr lang="en-US" sz="5400" b="1" dirty="0">
              <a:latin typeface="Times New Roman" panose="02020603050405020304" pitchFamily="18" charset="0"/>
              <a:cs typeface="Times New Roman" panose="02020603050405020304" pitchFamily="18" charset="0"/>
            </a:endParaRPr>
          </a:p>
        </p:txBody>
      </p:sp>
      <p:sp>
        <p:nvSpPr>
          <p:cNvPr id="36" name="TextBox 35">
            <a:extLst>
              <a:ext uri="{FF2B5EF4-FFF2-40B4-BE49-F238E27FC236}">
                <a16:creationId xmlns:a16="http://schemas.microsoft.com/office/drawing/2014/main" id="{74FBFDC9-8A73-40DC-8BA1-468ECB548EBC}"/>
              </a:ext>
            </a:extLst>
          </p:cNvPr>
          <p:cNvSpPr txBox="1"/>
          <p:nvPr/>
        </p:nvSpPr>
        <p:spPr>
          <a:xfrm>
            <a:off x="393878" y="1045229"/>
            <a:ext cx="8528667" cy="1089529"/>
          </a:xfrm>
          <a:prstGeom prst="rect">
            <a:avLst/>
          </a:prstGeom>
          <a:solidFill>
            <a:schemeClr val="bg1"/>
          </a:solidFill>
        </p:spPr>
        <p:txBody>
          <a:bodyPr wrap="square">
            <a:spAutoFit/>
          </a:bodyPr>
          <a:lstStyle/>
          <a:p>
            <a:pPr algn="just" defTabSz="685800">
              <a:lnSpc>
                <a:spcPct val="90000"/>
              </a:lnSpc>
              <a:spcBef>
                <a:spcPts val="750"/>
              </a:spcBef>
              <a:buClrTx/>
              <a:defRPr/>
            </a:pPr>
            <a:r>
              <a:rPr lang="en-GB" sz="1800" b="1" kern="1200" dirty="0">
                <a:latin typeface="Bahnschrift SemiCondensed" panose="020B0502040204020203" pitchFamily="34" charset="0"/>
                <a:ea typeface="+mn-ea"/>
                <a:cs typeface="+mn-cs"/>
              </a:rPr>
              <a:t>	</a:t>
            </a:r>
            <a:r>
              <a:rPr lang="en-GB" sz="1800" b="1" kern="1200" dirty="0">
                <a:solidFill>
                  <a:schemeClr val="accent1"/>
                </a:solidFill>
                <a:latin typeface="Times New Roman" panose="02020603050405020304" pitchFamily="18" charset="0"/>
                <a:ea typeface="+mn-ea"/>
                <a:cs typeface="Times New Roman" panose="02020603050405020304" pitchFamily="18" charset="0"/>
              </a:rPr>
              <a:t>In [1], the model works in android which gets the user's income and expense details and stored in a database like SQLite. From that, they are reporting on a monthly and yearly basis. The main drawback is that they are not categorized the different types of expenses of the users.</a:t>
            </a:r>
          </a:p>
        </p:txBody>
      </p:sp>
      <p:sp>
        <p:nvSpPr>
          <p:cNvPr id="3" name="TextBox 2"/>
          <p:cNvSpPr txBox="1"/>
          <p:nvPr/>
        </p:nvSpPr>
        <p:spPr>
          <a:xfrm>
            <a:off x="393877" y="2134758"/>
            <a:ext cx="8528667" cy="1588127"/>
          </a:xfrm>
          <a:prstGeom prst="rect">
            <a:avLst/>
          </a:prstGeom>
          <a:noFill/>
        </p:spPr>
        <p:txBody>
          <a:bodyPr wrap="square" rtlCol="0">
            <a:spAutoFit/>
          </a:bodyPr>
          <a:lstStyle/>
          <a:p>
            <a:pPr algn="just" defTabSz="685800">
              <a:lnSpc>
                <a:spcPct val="90000"/>
              </a:lnSpc>
              <a:spcBef>
                <a:spcPts val="750"/>
              </a:spcBef>
              <a:buClrTx/>
              <a:defRPr/>
            </a:pPr>
            <a:r>
              <a:rPr lang="en-GB" sz="1800" b="1" kern="1200" dirty="0">
                <a:latin typeface="Times New Roman" panose="02020603050405020304" pitchFamily="18" charset="0"/>
                <a:cs typeface="Times New Roman" panose="02020603050405020304" pitchFamily="18" charset="0"/>
              </a:rPr>
              <a:t>	</a:t>
            </a:r>
            <a:r>
              <a:rPr lang="en-GB" sz="1800" b="1" kern="1200" dirty="0">
                <a:solidFill>
                  <a:schemeClr val="accent2"/>
                </a:solidFill>
                <a:latin typeface="Times New Roman" panose="02020603050405020304" pitchFamily="18" charset="0"/>
                <a:cs typeface="Times New Roman" panose="02020603050405020304" pitchFamily="18" charset="0"/>
              </a:rPr>
              <a:t>In [2], the model uses PHP. They created a web application for multiple users, where the user can log in using their user id and password. They can enter their expense details in it. Users can enter their expense details. Then the expense data is presented at the end of a day or a month or a year or periodically by graphs. Here, there is no limitation for the expenses, i.e., any notification for alarm for crossing the limits on a day or a month</a:t>
            </a:r>
            <a:r>
              <a:rPr lang="en-GB" sz="1800" b="1" kern="1200" dirty="0" smtClean="0">
                <a:solidFill>
                  <a:schemeClr val="accent2"/>
                </a:solidFill>
                <a:latin typeface="Times New Roman" panose="02020603050405020304" pitchFamily="18" charset="0"/>
                <a:cs typeface="Times New Roman" panose="02020603050405020304" pitchFamily="18" charset="0"/>
              </a:rPr>
              <a:t>.</a:t>
            </a:r>
          </a:p>
        </p:txBody>
      </p:sp>
      <p:sp>
        <p:nvSpPr>
          <p:cNvPr id="5" name="Rectangle 4"/>
          <p:cNvSpPr/>
          <p:nvPr/>
        </p:nvSpPr>
        <p:spPr>
          <a:xfrm>
            <a:off x="393877" y="3722885"/>
            <a:ext cx="8528668" cy="1200329"/>
          </a:xfrm>
          <a:prstGeom prst="rect">
            <a:avLst/>
          </a:prstGeom>
        </p:spPr>
        <p:txBody>
          <a:bodyPr wrap="square">
            <a:spAutoFit/>
          </a:bodyPr>
          <a:lstStyle/>
          <a:p>
            <a:r>
              <a:rPr lang="en-GB" sz="1800" b="1" kern="1200" dirty="0">
                <a:solidFill>
                  <a:srgbClr val="FF0000"/>
                </a:solidFill>
                <a:latin typeface="Times New Roman" panose="02020603050405020304" pitchFamily="18" charset="0"/>
                <a:cs typeface="Times New Roman" panose="02020603050405020304" pitchFamily="18" charset="0"/>
              </a:rPr>
              <a:t> </a:t>
            </a:r>
            <a:r>
              <a:rPr lang="en-GB" sz="1800" b="1" kern="1200" dirty="0" smtClean="0">
                <a:solidFill>
                  <a:srgbClr val="FF0000"/>
                </a:solidFill>
                <a:latin typeface="Times New Roman" panose="02020603050405020304" pitchFamily="18" charset="0"/>
                <a:cs typeface="Times New Roman" panose="02020603050405020304" pitchFamily="18" charset="0"/>
              </a:rPr>
              <a:t>          In [3], the model uses JAVA and MySQL database. Here, the data is categorized only based on dates and not on the basis of type of expenses. Since, it’s a console application, user can’t access it from other devices. And no visualization and notifications options are there.</a:t>
            </a:r>
            <a:endParaRPr lang="en-IN" dirty="0">
              <a:solidFill>
                <a:srgbClr val="FF0000"/>
              </a:solidFill>
            </a:endParaRPr>
          </a:p>
        </p:txBody>
      </p:sp>
    </p:spTree>
    <p:extLst>
      <p:ext uri="{BB962C8B-B14F-4D97-AF65-F5344CB8AC3E}">
        <p14:creationId xmlns:p14="http://schemas.microsoft.com/office/powerpoint/2010/main" val="4201278032"/>
      </p:ext>
    </p:extLst>
  </p:cSld>
  <p:clrMapOvr>
    <a:masterClrMapping/>
  </p:clrMapOvr>
  <p:timing>
    <p:tnLst>
      <p:par>
        <p:cTn id="1" dur="indefinite" restart="never" nodeType="tmRoot"/>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ver and End Slide Master">
  <a:themeElements>
    <a:clrScheme name="ALLPPT-212">
      <a:dk1>
        <a:srgbClr val="000000"/>
      </a:dk1>
      <a:lt1>
        <a:srgbClr val="FFFFFF"/>
      </a:lt1>
      <a:dk2>
        <a:srgbClr val="1F497D"/>
      </a:dk2>
      <a:lt2>
        <a:srgbClr val="EEECE1"/>
      </a:lt2>
      <a:accent1>
        <a:srgbClr val="07A398"/>
      </a:accent1>
      <a:accent2>
        <a:srgbClr val="0680C3"/>
      </a:accent2>
      <a:accent3>
        <a:srgbClr val="FBA200"/>
      </a:accent3>
      <a:accent4>
        <a:srgbClr val="E62601"/>
      </a:accent4>
      <a:accent5>
        <a:srgbClr val="2C2F45"/>
      </a:accent5>
      <a:accent6>
        <a:srgbClr val="2C2F45"/>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ontents Slide Master">
  <a:themeElements>
    <a:clrScheme name="ALLPPT-212">
      <a:dk1>
        <a:srgbClr val="000000"/>
      </a:dk1>
      <a:lt1>
        <a:srgbClr val="FFFFFF"/>
      </a:lt1>
      <a:dk2>
        <a:srgbClr val="1F497D"/>
      </a:dk2>
      <a:lt2>
        <a:srgbClr val="EEECE1"/>
      </a:lt2>
      <a:accent1>
        <a:srgbClr val="07A398"/>
      </a:accent1>
      <a:accent2>
        <a:srgbClr val="0680C3"/>
      </a:accent2>
      <a:accent3>
        <a:srgbClr val="FBA200"/>
      </a:accent3>
      <a:accent4>
        <a:srgbClr val="E62601"/>
      </a:accent4>
      <a:accent5>
        <a:srgbClr val="2C2F45"/>
      </a:accent5>
      <a:accent6>
        <a:srgbClr val="2C2F45"/>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251</TotalTime>
  <Words>635</Words>
  <Application>Microsoft Office PowerPoint</Application>
  <PresentationFormat>On-screen Show (16:9)</PresentationFormat>
  <Paragraphs>71</Paragraphs>
  <Slides>12</Slides>
  <Notes>8</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12</vt:i4>
      </vt:variant>
    </vt:vector>
  </HeadingPairs>
  <TitlesOfParts>
    <vt:vector size="22" baseType="lpstr">
      <vt:lpstr>맑은 고딕</vt:lpstr>
      <vt:lpstr>Arial</vt:lpstr>
      <vt:lpstr>Arial Black</vt:lpstr>
      <vt:lpstr>Bahnschrift SemiCondensed</vt:lpstr>
      <vt:lpstr>Bodoni</vt:lpstr>
      <vt:lpstr>Overlock</vt:lpstr>
      <vt:lpstr>Times New Roman</vt:lpstr>
      <vt:lpstr>Simple Light</vt:lpstr>
      <vt:lpstr>Cover and End Slide Master</vt:lpstr>
      <vt:lpstr>Contents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Aswinkumar P</cp:lastModifiedBy>
  <cp:revision>34</cp:revision>
  <dcterms:modified xsi:type="dcterms:W3CDTF">2023-09-29T05:46:31Z</dcterms:modified>
</cp:coreProperties>
</file>