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81" r:id="rId2"/>
    <p:sldMasterId id="2147483682" r:id="rId3"/>
  </p:sldMasterIdLst>
  <p:notesMasterIdLst>
    <p:notesMasterId r:id="rId20"/>
  </p:notesMasterIdLst>
  <p:sldIdLst>
    <p:sldId id="356" r:id="rId4"/>
    <p:sldId id="257" r:id="rId5"/>
    <p:sldId id="258" r:id="rId6"/>
    <p:sldId id="360" r:id="rId7"/>
    <p:sldId id="260" r:id="rId8"/>
    <p:sldId id="358" r:id="rId9"/>
    <p:sldId id="262" r:id="rId10"/>
    <p:sldId id="263" r:id="rId11"/>
    <p:sldId id="309" r:id="rId12"/>
    <p:sldId id="325" r:id="rId13"/>
    <p:sldId id="362" r:id="rId14"/>
    <p:sldId id="363" r:id="rId15"/>
    <p:sldId id="364" r:id="rId16"/>
    <p:sldId id="365" r:id="rId17"/>
    <p:sldId id="361" r:id="rId18"/>
    <p:sldId id="35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BC343B-F40D-49F2-9DBA-5F81C3E4F445}">
  <a:tblStyle styleId="{D4BC343B-F40D-49F2-9DBA-5F81C3E4F44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327F82-AA05-47C9-86E5-A563DBAE3FD4}"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0EF"/>
          </a:solidFill>
        </a:fill>
      </a:tcStyle>
    </a:wholeTbl>
    <a:band1H>
      <a:tcTxStyle/>
      <a:tcStyle>
        <a:tcBdr/>
        <a:fill>
          <a:solidFill>
            <a:srgbClr val="CAE0DD"/>
          </a:solidFill>
        </a:fill>
      </a:tcStyle>
    </a:band1H>
    <a:band2H>
      <a:tcTxStyle/>
      <a:tcStyle>
        <a:tcBdr/>
      </a:tcStyle>
    </a:band2H>
    <a:band1V>
      <a:tcTxStyle/>
      <a:tcStyle>
        <a:tcBdr/>
        <a:fill>
          <a:solidFill>
            <a:srgbClr val="CAE0D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05993bb956_2_33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105993bb956_2_3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5993bb956_2_3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g105993bb956_2_3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05993bb956_2_43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g105993bb956_2_4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g105993bb956_2_136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8" name="Google Shape;1308;g105993bb956_2_13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551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05993bb956_2_5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g105993bb956_2_5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05993bb956_2_56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g105993bb956_2_5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05993bb956_2_8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9" name="Google Shape;809;g105993bb956_2_8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4846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solidFill>
          <a:srgbClr val="262626"/>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Agenda slide layout">
  <p:cSld name="3_Agenda slide layout">
    <p:bg>
      <p:bgPr>
        <a:solidFill>
          <a:srgbClr val="262626"/>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7_Contents slide layout">
  <p:cSld name="17_Contents slide layout">
    <p:bg>
      <p:bgPr>
        <a:solidFill>
          <a:srgbClr val="262626"/>
        </a:solidFill>
        <a:effectLst/>
      </p:bgPr>
    </p:bg>
    <p:spTree>
      <p:nvGrpSpPr>
        <p:cNvPr id="1" name="Shape 55"/>
        <p:cNvGrpSpPr/>
        <p:nvPr/>
      </p:nvGrpSpPr>
      <p:grpSpPr>
        <a:xfrm>
          <a:off x="0" y="0"/>
          <a:ext cx="0" cy="0"/>
          <a:chOff x="0" y="0"/>
          <a:chExt cx="0" cy="0"/>
        </a:xfrm>
      </p:grpSpPr>
      <p:grpSp>
        <p:nvGrpSpPr>
          <p:cNvPr id="56" name="Google Shape;56;p18"/>
          <p:cNvGrpSpPr/>
          <p:nvPr/>
        </p:nvGrpSpPr>
        <p:grpSpPr>
          <a:xfrm>
            <a:off x="965266" y="845313"/>
            <a:ext cx="7213467" cy="4233360"/>
            <a:chOff x="2687161" y="3731096"/>
            <a:chExt cx="5158677" cy="3027467"/>
          </a:xfrm>
        </p:grpSpPr>
        <p:sp>
          <p:nvSpPr>
            <p:cNvPr id="57" name="Google Shape;57;p18"/>
            <p:cNvSpPr/>
            <p:nvPr/>
          </p:nvSpPr>
          <p:spPr>
            <a:xfrm>
              <a:off x="4877977" y="3996527"/>
              <a:ext cx="2967861" cy="2340761"/>
            </a:xfrm>
            <a:custGeom>
              <a:avLst/>
              <a:gdLst/>
              <a:ahLst/>
              <a:cxnLst/>
              <a:rect l="l" t="t" r="r" b="b"/>
              <a:pathLst>
                <a:path w="2967861" h="2340761" extrusionOk="0">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 name="Google Shape;58;p18"/>
            <p:cNvSpPr/>
            <p:nvPr/>
          </p:nvSpPr>
          <p:spPr>
            <a:xfrm>
              <a:off x="2725967" y="4290519"/>
              <a:ext cx="1906137" cy="2468044"/>
            </a:xfrm>
            <a:custGeom>
              <a:avLst/>
              <a:gdLst/>
              <a:ahLst/>
              <a:cxnLst/>
              <a:rect l="l" t="t" r="r" b="b"/>
              <a:pathLst>
                <a:path w="1906136" h="2468044" extrusionOk="0">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9" name="Google Shape;59;p18"/>
            <p:cNvSpPr/>
            <p:nvPr/>
          </p:nvSpPr>
          <p:spPr>
            <a:xfrm>
              <a:off x="3644576" y="3731096"/>
              <a:ext cx="2992697" cy="1030680"/>
            </a:xfrm>
            <a:custGeom>
              <a:avLst/>
              <a:gdLst/>
              <a:ahLst/>
              <a:cxnLst/>
              <a:rect l="l" t="t" r="r" b="b"/>
              <a:pathLst>
                <a:path w="2992697" h="1030680" extrusionOk="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0" name="Google Shape;60;p18"/>
            <p:cNvSpPr/>
            <p:nvPr/>
          </p:nvSpPr>
          <p:spPr>
            <a:xfrm>
              <a:off x="3709769" y="4075070"/>
              <a:ext cx="34149" cy="15522"/>
            </a:xfrm>
            <a:custGeom>
              <a:avLst/>
              <a:gdLst/>
              <a:ahLst/>
              <a:cxnLst/>
              <a:rect l="l" t="t" r="r" b="b"/>
              <a:pathLst>
                <a:path w="34149" h="15522" extrusionOk="0">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1" name="Google Shape;61;p18"/>
            <p:cNvSpPr/>
            <p:nvPr/>
          </p:nvSpPr>
          <p:spPr>
            <a:xfrm>
              <a:off x="3530642" y="4043094"/>
              <a:ext cx="34149" cy="9313"/>
            </a:xfrm>
            <a:custGeom>
              <a:avLst/>
              <a:gdLst/>
              <a:ahLst/>
              <a:cxnLst/>
              <a:rect l="l" t="t" r="r" b="b"/>
              <a:pathLst>
                <a:path w="34149" h="9313" extrusionOk="0">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2" name="Google Shape;62;p18"/>
            <p:cNvSpPr/>
            <p:nvPr/>
          </p:nvSpPr>
          <p:spPr>
            <a:xfrm>
              <a:off x="3730569" y="4013602"/>
              <a:ext cx="37253" cy="40358"/>
            </a:xfrm>
            <a:custGeom>
              <a:avLst/>
              <a:gdLst/>
              <a:ahLst/>
              <a:cxnLst/>
              <a:rect l="l" t="t" r="r" b="b"/>
              <a:pathLst>
                <a:path w="37253" h="40357" extrusionOk="0">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3" name="Google Shape;63;p18"/>
            <p:cNvSpPr/>
            <p:nvPr/>
          </p:nvSpPr>
          <p:spPr>
            <a:xfrm>
              <a:off x="3457998" y="4104562"/>
              <a:ext cx="170745" cy="90029"/>
            </a:xfrm>
            <a:custGeom>
              <a:avLst/>
              <a:gdLst/>
              <a:ahLst/>
              <a:cxnLst/>
              <a:rect l="l" t="t" r="r" b="b"/>
              <a:pathLst>
                <a:path w="170745" h="90029" extrusionOk="0">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4" name="Google Shape;64;p18"/>
            <p:cNvSpPr/>
            <p:nvPr/>
          </p:nvSpPr>
          <p:spPr>
            <a:xfrm>
              <a:off x="3317366" y="4178759"/>
              <a:ext cx="139701" cy="152118"/>
            </a:xfrm>
            <a:custGeom>
              <a:avLst/>
              <a:gdLst/>
              <a:ahLst/>
              <a:cxnLst/>
              <a:rect l="l" t="t" r="r" b="b"/>
              <a:pathLst>
                <a:path w="139700" h="152118" extrusionOk="0">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5" name="Google Shape;65;p18"/>
            <p:cNvSpPr/>
            <p:nvPr/>
          </p:nvSpPr>
          <p:spPr>
            <a:xfrm>
              <a:off x="3770306" y="4054891"/>
              <a:ext cx="24836" cy="12418"/>
            </a:xfrm>
            <a:custGeom>
              <a:avLst/>
              <a:gdLst/>
              <a:ahLst/>
              <a:cxnLst/>
              <a:rect l="l" t="t" r="r" b="b"/>
              <a:pathLst>
                <a:path w="24835" h="12417" extrusionOk="0">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6" name="Google Shape;66;p18"/>
            <p:cNvSpPr/>
            <p:nvPr/>
          </p:nvSpPr>
          <p:spPr>
            <a:xfrm>
              <a:off x="3430679" y="4132192"/>
              <a:ext cx="12418" cy="6209"/>
            </a:xfrm>
            <a:custGeom>
              <a:avLst/>
              <a:gdLst/>
              <a:ahLst/>
              <a:cxnLst/>
              <a:rect l="l" t="t" r="r" b="b"/>
              <a:pathLst>
                <a:path w="12417" h="6208" extrusionOk="0">
                  <a:moveTo>
                    <a:pt x="7451" y="1863"/>
                  </a:moveTo>
                  <a:lnTo>
                    <a:pt x="3104" y="0"/>
                  </a:lnTo>
                  <a:lnTo>
                    <a:pt x="0" y="0"/>
                  </a:lnTo>
                  <a:lnTo>
                    <a:pt x="0" y="7140"/>
                  </a:lnTo>
                  <a:lnTo>
                    <a:pt x="12728" y="7140"/>
                  </a:lnTo>
                  <a:lnTo>
                    <a:pt x="10555" y="3104"/>
                  </a:lnTo>
                  <a:lnTo>
                    <a:pt x="8382" y="186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7" name="Google Shape;67;p18"/>
            <p:cNvSpPr/>
            <p:nvPr/>
          </p:nvSpPr>
          <p:spPr>
            <a:xfrm>
              <a:off x="3367348" y="4082210"/>
              <a:ext cx="96238" cy="58985"/>
            </a:xfrm>
            <a:custGeom>
              <a:avLst/>
              <a:gdLst/>
              <a:ahLst/>
              <a:cxnLst/>
              <a:rect l="l" t="t" r="r" b="b"/>
              <a:pathLst>
                <a:path w="96238" h="58984" extrusionOk="0">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8" name="Google Shape;68;p18"/>
            <p:cNvSpPr/>
            <p:nvPr/>
          </p:nvSpPr>
          <p:spPr>
            <a:xfrm>
              <a:off x="3502702" y="4062342"/>
              <a:ext cx="43462" cy="27940"/>
            </a:xfrm>
            <a:custGeom>
              <a:avLst/>
              <a:gdLst/>
              <a:ahLst/>
              <a:cxnLst/>
              <a:rect l="l" t="t" r="r" b="b"/>
              <a:pathLst>
                <a:path w="43462" h="27940" extrusionOk="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9" name="Google Shape;69;p18"/>
            <p:cNvSpPr/>
            <p:nvPr/>
          </p:nvSpPr>
          <p:spPr>
            <a:xfrm>
              <a:off x="5862400" y="4041231"/>
              <a:ext cx="260774" cy="310446"/>
            </a:xfrm>
            <a:custGeom>
              <a:avLst/>
              <a:gdLst/>
              <a:ahLst/>
              <a:cxnLst/>
              <a:rect l="l" t="t" r="r" b="b"/>
              <a:pathLst>
                <a:path w="260774" h="310445" extrusionOk="0">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0" name="Google Shape;70;p18"/>
            <p:cNvSpPr/>
            <p:nvPr/>
          </p:nvSpPr>
          <p:spPr>
            <a:xfrm>
              <a:off x="7125604" y="4179690"/>
              <a:ext cx="15522" cy="12418"/>
            </a:xfrm>
            <a:custGeom>
              <a:avLst/>
              <a:gdLst/>
              <a:ahLst/>
              <a:cxnLst/>
              <a:rect l="l" t="t" r="r" b="b"/>
              <a:pathLst>
                <a:path w="15522" h="12417" extrusionOk="0">
                  <a:moveTo>
                    <a:pt x="0" y="13660"/>
                  </a:moveTo>
                  <a:lnTo>
                    <a:pt x="16454" y="13660"/>
                  </a:lnTo>
                  <a:lnTo>
                    <a:pt x="16454" y="6209"/>
                  </a:lnTo>
                  <a:lnTo>
                    <a:pt x="4036"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1" name="Google Shape;71;p18"/>
            <p:cNvSpPr/>
            <p:nvPr/>
          </p:nvSpPr>
          <p:spPr>
            <a:xfrm>
              <a:off x="3826497" y="4062342"/>
              <a:ext cx="15522" cy="6209"/>
            </a:xfrm>
            <a:custGeom>
              <a:avLst/>
              <a:gdLst/>
              <a:ahLst/>
              <a:cxnLst/>
              <a:rect l="l" t="t" r="r" b="b"/>
              <a:pathLst>
                <a:path w="15522" h="6208" extrusionOk="0">
                  <a:moveTo>
                    <a:pt x="0" y="0"/>
                  </a:moveTo>
                  <a:lnTo>
                    <a:pt x="16764" y="0"/>
                  </a:lnTo>
                  <a:lnTo>
                    <a:pt x="16764" y="8382"/>
                  </a:lnTo>
                  <a:lnTo>
                    <a:pt x="0" y="838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2" name="Google Shape;72;p18"/>
            <p:cNvSpPr/>
            <p:nvPr/>
          </p:nvSpPr>
          <p:spPr>
            <a:xfrm>
              <a:off x="7212839" y="4119464"/>
              <a:ext cx="71403" cy="49671"/>
            </a:xfrm>
            <a:custGeom>
              <a:avLst/>
              <a:gdLst/>
              <a:ahLst/>
              <a:cxnLst/>
              <a:rect l="l" t="t" r="r" b="b"/>
              <a:pathLst>
                <a:path w="71402" h="49671" extrusionOk="0">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3" name="Google Shape;73;p18"/>
            <p:cNvSpPr/>
            <p:nvPr/>
          </p:nvSpPr>
          <p:spPr>
            <a:xfrm>
              <a:off x="7085867" y="4082210"/>
              <a:ext cx="108656" cy="80716"/>
            </a:xfrm>
            <a:custGeom>
              <a:avLst/>
              <a:gdLst/>
              <a:ahLst/>
              <a:cxnLst/>
              <a:rect l="l" t="t" r="r" b="b"/>
              <a:pathLst>
                <a:path w="108656" h="80715" extrusionOk="0">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4" name="Google Shape;74;p18"/>
            <p:cNvSpPr/>
            <p:nvPr/>
          </p:nvSpPr>
          <p:spPr>
            <a:xfrm>
              <a:off x="4090065" y="4082210"/>
              <a:ext cx="12418" cy="9313"/>
            </a:xfrm>
            <a:custGeom>
              <a:avLst/>
              <a:gdLst/>
              <a:ahLst/>
              <a:cxnLst/>
              <a:rect l="l" t="t" r="r" b="b"/>
              <a:pathLst>
                <a:path w="12417" h="9313" extrusionOk="0">
                  <a:moveTo>
                    <a:pt x="4036" y="9624"/>
                  </a:moveTo>
                  <a:lnTo>
                    <a:pt x="7140" y="9624"/>
                  </a:lnTo>
                  <a:lnTo>
                    <a:pt x="12418" y="9624"/>
                  </a:lnTo>
                  <a:lnTo>
                    <a:pt x="12418" y="5278"/>
                  </a:lnTo>
                  <a:lnTo>
                    <a:pt x="0" y="0"/>
                  </a:lnTo>
                  <a:lnTo>
                    <a:pt x="0" y="5278"/>
                  </a:lnTo>
                  <a:lnTo>
                    <a:pt x="0" y="7451"/>
                  </a:lnTo>
                  <a:lnTo>
                    <a:pt x="1863" y="9624"/>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5" name="Google Shape;75;p18"/>
            <p:cNvSpPr/>
            <p:nvPr/>
          </p:nvSpPr>
          <p:spPr>
            <a:xfrm>
              <a:off x="6122554" y="4209183"/>
              <a:ext cx="12418" cy="12418"/>
            </a:xfrm>
            <a:custGeom>
              <a:avLst/>
              <a:gdLst/>
              <a:ahLst/>
              <a:cxnLst/>
              <a:rect l="l" t="t" r="r" b="b"/>
              <a:pathLst>
                <a:path w="12417" h="12417" extrusionOk="0">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6" name="Google Shape;76;p18"/>
            <p:cNvSpPr/>
            <p:nvPr/>
          </p:nvSpPr>
          <p:spPr>
            <a:xfrm>
              <a:off x="4937582" y="4135296"/>
              <a:ext cx="15522" cy="6209"/>
            </a:xfrm>
            <a:custGeom>
              <a:avLst/>
              <a:gdLst/>
              <a:ahLst/>
              <a:cxnLst/>
              <a:rect l="l" t="t" r="r" b="b"/>
              <a:pathLst>
                <a:path w="15522" h="6208" extrusionOk="0">
                  <a:moveTo>
                    <a:pt x="5277" y="6209"/>
                  </a:moveTo>
                  <a:lnTo>
                    <a:pt x="7451" y="6209"/>
                  </a:lnTo>
                  <a:lnTo>
                    <a:pt x="8382" y="6209"/>
                  </a:lnTo>
                  <a:lnTo>
                    <a:pt x="12418" y="4036"/>
                  </a:lnTo>
                  <a:lnTo>
                    <a:pt x="15522" y="4036"/>
                  </a:lnTo>
                  <a:lnTo>
                    <a:pt x="15522" y="0"/>
                  </a:lnTo>
                  <a:lnTo>
                    <a:pt x="0" y="0"/>
                  </a:lnTo>
                  <a:lnTo>
                    <a:pt x="3104" y="403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7" name="Google Shape;77;p18"/>
            <p:cNvSpPr/>
            <p:nvPr/>
          </p:nvSpPr>
          <p:spPr>
            <a:xfrm>
              <a:off x="5256410" y="5105129"/>
              <a:ext cx="12418" cy="24836"/>
            </a:xfrm>
            <a:custGeom>
              <a:avLst/>
              <a:gdLst/>
              <a:ahLst/>
              <a:cxnLst/>
              <a:rect l="l" t="t" r="r" b="b"/>
              <a:pathLst>
                <a:path w="12417" h="24835" extrusionOk="0">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8" name="Google Shape;78;p18"/>
            <p:cNvSpPr/>
            <p:nvPr/>
          </p:nvSpPr>
          <p:spPr>
            <a:xfrm>
              <a:off x="3850401" y="4200801"/>
              <a:ext cx="406684" cy="447042"/>
            </a:xfrm>
            <a:custGeom>
              <a:avLst/>
              <a:gdLst/>
              <a:ahLst/>
              <a:cxnLst/>
              <a:rect l="l" t="t" r="r" b="b"/>
              <a:pathLst>
                <a:path w="406683" h="447041" extrusionOk="0">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9" name="Google Shape;79;p18"/>
            <p:cNvSpPr/>
            <p:nvPr/>
          </p:nvSpPr>
          <p:spPr>
            <a:xfrm>
              <a:off x="5463788" y="5234275"/>
              <a:ext cx="43462" cy="15522"/>
            </a:xfrm>
            <a:custGeom>
              <a:avLst/>
              <a:gdLst/>
              <a:ahLst/>
              <a:cxnLst/>
              <a:rect l="l" t="t" r="r" b="b"/>
              <a:pathLst>
                <a:path w="43462" h="15522" extrusionOk="0">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0" name="Google Shape;80;p18"/>
            <p:cNvSpPr/>
            <p:nvPr/>
          </p:nvSpPr>
          <p:spPr>
            <a:xfrm>
              <a:off x="5144029" y="5162562"/>
              <a:ext cx="24836" cy="9313"/>
            </a:xfrm>
            <a:custGeom>
              <a:avLst/>
              <a:gdLst/>
              <a:ahLst/>
              <a:cxnLst/>
              <a:rect l="l" t="t" r="r" b="b"/>
              <a:pathLst>
                <a:path w="24835" h="9313" extrusionOk="0">
                  <a:moveTo>
                    <a:pt x="4967" y="10555"/>
                  </a:moveTo>
                  <a:lnTo>
                    <a:pt x="10245" y="10555"/>
                  </a:lnTo>
                  <a:lnTo>
                    <a:pt x="14280" y="8382"/>
                  </a:lnTo>
                  <a:lnTo>
                    <a:pt x="17695" y="7140"/>
                  </a:lnTo>
                  <a:lnTo>
                    <a:pt x="19558" y="5278"/>
                  </a:lnTo>
                  <a:lnTo>
                    <a:pt x="24836" y="3104"/>
                  </a:lnTo>
                  <a:lnTo>
                    <a:pt x="24836" y="0"/>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1" name="Google Shape;81;p18"/>
            <p:cNvSpPr/>
            <p:nvPr/>
          </p:nvSpPr>
          <p:spPr>
            <a:xfrm>
              <a:off x="5247097" y="5141141"/>
              <a:ext cx="24836" cy="40358"/>
            </a:xfrm>
            <a:custGeom>
              <a:avLst/>
              <a:gdLst/>
              <a:ahLst/>
              <a:cxnLst/>
              <a:rect l="l" t="t" r="r" b="b"/>
              <a:pathLst>
                <a:path w="24835" h="40357" extrusionOk="0">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2" name="Google Shape;82;p18"/>
            <p:cNvSpPr/>
            <p:nvPr/>
          </p:nvSpPr>
          <p:spPr>
            <a:xfrm>
              <a:off x="5592933" y="5239552"/>
              <a:ext cx="34149" cy="21731"/>
            </a:xfrm>
            <a:custGeom>
              <a:avLst/>
              <a:gdLst/>
              <a:ahLst/>
              <a:cxnLst/>
              <a:rect l="l" t="t" r="r" b="b"/>
              <a:pathLst>
                <a:path w="34149" h="21731" extrusionOk="0">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3" name="Google Shape;83;p18"/>
            <p:cNvSpPr/>
            <p:nvPr/>
          </p:nvSpPr>
          <p:spPr>
            <a:xfrm>
              <a:off x="3690211" y="4196454"/>
              <a:ext cx="74507" cy="99343"/>
            </a:xfrm>
            <a:custGeom>
              <a:avLst/>
              <a:gdLst/>
              <a:ahLst/>
              <a:cxnLst/>
              <a:rect l="l" t="t" r="r" b="b"/>
              <a:pathLst>
                <a:path w="74506" h="99342" extrusionOk="0">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 name="Google Shape;84;p18"/>
            <p:cNvSpPr/>
            <p:nvPr/>
          </p:nvSpPr>
          <p:spPr>
            <a:xfrm>
              <a:off x="3753542" y="4135296"/>
              <a:ext cx="40358" cy="34149"/>
            </a:xfrm>
            <a:custGeom>
              <a:avLst/>
              <a:gdLst/>
              <a:ahLst/>
              <a:cxnLst/>
              <a:rect l="l" t="t" r="r" b="b"/>
              <a:pathLst>
                <a:path w="40357" h="34149" extrusionOk="0">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5" name="Google Shape;85;p18"/>
            <p:cNvSpPr/>
            <p:nvPr/>
          </p:nvSpPr>
          <p:spPr>
            <a:xfrm>
              <a:off x="3770306" y="4179690"/>
              <a:ext cx="55880" cy="96238"/>
            </a:xfrm>
            <a:custGeom>
              <a:avLst/>
              <a:gdLst/>
              <a:ahLst/>
              <a:cxnLst/>
              <a:rect l="l" t="t" r="r" b="b"/>
              <a:pathLst>
                <a:path w="55880" h="96238" extrusionOk="0">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6" name="Google Shape;86;p18"/>
            <p:cNvSpPr/>
            <p:nvPr/>
          </p:nvSpPr>
          <p:spPr>
            <a:xfrm>
              <a:off x="3630606" y="4070724"/>
              <a:ext cx="21731" cy="27940"/>
            </a:xfrm>
            <a:custGeom>
              <a:avLst/>
              <a:gdLst/>
              <a:ahLst/>
              <a:cxnLst/>
              <a:rect l="l" t="t" r="r" b="b"/>
              <a:pathLst>
                <a:path w="21731" h="27940" extrusionOk="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7" name="Google Shape;87;p18"/>
            <p:cNvSpPr/>
            <p:nvPr/>
          </p:nvSpPr>
          <p:spPr>
            <a:xfrm>
              <a:off x="3646438" y="4107667"/>
              <a:ext cx="86925" cy="68298"/>
            </a:xfrm>
            <a:custGeom>
              <a:avLst/>
              <a:gdLst/>
              <a:ahLst/>
              <a:cxnLst/>
              <a:rect l="l" t="t" r="r" b="b"/>
              <a:pathLst>
                <a:path w="86924" h="68298" extrusionOk="0">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8" name="Google Shape;88;p18"/>
            <p:cNvSpPr/>
            <p:nvPr/>
          </p:nvSpPr>
          <p:spPr>
            <a:xfrm>
              <a:off x="3750438" y="4075070"/>
              <a:ext cx="235939" cy="102447"/>
            </a:xfrm>
            <a:custGeom>
              <a:avLst/>
              <a:gdLst/>
              <a:ahLst/>
              <a:cxnLst/>
              <a:rect l="l" t="t" r="r" b="b"/>
              <a:pathLst>
                <a:path w="235938" h="102447" extrusionOk="0">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9" name="Google Shape;89;p18"/>
            <p:cNvSpPr/>
            <p:nvPr/>
          </p:nvSpPr>
          <p:spPr>
            <a:xfrm>
              <a:off x="6856448" y="5409987"/>
              <a:ext cx="24836" cy="58985"/>
            </a:xfrm>
            <a:custGeom>
              <a:avLst/>
              <a:gdLst/>
              <a:ahLst/>
              <a:cxnLst/>
              <a:rect l="l" t="t" r="r" b="b"/>
              <a:pathLst>
                <a:path w="24835" h="58984" extrusionOk="0">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0" name="Google Shape;90;p18"/>
            <p:cNvSpPr/>
            <p:nvPr/>
          </p:nvSpPr>
          <p:spPr>
            <a:xfrm>
              <a:off x="6876316" y="5644063"/>
              <a:ext cx="68298" cy="65194"/>
            </a:xfrm>
            <a:custGeom>
              <a:avLst/>
              <a:gdLst/>
              <a:ahLst/>
              <a:cxnLst/>
              <a:rect l="l" t="t" r="r" b="b"/>
              <a:pathLst>
                <a:path w="68298" h="65193" extrusionOk="0">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1" name="Google Shape;91;p18"/>
            <p:cNvSpPr/>
            <p:nvPr/>
          </p:nvSpPr>
          <p:spPr>
            <a:xfrm>
              <a:off x="6851170" y="5514917"/>
              <a:ext cx="83820" cy="139701"/>
            </a:xfrm>
            <a:custGeom>
              <a:avLst/>
              <a:gdLst/>
              <a:ahLst/>
              <a:cxnLst/>
              <a:rect l="l" t="t" r="r" b="b"/>
              <a:pathLst>
                <a:path w="83820" h="139700" extrusionOk="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2" name="Google Shape;92;p18"/>
            <p:cNvSpPr/>
            <p:nvPr/>
          </p:nvSpPr>
          <p:spPr>
            <a:xfrm>
              <a:off x="6849307" y="5908563"/>
              <a:ext cx="46567" cy="15522"/>
            </a:xfrm>
            <a:custGeom>
              <a:avLst/>
              <a:gdLst/>
              <a:ahLst/>
              <a:cxnLst/>
              <a:rect l="l" t="t" r="r" b="b"/>
              <a:pathLst>
                <a:path w="46566" h="15522" extrusionOk="0">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3" name="Google Shape;93;p18"/>
            <p:cNvSpPr/>
            <p:nvPr/>
          </p:nvSpPr>
          <p:spPr>
            <a:xfrm>
              <a:off x="6900220" y="5913840"/>
              <a:ext cx="55880" cy="31045"/>
            </a:xfrm>
            <a:custGeom>
              <a:avLst/>
              <a:gdLst/>
              <a:ahLst/>
              <a:cxnLst/>
              <a:rect l="l" t="t" r="r" b="b"/>
              <a:pathLst>
                <a:path w="55880" h="31044" extrusionOk="0">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4" name="Google Shape;94;p18"/>
            <p:cNvSpPr/>
            <p:nvPr/>
          </p:nvSpPr>
          <p:spPr>
            <a:xfrm>
              <a:off x="6939958" y="5274633"/>
              <a:ext cx="15522" cy="12418"/>
            </a:xfrm>
            <a:custGeom>
              <a:avLst/>
              <a:gdLst/>
              <a:ahLst/>
              <a:cxnLst/>
              <a:rect l="l" t="t" r="r" b="b"/>
              <a:pathLst>
                <a:path w="15522" h="12417" extrusionOk="0">
                  <a:moveTo>
                    <a:pt x="16453" y="0"/>
                  </a:moveTo>
                  <a:lnTo>
                    <a:pt x="4036" y="0"/>
                  </a:lnTo>
                  <a:lnTo>
                    <a:pt x="4036" y="4346"/>
                  </a:lnTo>
                  <a:lnTo>
                    <a:pt x="0" y="4346"/>
                  </a:lnTo>
                  <a:lnTo>
                    <a:pt x="0" y="12728"/>
                  </a:lnTo>
                  <a:lnTo>
                    <a:pt x="16453" y="127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5" name="Google Shape;95;p18"/>
            <p:cNvSpPr/>
            <p:nvPr/>
          </p:nvSpPr>
          <p:spPr>
            <a:xfrm>
              <a:off x="6808639" y="5623884"/>
              <a:ext cx="40358" cy="46567"/>
            </a:xfrm>
            <a:custGeom>
              <a:avLst/>
              <a:gdLst/>
              <a:ahLst/>
              <a:cxnLst/>
              <a:rect l="l" t="t" r="r" b="b"/>
              <a:pathLst>
                <a:path w="40357" h="46566" extrusionOk="0">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 name="Google Shape;96;p18"/>
            <p:cNvSpPr/>
            <p:nvPr/>
          </p:nvSpPr>
          <p:spPr>
            <a:xfrm>
              <a:off x="4168919" y="5514917"/>
              <a:ext cx="24836" cy="12418"/>
            </a:xfrm>
            <a:custGeom>
              <a:avLst/>
              <a:gdLst/>
              <a:ahLst/>
              <a:cxnLst/>
              <a:rect l="l" t="t" r="r" b="b"/>
              <a:pathLst>
                <a:path w="24835" h="12417" extrusionOk="0">
                  <a:moveTo>
                    <a:pt x="27009" y="4036"/>
                  </a:moveTo>
                  <a:lnTo>
                    <a:pt x="21731" y="1863"/>
                  </a:lnTo>
                  <a:lnTo>
                    <a:pt x="14591" y="1863"/>
                  </a:lnTo>
                  <a:lnTo>
                    <a:pt x="7140" y="0"/>
                  </a:lnTo>
                  <a:lnTo>
                    <a:pt x="0" y="0"/>
                  </a:lnTo>
                  <a:lnTo>
                    <a:pt x="0" y="12728"/>
                  </a:lnTo>
                  <a:lnTo>
                    <a:pt x="27009" y="127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 name="Google Shape;97;p18"/>
            <p:cNvSpPr/>
            <p:nvPr/>
          </p:nvSpPr>
          <p:spPr>
            <a:xfrm>
              <a:off x="2808235" y="5420542"/>
              <a:ext cx="27940" cy="15522"/>
            </a:xfrm>
            <a:custGeom>
              <a:avLst/>
              <a:gdLst/>
              <a:ahLst/>
              <a:cxnLst/>
              <a:rect l="l" t="t" r="r" b="b"/>
              <a:pathLst>
                <a:path w="27940" h="15522" extrusionOk="0">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 name="Google Shape;98;p18"/>
            <p:cNvSpPr/>
            <p:nvPr/>
          </p:nvSpPr>
          <p:spPr>
            <a:xfrm>
              <a:off x="4066782" y="5047076"/>
              <a:ext cx="12418" cy="15522"/>
            </a:xfrm>
            <a:custGeom>
              <a:avLst/>
              <a:gdLst/>
              <a:ahLst/>
              <a:cxnLst/>
              <a:rect l="l" t="t" r="r" b="b"/>
              <a:pathLst>
                <a:path w="12417" h="15522" extrusionOk="0">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 name="Google Shape;99;p18"/>
            <p:cNvSpPr/>
            <p:nvPr/>
          </p:nvSpPr>
          <p:spPr>
            <a:xfrm>
              <a:off x="4243736" y="5014168"/>
              <a:ext cx="18627" cy="37253"/>
            </a:xfrm>
            <a:custGeom>
              <a:avLst/>
              <a:gdLst/>
              <a:ahLst/>
              <a:cxnLst/>
              <a:rect l="l" t="t" r="r" b="b"/>
              <a:pathLst>
                <a:path w="18626" h="37253" extrusionOk="0">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0" name="Google Shape;100;p18"/>
            <p:cNvSpPr/>
            <p:nvPr/>
          </p:nvSpPr>
          <p:spPr>
            <a:xfrm>
              <a:off x="6688807" y="5690630"/>
              <a:ext cx="149014" cy="161432"/>
            </a:xfrm>
            <a:custGeom>
              <a:avLst/>
              <a:gdLst/>
              <a:ahLst/>
              <a:cxnLst/>
              <a:rect l="l" t="t" r="r" b="b"/>
              <a:pathLst>
                <a:path w="149013" h="161431" extrusionOk="0">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 name="Google Shape;101;p18"/>
            <p:cNvSpPr/>
            <p:nvPr/>
          </p:nvSpPr>
          <p:spPr>
            <a:xfrm>
              <a:off x="6961689" y="5762343"/>
              <a:ext cx="15522" cy="46567"/>
            </a:xfrm>
            <a:custGeom>
              <a:avLst/>
              <a:gdLst/>
              <a:ahLst/>
              <a:cxnLst/>
              <a:rect l="l" t="t" r="r" b="b"/>
              <a:pathLst>
                <a:path w="15522" h="46566" extrusionOk="0">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 name="Google Shape;102;p18"/>
            <p:cNvSpPr/>
            <p:nvPr/>
          </p:nvSpPr>
          <p:spPr>
            <a:xfrm>
              <a:off x="7269030" y="5852372"/>
              <a:ext cx="58985" cy="31045"/>
            </a:xfrm>
            <a:custGeom>
              <a:avLst/>
              <a:gdLst/>
              <a:ahLst/>
              <a:cxnLst/>
              <a:rect l="l" t="t" r="r" b="b"/>
              <a:pathLst>
                <a:path w="58984" h="31044" extrusionOk="0">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 name="Google Shape;103;p18"/>
            <p:cNvSpPr/>
            <p:nvPr/>
          </p:nvSpPr>
          <p:spPr>
            <a:xfrm>
              <a:off x="7008566" y="5801459"/>
              <a:ext cx="291819" cy="152118"/>
            </a:xfrm>
            <a:custGeom>
              <a:avLst/>
              <a:gdLst/>
              <a:ahLst/>
              <a:cxnLst/>
              <a:rect l="l" t="t" r="r" b="b"/>
              <a:pathLst>
                <a:path w="291819" h="152118" extrusionOk="0">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 name="Google Shape;104;p18"/>
            <p:cNvSpPr/>
            <p:nvPr/>
          </p:nvSpPr>
          <p:spPr>
            <a:xfrm>
              <a:off x="7300385" y="5823811"/>
              <a:ext cx="37253" cy="34149"/>
            </a:xfrm>
            <a:custGeom>
              <a:avLst/>
              <a:gdLst/>
              <a:ahLst/>
              <a:cxnLst/>
              <a:rect l="l" t="t" r="r" b="b"/>
              <a:pathLst>
                <a:path w="37253" h="34149" extrusionOk="0">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 name="Google Shape;105;p18"/>
            <p:cNvSpPr/>
            <p:nvPr/>
          </p:nvSpPr>
          <p:spPr>
            <a:xfrm>
              <a:off x="7503417" y="6096693"/>
              <a:ext cx="43462" cy="34149"/>
            </a:xfrm>
            <a:custGeom>
              <a:avLst/>
              <a:gdLst/>
              <a:ahLst/>
              <a:cxnLst/>
              <a:rect l="l" t="t" r="r" b="b"/>
              <a:pathLst>
                <a:path w="43462" h="34149" extrusionOk="0">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 name="Google Shape;106;p18"/>
            <p:cNvSpPr/>
            <p:nvPr/>
          </p:nvSpPr>
          <p:spPr>
            <a:xfrm>
              <a:off x="7529494" y="6010079"/>
              <a:ext cx="18627" cy="31045"/>
            </a:xfrm>
            <a:custGeom>
              <a:avLst/>
              <a:gdLst/>
              <a:ahLst/>
              <a:cxnLst/>
              <a:rect l="l" t="t" r="r" b="b"/>
              <a:pathLst>
                <a:path w="18626" h="31044" extrusionOk="0">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 name="Google Shape;107;p18"/>
            <p:cNvSpPr/>
            <p:nvPr/>
          </p:nvSpPr>
          <p:spPr>
            <a:xfrm>
              <a:off x="7059479" y="5873482"/>
              <a:ext cx="12418" cy="18627"/>
            </a:xfrm>
            <a:custGeom>
              <a:avLst/>
              <a:gdLst/>
              <a:ahLst/>
              <a:cxnLst/>
              <a:rect l="l" t="t" r="r" b="b"/>
              <a:pathLst>
                <a:path w="12417" h="18626" extrusionOk="0">
                  <a:moveTo>
                    <a:pt x="0" y="20179"/>
                  </a:moveTo>
                  <a:lnTo>
                    <a:pt x="2173" y="18006"/>
                  </a:lnTo>
                  <a:lnTo>
                    <a:pt x="4346" y="15833"/>
                  </a:lnTo>
                  <a:lnTo>
                    <a:pt x="13660" y="10555"/>
                  </a:lnTo>
                  <a:lnTo>
                    <a:pt x="13660" y="3104"/>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 name="Google Shape;108;p18"/>
            <p:cNvSpPr/>
            <p:nvPr/>
          </p:nvSpPr>
          <p:spPr>
            <a:xfrm>
              <a:off x="6836579" y="5928431"/>
              <a:ext cx="24836" cy="15522"/>
            </a:xfrm>
            <a:custGeom>
              <a:avLst/>
              <a:gdLst/>
              <a:ahLst/>
              <a:cxnLst/>
              <a:rect l="l" t="t" r="r" b="b"/>
              <a:pathLst>
                <a:path w="24835" h="15522" extrusionOk="0">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9" name="Google Shape;109;p18"/>
            <p:cNvSpPr/>
            <p:nvPr/>
          </p:nvSpPr>
          <p:spPr>
            <a:xfrm>
              <a:off x="6939958" y="5836539"/>
              <a:ext cx="18627" cy="9313"/>
            </a:xfrm>
            <a:custGeom>
              <a:avLst/>
              <a:gdLst/>
              <a:ahLst/>
              <a:cxnLst/>
              <a:rect l="l" t="t" r="r" b="b"/>
              <a:pathLst>
                <a:path w="18626" h="9313" extrusionOk="0">
                  <a:moveTo>
                    <a:pt x="0" y="0"/>
                  </a:moveTo>
                  <a:lnTo>
                    <a:pt x="0" y="10555"/>
                  </a:lnTo>
                  <a:lnTo>
                    <a:pt x="19558" y="10555"/>
                  </a:lnTo>
                  <a:lnTo>
                    <a:pt x="19558" y="3104"/>
                  </a:lnTo>
                  <a:lnTo>
                    <a:pt x="18627" y="2173"/>
                  </a:lnTo>
                  <a:lnTo>
                    <a:pt x="16453"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0" name="Google Shape;110;p18"/>
            <p:cNvSpPr/>
            <p:nvPr/>
          </p:nvSpPr>
          <p:spPr>
            <a:xfrm>
              <a:off x="6803361" y="5908563"/>
              <a:ext cx="34149" cy="15522"/>
            </a:xfrm>
            <a:custGeom>
              <a:avLst/>
              <a:gdLst/>
              <a:ahLst/>
              <a:cxnLst/>
              <a:rect l="l" t="t" r="r" b="b"/>
              <a:pathLst>
                <a:path w="34149" h="15522" extrusionOk="0">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1" name="Google Shape;111;p18"/>
            <p:cNvSpPr/>
            <p:nvPr/>
          </p:nvSpPr>
          <p:spPr>
            <a:xfrm>
              <a:off x="2868772" y="5437617"/>
              <a:ext cx="34149" cy="12418"/>
            </a:xfrm>
            <a:custGeom>
              <a:avLst/>
              <a:gdLst/>
              <a:ahLst/>
              <a:cxnLst/>
              <a:rect l="l" t="t" r="r" b="b"/>
              <a:pathLst>
                <a:path w="34149" h="12417" extrusionOk="0">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2" name="Google Shape;112;p18"/>
            <p:cNvSpPr/>
            <p:nvPr/>
          </p:nvSpPr>
          <p:spPr>
            <a:xfrm>
              <a:off x="6993044" y="5054526"/>
              <a:ext cx="229730" cy="266983"/>
            </a:xfrm>
            <a:custGeom>
              <a:avLst/>
              <a:gdLst/>
              <a:ahLst/>
              <a:cxnLst/>
              <a:rect l="l" t="t" r="r" b="b"/>
              <a:pathLst>
                <a:path w="229729" h="266983" extrusionOk="0">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3" name="Google Shape;113;p18"/>
            <p:cNvSpPr/>
            <p:nvPr/>
          </p:nvSpPr>
          <p:spPr>
            <a:xfrm>
              <a:off x="6968829" y="5832193"/>
              <a:ext cx="43462" cy="18627"/>
            </a:xfrm>
            <a:custGeom>
              <a:avLst/>
              <a:gdLst/>
              <a:ahLst/>
              <a:cxnLst/>
              <a:rect l="l" t="t" r="r" b="b"/>
              <a:pathLst>
                <a:path w="43462" h="18626" extrusionOk="0">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4" name="Google Shape;114;p18"/>
            <p:cNvSpPr/>
            <p:nvPr/>
          </p:nvSpPr>
          <p:spPr>
            <a:xfrm>
              <a:off x="6983420" y="5324304"/>
              <a:ext cx="15522" cy="24836"/>
            </a:xfrm>
            <a:custGeom>
              <a:avLst/>
              <a:gdLst/>
              <a:ahLst/>
              <a:cxnLst/>
              <a:rect l="l" t="t" r="r" b="b"/>
              <a:pathLst>
                <a:path w="15522" h="24835" extrusionOk="0">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5" name="Google Shape;115;p18"/>
            <p:cNvSpPr/>
            <p:nvPr/>
          </p:nvSpPr>
          <p:spPr>
            <a:xfrm>
              <a:off x="6832543" y="5765758"/>
              <a:ext cx="99343" cy="108656"/>
            </a:xfrm>
            <a:custGeom>
              <a:avLst/>
              <a:gdLst/>
              <a:ahLst/>
              <a:cxnLst/>
              <a:rect l="l" t="t" r="r" b="b"/>
              <a:pathLst>
                <a:path w="99342" h="108656" extrusionOk="0">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6" name="Google Shape;116;p18"/>
            <p:cNvSpPr/>
            <p:nvPr/>
          </p:nvSpPr>
          <p:spPr>
            <a:xfrm>
              <a:off x="7352229" y="5852372"/>
              <a:ext cx="21731" cy="34149"/>
            </a:xfrm>
            <a:custGeom>
              <a:avLst/>
              <a:gdLst/>
              <a:ahLst/>
              <a:cxnLst/>
              <a:rect l="l" t="t" r="r" b="b"/>
              <a:pathLst>
                <a:path w="21731" h="34149" extrusionOk="0">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7" name="Google Shape;117;p18"/>
            <p:cNvSpPr/>
            <p:nvPr/>
          </p:nvSpPr>
          <p:spPr>
            <a:xfrm>
              <a:off x="6269084" y="5666105"/>
              <a:ext cx="24836" cy="55880"/>
            </a:xfrm>
            <a:custGeom>
              <a:avLst/>
              <a:gdLst/>
              <a:ahLst/>
              <a:cxnLst/>
              <a:rect l="l" t="t" r="r" b="b"/>
              <a:pathLst>
                <a:path w="24835" h="55880" extrusionOk="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8" name="Google Shape;118;p18"/>
            <p:cNvSpPr/>
            <p:nvPr/>
          </p:nvSpPr>
          <p:spPr>
            <a:xfrm>
              <a:off x="6752448" y="5941160"/>
              <a:ext cx="599160" cy="468773"/>
            </a:xfrm>
            <a:custGeom>
              <a:avLst/>
              <a:gdLst/>
              <a:ahLst/>
              <a:cxnLst/>
              <a:rect l="l" t="t" r="r" b="b"/>
              <a:pathLst>
                <a:path w="599160" h="468773" extrusionOk="0">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9" name="Google Shape;119;p18"/>
            <p:cNvSpPr/>
            <p:nvPr/>
          </p:nvSpPr>
          <p:spPr>
            <a:xfrm>
              <a:off x="7376444" y="5893661"/>
              <a:ext cx="15522" cy="9313"/>
            </a:xfrm>
            <a:custGeom>
              <a:avLst/>
              <a:gdLst/>
              <a:ahLst/>
              <a:cxnLst/>
              <a:rect l="l" t="t" r="r" b="b"/>
              <a:pathLst>
                <a:path w="15522" h="9313" extrusionOk="0">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0" name="Google Shape;120;p18"/>
            <p:cNvSpPr/>
            <p:nvPr/>
          </p:nvSpPr>
          <p:spPr>
            <a:xfrm>
              <a:off x="2900127" y="5457796"/>
              <a:ext cx="55880" cy="37253"/>
            </a:xfrm>
            <a:custGeom>
              <a:avLst/>
              <a:gdLst/>
              <a:ahLst/>
              <a:cxnLst/>
              <a:rect l="l" t="t" r="r" b="b"/>
              <a:pathLst>
                <a:path w="55880" h="37253" extrusionOk="0">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1" name="Google Shape;121;p18"/>
            <p:cNvSpPr/>
            <p:nvPr/>
          </p:nvSpPr>
          <p:spPr>
            <a:xfrm>
              <a:off x="6488880" y="5710498"/>
              <a:ext cx="301132" cy="207999"/>
            </a:xfrm>
            <a:custGeom>
              <a:avLst/>
              <a:gdLst/>
              <a:ahLst/>
              <a:cxnLst/>
              <a:rect l="l" t="t" r="r" b="b"/>
              <a:pathLst>
                <a:path w="301132" h="207998" extrusionOk="0">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 name="Google Shape;122;p18"/>
            <p:cNvSpPr/>
            <p:nvPr/>
          </p:nvSpPr>
          <p:spPr>
            <a:xfrm>
              <a:off x="7403453" y="5901112"/>
              <a:ext cx="24836" cy="21731"/>
            </a:xfrm>
            <a:custGeom>
              <a:avLst/>
              <a:gdLst/>
              <a:ahLst/>
              <a:cxnLst/>
              <a:rect l="l" t="t" r="r" b="b"/>
              <a:pathLst>
                <a:path w="24835" h="21731" extrusionOk="0">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3" name="Google Shape;123;p18"/>
            <p:cNvSpPr/>
            <p:nvPr/>
          </p:nvSpPr>
          <p:spPr>
            <a:xfrm>
              <a:off x="7568921" y="6290411"/>
              <a:ext cx="93134" cy="145910"/>
            </a:xfrm>
            <a:custGeom>
              <a:avLst/>
              <a:gdLst/>
              <a:ahLst/>
              <a:cxnLst/>
              <a:rect l="l" t="t" r="r" b="b"/>
              <a:pathLst>
                <a:path w="93133" h="145909" extrusionOk="0">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4" name="Google Shape;124;p18"/>
            <p:cNvSpPr/>
            <p:nvPr/>
          </p:nvSpPr>
          <p:spPr>
            <a:xfrm>
              <a:off x="7483548" y="6426076"/>
              <a:ext cx="117969" cy="136596"/>
            </a:xfrm>
            <a:custGeom>
              <a:avLst/>
              <a:gdLst/>
              <a:ahLst/>
              <a:cxnLst/>
              <a:rect l="l" t="t" r="r" b="b"/>
              <a:pathLst>
                <a:path w="117969" h="136596" extrusionOk="0">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5" name="Google Shape;125;p18"/>
            <p:cNvSpPr/>
            <p:nvPr/>
          </p:nvSpPr>
          <p:spPr>
            <a:xfrm>
              <a:off x="7696203" y="6032431"/>
              <a:ext cx="18627" cy="27940"/>
            </a:xfrm>
            <a:custGeom>
              <a:avLst/>
              <a:gdLst/>
              <a:ahLst/>
              <a:cxnLst/>
              <a:rect l="l" t="t" r="r" b="b"/>
              <a:pathLst>
                <a:path w="18626" h="27940" extrusionOk="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6" name="Google Shape;126;p18"/>
            <p:cNvSpPr/>
            <p:nvPr/>
          </p:nvSpPr>
          <p:spPr>
            <a:xfrm>
              <a:off x="7436671" y="5917876"/>
              <a:ext cx="18627" cy="21731"/>
            </a:xfrm>
            <a:custGeom>
              <a:avLst/>
              <a:gdLst/>
              <a:ahLst/>
              <a:cxnLst/>
              <a:rect l="l" t="t" r="r" b="b"/>
              <a:pathLst>
                <a:path w="18626" h="21731" extrusionOk="0">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7" name="Google Shape;127;p18"/>
            <p:cNvSpPr/>
            <p:nvPr/>
          </p:nvSpPr>
          <p:spPr>
            <a:xfrm>
              <a:off x="7423321" y="5928431"/>
              <a:ext cx="18627" cy="15522"/>
            </a:xfrm>
            <a:custGeom>
              <a:avLst/>
              <a:gdLst/>
              <a:ahLst/>
              <a:cxnLst/>
              <a:rect l="l" t="t" r="r" b="b"/>
              <a:pathLst>
                <a:path w="18626" h="15522" extrusionOk="0">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 name="Google Shape;128;p18"/>
            <p:cNvSpPr/>
            <p:nvPr/>
          </p:nvSpPr>
          <p:spPr>
            <a:xfrm>
              <a:off x="7449089" y="5945506"/>
              <a:ext cx="12418" cy="12418"/>
            </a:xfrm>
            <a:custGeom>
              <a:avLst/>
              <a:gdLst/>
              <a:ahLst/>
              <a:cxnLst/>
              <a:rect l="l" t="t" r="r" b="b"/>
              <a:pathLst>
                <a:path w="12417" h="12417" extrusionOk="0">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 name="Google Shape;129;p18"/>
            <p:cNvSpPr/>
            <p:nvPr/>
          </p:nvSpPr>
          <p:spPr>
            <a:xfrm>
              <a:off x="7229293" y="6429180"/>
              <a:ext cx="52776" cy="68298"/>
            </a:xfrm>
            <a:custGeom>
              <a:avLst/>
              <a:gdLst/>
              <a:ahLst/>
              <a:cxnLst/>
              <a:rect l="l" t="t" r="r" b="b"/>
              <a:pathLst>
                <a:path w="52775" h="68298" extrusionOk="0">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0" name="Google Shape;130;p18"/>
            <p:cNvSpPr/>
            <p:nvPr/>
          </p:nvSpPr>
          <p:spPr>
            <a:xfrm>
              <a:off x="4103104" y="5644063"/>
              <a:ext cx="9313" cy="12418"/>
            </a:xfrm>
            <a:custGeom>
              <a:avLst/>
              <a:gdLst/>
              <a:ahLst/>
              <a:cxnLst/>
              <a:rect l="l" t="t" r="r" b="b"/>
              <a:pathLst>
                <a:path w="9313" h="12417" extrusionOk="0">
                  <a:moveTo>
                    <a:pt x="2173" y="5278"/>
                  </a:moveTo>
                  <a:lnTo>
                    <a:pt x="2173" y="7140"/>
                  </a:lnTo>
                  <a:lnTo>
                    <a:pt x="2173" y="9313"/>
                  </a:lnTo>
                  <a:lnTo>
                    <a:pt x="4346" y="11487"/>
                  </a:lnTo>
                  <a:lnTo>
                    <a:pt x="5278" y="11487"/>
                  </a:lnTo>
                  <a:lnTo>
                    <a:pt x="9624" y="12418"/>
                  </a:lnTo>
                  <a:lnTo>
                    <a:pt x="9624" y="5278"/>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 name="Google Shape;131;p18"/>
            <p:cNvSpPr/>
            <p:nvPr/>
          </p:nvSpPr>
          <p:spPr>
            <a:xfrm>
              <a:off x="4008418" y="5514917"/>
              <a:ext cx="34149" cy="18627"/>
            </a:xfrm>
            <a:custGeom>
              <a:avLst/>
              <a:gdLst/>
              <a:ahLst/>
              <a:cxnLst/>
              <a:rect l="l" t="t" r="r" b="b"/>
              <a:pathLst>
                <a:path w="34149" h="18626" extrusionOk="0">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2" name="Google Shape;132;p18"/>
            <p:cNvSpPr/>
            <p:nvPr/>
          </p:nvSpPr>
          <p:spPr>
            <a:xfrm>
              <a:off x="3912490" y="5445999"/>
              <a:ext cx="155223" cy="58985"/>
            </a:xfrm>
            <a:custGeom>
              <a:avLst/>
              <a:gdLst/>
              <a:ahLst/>
              <a:cxnLst/>
              <a:rect l="l" t="t" r="r" b="b"/>
              <a:pathLst>
                <a:path w="155222" h="58984" extrusionOk="0">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3" name="Google Shape;133;p18"/>
            <p:cNvSpPr/>
            <p:nvPr/>
          </p:nvSpPr>
          <p:spPr>
            <a:xfrm>
              <a:off x="4008418" y="5417438"/>
              <a:ext cx="12418" cy="24836"/>
            </a:xfrm>
            <a:custGeom>
              <a:avLst/>
              <a:gdLst/>
              <a:ahLst/>
              <a:cxnLst/>
              <a:rect l="l" t="t" r="r" b="b"/>
              <a:pathLst>
                <a:path w="12417" h="24835" extrusionOk="0">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 name="Google Shape;134;p18"/>
            <p:cNvSpPr/>
            <p:nvPr/>
          </p:nvSpPr>
          <p:spPr>
            <a:xfrm>
              <a:off x="4000036" y="5393223"/>
              <a:ext cx="27940" cy="15522"/>
            </a:xfrm>
            <a:custGeom>
              <a:avLst/>
              <a:gdLst/>
              <a:ahLst/>
              <a:cxnLst/>
              <a:rect l="l" t="t" r="r" b="b"/>
              <a:pathLst>
                <a:path w="27940" h="15522" extrusionOk="0">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 name="Google Shape;135;p18"/>
            <p:cNvSpPr/>
            <p:nvPr/>
          </p:nvSpPr>
          <p:spPr>
            <a:xfrm>
              <a:off x="5743810" y="6002628"/>
              <a:ext cx="99343" cy="207999"/>
            </a:xfrm>
            <a:custGeom>
              <a:avLst/>
              <a:gdLst/>
              <a:ahLst/>
              <a:cxnLst/>
              <a:rect l="l" t="t" r="r" b="b"/>
              <a:pathLst>
                <a:path w="99342" h="207998" extrusionOk="0">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6" name="Google Shape;136;p18"/>
            <p:cNvSpPr/>
            <p:nvPr/>
          </p:nvSpPr>
          <p:spPr>
            <a:xfrm>
              <a:off x="4236596" y="6662015"/>
              <a:ext cx="74507" cy="31045"/>
            </a:xfrm>
            <a:custGeom>
              <a:avLst/>
              <a:gdLst/>
              <a:ahLst/>
              <a:cxnLst/>
              <a:rect l="l" t="t" r="r" b="b"/>
              <a:pathLst>
                <a:path w="74506" h="31044" extrusionOk="0">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 name="Google Shape;137;p18"/>
            <p:cNvSpPr/>
            <p:nvPr/>
          </p:nvSpPr>
          <p:spPr>
            <a:xfrm>
              <a:off x="4403305" y="5779417"/>
              <a:ext cx="34149" cy="31045"/>
            </a:xfrm>
            <a:custGeom>
              <a:avLst/>
              <a:gdLst/>
              <a:ahLst/>
              <a:cxnLst/>
              <a:rect l="l" t="t" r="r" b="b"/>
              <a:pathLst>
                <a:path w="34149" h="31044" extrusionOk="0">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 name="Google Shape;138;p18"/>
            <p:cNvSpPr/>
            <p:nvPr/>
          </p:nvSpPr>
          <p:spPr>
            <a:xfrm>
              <a:off x="4237527" y="6453395"/>
              <a:ext cx="12418" cy="18627"/>
            </a:xfrm>
            <a:custGeom>
              <a:avLst/>
              <a:gdLst/>
              <a:ahLst/>
              <a:cxnLst/>
              <a:rect l="l" t="t" r="r" b="b"/>
              <a:pathLst>
                <a:path w="12417" h="18626" extrusionOk="0">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 name="Google Shape;139;p18"/>
            <p:cNvSpPr/>
            <p:nvPr/>
          </p:nvSpPr>
          <p:spPr>
            <a:xfrm>
              <a:off x="4152155" y="6693680"/>
              <a:ext cx="58985" cy="52776"/>
            </a:xfrm>
            <a:custGeom>
              <a:avLst/>
              <a:gdLst/>
              <a:ahLst/>
              <a:cxnLst/>
              <a:rect l="l" t="t" r="r" b="b"/>
              <a:pathLst>
                <a:path w="58984" h="52775" extrusionOk="0">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0" name="Google Shape;140;p18"/>
            <p:cNvSpPr/>
            <p:nvPr/>
          </p:nvSpPr>
          <p:spPr>
            <a:xfrm>
              <a:off x="4063677" y="5497843"/>
              <a:ext cx="86925" cy="34149"/>
            </a:xfrm>
            <a:custGeom>
              <a:avLst/>
              <a:gdLst/>
              <a:ahLst/>
              <a:cxnLst/>
              <a:rect l="l" t="t" r="r" b="b"/>
              <a:pathLst>
                <a:path w="86924" h="34149" extrusionOk="0">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 name="Google Shape;141;p18"/>
            <p:cNvSpPr/>
            <p:nvPr/>
          </p:nvSpPr>
          <p:spPr>
            <a:xfrm>
              <a:off x="4215796" y="5526404"/>
              <a:ext cx="34149" cy="12418"/>
            </a:xfrm>
            <a:custGeom>
              <a:avLst/>
              <a:gdLst/>
              <a:ahLst/>
              <a:cxnLst/>
              <a:rect l="l" t="t" r="r" b="b"/>
              <a:pathLst>
                <a:path w="34149" h="12417" extrusionOk="0">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 name="Google Shape;142;p18"/>
            <p:cNvSpPr/>
            <p:nvPr/>
          </p:nvSpPr>
          <p:spPr>
            <a:xfrm>
              <a:off x="4066782" y="5047076"/>
              <a:ext cx="12418" cy="15522"/>
            </a:xfrm>
            <a:custGeom>
              <a:avLst/>
              <a:gdLst/>
              <a:ahLst/>
              <a:cxnLst/>
              <a:rect l="l" t="t" r="r" b="b"/>
              <a:pathLst>
                <a:path w="12417" h="15522" extrusionOk="0">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 name="Google Shape;143;p18"/>
            <p:cNvSpPr/>
            <p:nvPr/>
          </p:nvSpPr>
          <p:spPr>
            <a:xfrm>
              <a:off x="3707286" y="4372477"/>
              <a:ext cx="55880" cy="43462"/>
            </a:xfrm>
            <a:custGeom>
              <a:avLst/>
              <a:gdLst/>
              <a:ahLst/>
              <a:cxnLst/>
              <a:rect l="l" t="t" r="r" b="b"/>
              <a:pathLst>
                <a:path w="55880" h="43462" extrusionOk="0">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 name="Google Shape;144;p18"/>
            <p:cNvSpPr/>
            <p:nvPr/>
          </p:nvSpPr>
          <p:spPr>
            <a:xfrm>
              <a:off x="3927081" y="4626422"/>
              <a:ext cx="24836" cy="21731"/>
            </a:xfrm>
            <a:custGeom>
              <a:avLst/>
              <a:gdLst/>
              <a:ahLst/>
              <a:cxnLst/>
              <a:rect l="l" t="t" r="r" b="b"/>
              <a:pathLst>
                <a:path w="24835" h="21731" extrusionOk="0">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 name="Google Shape;145;p18"/>
            <p:cNvSpPr/>
            <p:nvPr/>
          </p:nvSpPr>
          <p:spPr>
            <a:xfrm>
              <a:off x="3587454" y="4223153"/>
              <a:ext cx="37253" cy="31045"/>
            </a:xfrm>
            <a:custGeom>
              <a:avLst/>
              <a:gdLst/>
              <a:ahLst/>
              <a:cxnLst/>
              <a:rect l="l" t="t" r="r" b="b"/>
              <a:pathLst>
                <a:path w="37253" h="31044" extrusionOk="0">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 name="Google Shape;146;p18"/>
            <p:cNvSpPr/>
            <p:nvPr/>
          </p:nvSpPr>
          <p:spPr>
            <a:xfrm>
              <a:off x="2717274" y="4696893"/>
              <a:ext cx="18627" cy="9313"/>
            </a:xfrm>
            <a:custGeom>
              <a:avLst/>
              <a:gdLst/>
              <a:ahLst/>
              <a:cxnLst/>
              <a:rect l="l" t="t" r="r" b="b"/>
              <a:pathLst>
                <a:path w="18626" h="9313" extrusionOk="0">
                  <a:moveTo>
                    <a:pt x="4346" y="3104"/>
                  </a:moveTo>
                  <a:lnTo>
                    <a:pt x="7451" y="5278"/>
                  </a:lnTo>
                  <a:lnTo>
                    <a:pt x="11486" y="8382"/>
                  </a:lnTo>
                  <a:lnTo>
                    <a:pt x="16764" y="10555"/>
                  </a:lnTo>
                  <a:lnTo>
                    <a:pt x="16764" y="7451"/>
                  </a:lnTo>
                  <a:lnTo>
                    <a:pt x="20800" y="7451"/>
                  </a:lnTo>
                  <a:lnTo>
                    <a:pt x="20800" y="0"/>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 name="Google Shape;147;p18"/>
            <p:cNvSpPr/>
            <p:nvPr/>
          </p:nvSpPr>
          <p:spPr>
            <a:xfrm>
              <a:off x="2917512" y="4768295"/>
              <a:ext cx="31045" cy="34149"/>
            </a:xfrm>
            <a:custGeom>
              <a:avLst/>
              <a:gdLst/>
              <a:ahLst/>
              <a:cxnLst/>
              <a:rect l="l" t="t" r="r" b="b"/>
              <a:pathLst>
                <a:path w="31044" h="34149" extrusionOk="0">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8" name="Google Shape;148;p18"/>
            <p:cNvSpPr/>
            <p:nvPr/>
          </p:nvSpPr>
          <p:spPr>
            <a:xfrm>
              <a:off x="3423849" y="4239917"/>
              <a:ext cx="245252" cy="170745"/>
            </a:xfrm>
            <a:custGeom>
              <a:avLst/>
              <a:gdLst/>
              <a:ahLst/>
              <a:cxnLst/>
              <a:rect l="l" t="t" r="r" b="b"/>
              <a:pathLst>
                <a:path w="245252" h="170745" extrusionOk="0">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9" name="Google Shape;149;p18"/>
            <p:cNvSpPr/>
            <p:nvPr/>
          </p:nvSpPr>
          <p:spPr>
            <a:xfrm>
              <a:off x="2687161" y="4573956"/>
              <a:ext cx="37253" cy="27940"/>
            </a:xfrm>
            <a:custGeom>
              <a:avLst/>
              <a:gdLst/>
              <a:ahLst/>
              <a:cxnLst/>
              <a:rect l="l" t="t" r="r" b="b"/>
              <a:pathLst>
                <a:path w="37253" h="27940" extrusionOk="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0" name="Google Shape;150;p18"/>
            <p:cNvSpPr/>
            <p:nvPr/>
          </p:nvSpPr>
          <p:spPr>
            <a:xfrm>
              <a:off x="3878341" y="4529873"/>
              <a:ext cx="93134" cy="86925"/>
            </a:xfrm>
            <a:custGeom>
              <a:avLst/>
              <a:gdLst/>
              <a:ahLst/>
              <a:cxnLst/>
              <a:rect l="l" t="t" r="r" b="b"/>
              <a:pathLst>
                <a:path w="93133" h="86924" extrusionOk="0">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1" name="Google Shape;151;p18"/>
            <p:cNvSpPr/>
            <p:nvPr/>
          </p:nvSpPr>
          <p:spPr>
            <a:xfrm>
              <a:off x="4263915" y="4941524"/>
              <a:ext cx="93134" cy="111760"/>
            </a:xfrm>
            <a:custGeom>
              <a:avLst/>
              <a:gdLst/>
              <a:ahLst/>
              <a:cxnLst/>
              <a:rect l="l" t="t" r="r" b="b"/>
              <a:pathLst>
                <a:path w="93133" h="111760" extrusionOk="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2" name="Google Shape;152;p18"/>
            <p:cNvSpPr/>
            <p:nvPr/>
          </p:nvSpPr>
          <p:spPr>
            <a:xfrm>
              <a:off x="4034496" y="4432083"/>
              <a:ext cx="27940" cy="40358"/>
            </a:xfrm>
            <a:custGeom>
              <a:avLst/>
              <a:gdLst/>
              <a:ahLst/>
              <a:cxnLst/>
              <a:rect l="l" t="t" r="r" b="b"/>
              <a:pathLst>
                <a:path w="27940" h="40357" extrusionOk="0">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3" name="Google Shape;153;p18"/>
            <p:cNvSpPr/>
            <p:nvPr/>
          </p:nvSpPr>
          <p:spPr>
            <a:xfrm>
              <a:off x="3958436" y="4877572"/>
              <a:ext cx="15522" cy="9313"/>
            </a:xfrm>
            <a:custGeom>
              <a:avLst/>
              <a:gdLst/>
              <a:ahLst/>
              <a:cxnLst/>
              <a:rect l="l" t="t" r="r" b="b"/>
              <a:pathLst>
                <a:path w="15522" h="9313" extrusionOk="0">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4" name="Google Shape;154;p18"/>
            <p:cNvSpPr/>
            <p:nvPr/>
          </p:nvSpPr>
          <p:spPr>
            <a:xfrm>
              <a:off x="4347115" y="4401659"/>
              <a:ext cx="40358" cy="34149"/>
            </a:xfrm>
            <a:custGeom>
              <a:avLst/>
              <a:gdLst/>
              <a:ahLst/>
              <a:cxnLst/>
              <a:rect l="l" t="t" r="r" b="b"/>
              <a:pathLst>
                <a:path w="40357" h="34149" extrusionOk="0">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5" name="Google Shape;155;p18"/>
            <p:cNvSpPr/>
            <p:nvPr/>
          </p:nvSpPr>
          <p:spPr>
            <a:xfrm>
              <a:off x="4024251" y="4593825"/>
              <a:ext cx="12418" cy="15522"/>
            </a:xfrm>
            <a:custGeom>
              <a:avLst/>
              <a:gdLst/>
              <a:ahLst/>
              <a:cxnLst/>
              <a:rect l="l" t="t" r="r" b="b"/>
              <a:pathLst>
                <a:path w="12417" h="15522" extrusionOk="0">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 name="Google Shape;156;p18"/>
            <p:cNvSpPr/>
            <p:nvPr/>
          </p:nvSpPr>
          <p:spPr>
            <a:xfrm>
              <a:off x="3970854" y="4639150"/>
              <a:ext cx="21731" cy="27940"/>
            </a:xfrm>
            <a:custGeom>
              <a:avLst/>
              <a:gdLst/>
              <a:ahLst/>
              <a:cxnLst/>
              <a:rect l="l" t="t" r="r" b="b"/>
              <a:pathLst>
                <a:path w="21731" h="27940" extrusionOk="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7" name="Google Shape;157;p18"/>
            <p:cNvSpPr/>
            <p:nvPr/>
          </p:nvSpPr>
          <p:spPr>
            <a:xfrm>
              <a:off x="7159753" y="4855531"/>
              <a:ext cx="43462" cy="189372"/>
            </a:xfrm>
            <a:custGeom>
              <a:avLst/>
              <a:gdLst/>
              <a:ahLst/>
              <a:cxnLst/>
              <a:rect l="l" t="t" r="r" b="b"/>
              <a:pathLst>
                <a:path w="43462" h="189371" extrusionOk="0">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 name="Google Shape;158;p18"/>
            <p:cNvSpPr/>
            <p:nvPr/>
          </p:nvSpPr>
          <p:spPr>
            <a:xfrm>
              <a:off x="3223922" y="4869190"/>
              <a:ext cx="34149" cy="43462"/>
            </a:xfrm>
            <a:custGeom>
              <a:avLst/>
              <a:gdLst/>
              <a:ahLst/>
              <a:cxnLst/>
              <a:rect l="l" t="t" r="r" b="b"/>
              <a:pathLst>
                <a:path w="34149" h="43462" extrusionOk="0">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9" name="Google Shape;159;p18"/>
            <p:cNvSpPr/>
            <p:nvPr/>
          </p:nvSpPr>
          <p:spPr>
            <a:xfrm>
              <a:off x="5439263" y="4744081"/>
              <a:ext cx="18627" cy="18627"/>
            </a:xfrm>
            <a:custGeom>
              <a:avLst/>
              <a:gdLst/>
              <a:ahLst/>
              <a:cxnLst/>
              <a:rect l="l" t="t" r="r" b="b"/>
              <a:pathLst>
                <a:path w="18626" h="18626" extrusionOk="0">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 name="Google Shape;160;p18"/>
            <p:cNvSpPr/>
            <p:nvPr/>
          </p:nvSpPr>
          <p:spPr>
            <a:xfrm>
              <a:off x="5039098" y="4734767"/>
              <a:ext cx="111760" cy="217312"/>
            </a:xfrm>
            <a:custGeom>
              <a:avLst/>
              <a:gdLst/>
              <a:ahLst/>
              <a:cxnLst/>
              <a:rect l="l" t="t" r="r" b="b"/>
              <a:pathLst>
                <a:path w="111760" h="217312" extrusionOk="0">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1" name="Google Shape;161;p18"/>
            <p:cNvSpPr/>
            <p:nvPr/>
          </p:nvSpPr>
          <p:spPr>
            <a:xfrm>
              <a:off x="5278762" y="4812379"/>
              <a:ext cx="24836" cy="34149"/>
            </a:xfrm>
            <a:custGeom>
              <a:avLst/>
              <a:gdLst/>
              <a:ahLst/>
              <a:cxnLst/>
              <a:rect l="l" t="t" r="r" b="b"/>
              <a:pathLst>
                <a:path w="24835" h="34149" extrusionOk="0">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2" name="Google Shape;162;p18"/>
            <p:cNvSpPr/>
            <p:nvPr/>
          </p:nvSpPr>
          <p:spPr>
            <a:xfrm>
              <a:off x="7689063" y="4320943"/>
              <a:ext cx="49671" cy="27940"/>
            </a:xfrm>
            <a:custGeom>
              <a:avLst/>
              <a:gdLst/>
              <a:ahLst/>
              <a:cxnLst/>
              <a:rect l="l" t="t" r="r" b="b"/>
              <a:pathLst>
                <a:path w="49671" h="27940" extrusionOk="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3" name="Google Shape;163;p18"/>
            <p:cNvSpPr/>
            <p:nvPr/>
          </p:nvSpPr>
          <p:spPr>
            <a:xfrm>
              <a:off x="5774854" y="4394519"/>
              <a:ext cx="15522" cy="9313"/>
            </a:xfrm>
            <a:custGeom>
              <a:avLst/>
              <a:gdLst/>
              <a:ahLst/>
              <a:cxnLst/>
              <a:rect l="l" t="t" r="r" b="b"/>
              <a:pathLst>
                <a:path w="15522" h="9313" extrusionOk="0">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4" name="Google Shape;164;p18"/>
            <p:cNvSpPr/>
            <p:nvPr/>
          </p:nvSpPr>
          <p:spPr>
            <a:xfrm>
              <a:off x="7132744" y="4215702"/>
              <a:ext cx="55880" cy="21731"/>
            </a:xfrm>
            <a:custGeom>
              <a:avLst/>
              <a:gdLst/>
              <a:ahLst/>
              <a:cxnLst/>
              <a:rect l="l" t="t" r="r" b="b"/>
              <a:pathLst>
                <a:path w="55880" h="21731" extrusionOk="0">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5" name="Google Shape;165;p18"/>
            <p:cNvSpPr/>
            <p:nvPr/>
          </p:nvSpPr>
          <p:spPr>
            <a:xfrm>
              <a:off x="5371586" y="4771400"/>
              <a:ext cx="18627" cy="27940"/>
            </a:xfrm>
            <a:custGeom>
              <a:avLst/>
              <a:gdLst/>
              <a:ahLst/>
              <a:cxnLst/>
              <a:rect l="l" t="t" r="r" b="b"/>
              <a:pathLst>
                <a:path w="18626" h="27940" extrusionOk="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6" name="Google Shape;166;p18"/>
            <p:cNvSpPr/>
            <p:nvPr/>
          </p:nvSpPr>
          <p:spPr>
            <a:xfrm>
              <a:off x="4983839" y="4840940"/>
              <a:ext cx="52776" cy="80716"/>
            </a:xfrm>
            <a:custGeom>
              <a:avLst/>
              <a:gdLst/>
              <a:ahLst/>
              <a:cxnLst/>
              <a:rect l="l" t="t" r="r" b="b"/>
              <a:pathLst>
                <a:path w="52775" h="80715" extrusionOk="0">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7" name="Google Shape;167;p18"/>
            <p:cNvSpPr/>
            <p:nvPr/>
          </p:nvSpPr>
          <p:spPr>
            <a:xfrm>
              <a:off x="4217969" y="4962635"/>
              <a:ext cx="31045" cy="18627"/>
            </a:xfrm>
            <a:custGeom>
              <a:avLst/>
              <a:gdLst/>
              <a:ahLst/>
              <a:cxnLst/>
              <a:rect l="l" t="t" r="r" b="b"/>
              <a:pathLst>
                <a:path w="31044" h="18626" extrusionOk="0">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8" name="Google Shape;168;p18"/>
            <p:cNvSpPr/>
            <p:nvPr/>
          </p:nvSpPr>
          <p:spPr>
            <a:xfrm>
              <a:off x="4778634" y="4498518"/>
              <a:ext cx="158327" cy="117969"/>
            </a:xfrm>
            <a:custGeom>
              <a:avLst/>
              <a:gdLst/>
              <a:ahLst/>
              <a:cxnLst/>
              <a:rect l="l" t="t" r="r" b="b"/>
              <a:pathLst>
                <a:path w="158327" h="117969" extrusionOk="0">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chemeClr val="lt1">
                <a:alpha val="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69" name="Google Shape;169;p18"/>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170"/>
        <p:cNvGrpSpPr/>
        <p:nvPr/>
      </p:nvGrpSpPr>
      <p:grpSpPr>
        <a:xfrm>
          <a:off x="0" y="0"/>
          <a:ext cx="0" cy="0"/>
          <a:chOff x="0" y="0"/>
          <a:chExt cx="0" cy="0"/>
        </a:xfrm>
      </p:grpSpPr>
      <p:sp>
        <p:nvSpPr>
          <p:cNvPr id="171" name="Google Shape;171;p19"/>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8_Contents slide layout">
  <p:cSld name="8_Contents slide layout">
    <p:bg>
      <p:bgPr>
        <a:blipFill>
          <a:blip r:embed="rId2">
            <a:alphaModFix/>
          </a:blip>
          <a:stretch>
            <a:fillRect/>
          </a:stretch>
        </a:blip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6_Contents slide layout">
  <p:cSld name="16_Contents slide layout">
    <p:bg>
      <p:bgPr>
        <a:solidFill>
          <a:srgbClr val="262626"/>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22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813526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4227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8" r:id="rId4"/>
    <p:sldLayoutId id="2147483676" r:id="rId5"/>
    <p:sldLayoutId id="2147483679" r:id="rId6"/>
    <p:sldLayoutId id="2147483684" r:id="rId7"/>
    <p:sldLayoutId id="214748368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146629" y="311971"/>
            <a:ext cx="7431314" cy="646331"/>
          </a:xfrm>
          <a:prstGeom prst="rect">
            <a:avLst/>
          </a:prstGeom>
          <a:solidFill>
            <a:schemeClr val="tx1">
              <a:lumMod val="95000"/>
              <a:lumOff val="5000"/>
            </a:schemeClr>
          </a:solidFill>
        </p:spPr>
        <p:txBody>
          <a:bodyPr wrap="square">
            <a:spAutoFit/>
          </a:bodyPr>
          <a:lstStyle/>
          <a:p>
            <a:pPr lvl="0" algn="ctr"/>
            <a:r>
              <a:rPr lang="en-GB" sz="3600" b="1" dirty="0">
                <a:solidFill>
                  <a:schemeClr val="bg1"/>
                </a:solidFill>
                <a:latin typeface="Times New Roman" panose="02020603050405020304" pitchFamily="18" charset="0"/>
                <a:ea typeface="Bodoni"/>
                <a:cs typeface="Times New Roman" panose="02020603050405020304" pitchFamily="18" charset="0"/>
                <a:sym typeface="Bodoni"/>
              </a:rPr>
              <a:t>PERSONAL EXPENSE TRACKER</a:t>
            </a:r>
            <a:endParaRPr lang="en-GB" sz="4800" b="1" dirty="0">
              <a:solidFill>
                <a:schemeClr val="tx1"/>
              </a:solidFill>
              <a:latin typeface="Times New Roman" panose="02020603050405020304" pitchFamily="18" charset="0"/>
              <a:ea typeface="Bodoni"/>
              <a:cs typeface="Times New Roman" panose="02020603050405020304" pitchFamily="18" charset="0"/>
              <a:sym typeface="Bodoni"/>
            </a:endParaRPr>
          </a:p>
        </p:txBody>
      </p:sp>
      <p:sp>
        <p:nvSpPr>
          <p:cNvPr id="6" name="TextBox 5"/>
          <p:cNvSpPr txBox="1"/>
          <p:nvPr/>
        </p:nvSpPr>
        <p:spPr>
          <a:xfrm>
            <a:off x="4281715" y="2627085"/>
            <a:ext cx="4593771" cy="369332"/>
          </a:xfrm>
          <a:prstGeom prst="rect">
            <a:avLst/>
          </a:prstGeom>
          <a:solidFill>
            <a:schemeClr val="accent4"/>
          </a:solidFill>
        </p:spPr>
        <p:txBody>
          <a:bodyPr wrap="square" rtlCol="0">
            <a:spAutoFit/>
          </a:bodyPr>
          <a:lstStyle/>
          <a:p>
            <a:r>
              <a:rPr lang="en-IN" sz="1800" b="1" dirty="0">
                <a:solidFill>
                  <a:schemeClr val="bg1"/>
                </a:solidFill>
                <a:latin typeface="Times New Roman" panose="02020603050405020304" pitchFamily="18" charset="0"/>
                <a:cs typeface="Times New Roman" panose="02020603050405020304" pitchFamily="18" charset="0"/>
              </a:rPr>
              <a:t>111720102013 - ASWINKUMAR P</a:t>
            </a:r>
          </a:p>
        </p:txBody>
      </p:sp>
      <p:sp>
        <p:nvSpPr>
          <p:cNvPr id="7" name="TextBox 6"/>
          <p:cNvSpPr txBox="1"/>
          <p:nvPr/>
        </p:nvSpPr>
        <p:spPr>
          <a:xfrm>
            <a:off x="4281714" y="3192955"/>
            <a:ext cx="4593771" cy="369332"/>
          </a:xfrm>
          <a:prstGeom prst="rect">
            <a:avLst/>
          </a:prstGeom>
          <a:solidFill>
            <a:schemeClr val="bg2"/>
          </a:solidFill>
        </p:spPr>
        <p:txBody>
          <a:bodyPr wrap="square" rtlCol="0">
            <a:spAutoFit/>
          </a:bodyPr>
          <a:lstStyle/>
          <a:p>
            <a:r>
              <a:rPr lang="en-IN" sz="1800" b="1" dirty="0">
                <a:solidFill>
                  <a:schemeClr val="bg1"/>
                </a:solidFill>
                <a:latin typeface="Times New Roman" panose="02020603050405020304" pitchFamily="18" charset="0"/>
                <a:cs typeface="Times New Roman" panose="02020603050405020304" pitchFamily="18" charset="0"/>
              </a:rPr>
              <a:t>111720102014 - CHIRUDEEP B</a:t>
            </a:r>
          </a:p>
        </p:txBody>
      </p:sp>
      <p:sp>
        <p:nvSpPr>
          <p:cNvPr id="8" name="TextBox 7"/>
          <p:cNvSpPr txBox="1"/>
          <p:nvPr/>
        </p:nvSpPr>
        <p:spPr>
          <a:xfrm>
            <a:off x="4281714" y="3758825"/>
            <a:ext cx="4593771" cy="369332"/>
          </a:xfrm>
          <a:prstGeom prst="rect">
            <a:avLst/>
          </a:prstGeom>
          <a:solidFill>
            <a:schemeClr val="accent3"/>
          </a:solidFill>
        </p:spPr>
        <p:txBody>
          <a:bodyPr wrap="square" rtlCol="0">
            <a:spAutoFit/>
          </a:bodyPr>
          <a:lstStyle/>
          <a:p>
            <a:r>
              <a:rPr lang="en-IN" sz="1800" b="1" dirty="0">
                <a:solidFill>
                  <a:schemeClr val="bg1"/>
                </a:solidFill>
                <a:latin typeface="Times New Roman" panose="02020603050405020304" pitchFamily="18" charset="0"/>
                <a:cs typeface="Times New Roman" panose="02020603050405020304" pitchFamily="18" charset="0"/>
              </a:rPr>
              <a:t>111720102023 – CHARAN SAI </a:t>
            </a:r>
            <a:r>
              <a:rPr lang="en-US" sz="1800" b="1" dirty="0">
                <a:solidFill>
                  <a:schemeClr val="bg1"/>
                </a:solidFill>
                <a:latin typeface="Times New Roman" panose="02020603050405020304" pitchFamily="18" charset="0"/>
                <a:cs typeface="Times New Roman" panose="02020603050405020304" pitchFamily="18" charset="0"/>
              </a:rPr>
              <a:t>B</a:t>
            </a:r>
            <a:endParaRPr lang="en-IN" sz="1800" b="1" dirty="0">
              <a:solidFill>
                <a:schemeClr val="bg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399142" y="1680521"/>
            <a:ext cx="3243943" cy="324394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884764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43847" y="83495"/>
            <a:ext cx="8679898" cy="543185"/>
          </a:xfrm>
        </p:spPr>
        <p:txBody>
          <a:bodyPr/>
          <a:lstStyle/>
          <a:p>
            <a:r>
              <a:rPr lang="en-US" sz="5400" b="1" dirty="0">
                <a:latin typeface="Times New Roman" panose="02020603050405020304" pitchFamily="18" charset="0"/>
                <a:cs typeface="Times New Roman" panose="02020603050405020304" pitchFamily="18" charset="0"/>
              </a:rPr>
              <a:t>METHODOLOGY</a:t>
            </a:r>
          </a:p>
        </p:txBody>
      </p:sp>
      <p:grpSp>
        <p:nvGrpSpPr>
          <p:cNvPr id="3" name="Group 2">
            <a:extLst>
              <a:ext uri="{FF2B5EF4-FFF2-40B4-BE49-F238E27FC236}">
                <a16:creationId xmlns:a16="http://schemas.microsoft.com/office/drawing/2014/main" id="{37DCBB02-CBE2-4DB8-B3AE-963EB42A0462}"/>
              </a:ext>
            </a:extLst>
          </p:cNvPr>
          <p:cNvGrpSpPr/>
          <p:nvPr/>
        </p:nvGrpSpPr>
        <p:grpSpPr>
          <a:xfrm>
            <a:off x="6136381" y="2304153"/>
            <a:ext cx="2324687" cy="1323439"/>
            <a:chOff x="3017859" y="3915347"/>
            <a:chExt cx="2035015" cy="1764588"/>
          </a:xfrm>
        </p:grpSpPr>
        <p:sp>
          <p:nvSpPr>
            <p:cNvPr id="4" name="TextBox 3">
              <a:extLst>
                <a:ext uri="{FF2B5EF4-FFF2-40B4-BE49-F238E27FC236}">
                  <a16:creationId xmlns:a16="http://schemas.microsoft.com/office/drawing/2014/main" id="{1FA5B2B4-107A-441F-A698-0A1F65BDEE8A}"/>
                </a:ext>
              </a:extLst>
            </p:cNvPr>
            <p:cNvSpPr txBox="1"/>
            <p:nvPr/>
          </p:nvSpPr>
          <p:spPr>
            <a:xfrm>
              <a:off x="3166022" y="3915347"/>
              <a:ext cx="1886852" cy="1764588"/>
            </a:xfrm>
            <a:prstGeom prst="rect">
              <a:avLst/>
            </a:prstGeom>
            <a:noFill/>
          </p:spPr>
          <p:txBody>
            <a:bodyPr wrap="square" rtlCol="0">
              <a:spAutoFit/>
            </a:bodyPr>
            <a:lstStyle/>
            <a:p>
              <a:pPr algn="ctr"/>
              <a:r>
                <a:rPr lang="en-IN" altLang="ko-KR" sz="1600" dirty="0">
                  <a:solidFill>
                    <a:schemeClr val="accent4"/>
                  </a:solidFill>
                  <a:latin typeface="Arial Black" panose="020B0A04020102020204" pitchFamily="34" charset="0"/>
                  <a:cs typeface="Arial" pitchFamily="34" charset="0"/>
                </a:rPr>
                <a:t>3. GET USERS EXPENSES DETAILS ON THE DAILY OR WEEKLY BASIS</a:t>
              </a:r>
              <a:endParaRPr lang="ko-KR" altLang="en-US" sz="1600" dirty="0">
                <a:solidFill>
                  <a:schemeClr val="accent4"/>
                </a:solidFill>
                <a:latin typeface="Arial Black" panose="020B0A04020102020204" pitchFamily="34" charset="0"/>
                <a:cs typeface="Arial" pitchFamily="34" charset="0"/>
              </a:endParaRPr>
            </a:p>
          </p:txBody>
        </p:sp>
        <p:sp>
          <p:nvSpPr>
            <p:cNvPr id="5" name="TextBox 4">
              <a:extLst>
                <a:ext uri="{FF2B5EF4-FFF2-40B4-BE49-F238E27FC236}">
                  <a16:creationId xmlns:a16="http://schemas.microsoft.com/office/drawing/2014/main" id="{E6FB3A3E-2B2B-4909-8EDE-150243DAD698}"/>
                </a:ext>
              </a:extLst>
            </p:cNvPr>
            <p:cNvSpPr txBox="1"/>
            <p:nvPr/>
          </p:nvSpPr>
          <p:spPr>
            <a:xfrm>
              <a:off x="3017859" y="4283314"/>
              <a:ext cx="1870812" cy="307776"/>
            </a:xfrm>
            <a:prstGeom prst="rect">
              <a:avLst/>
            </a:prstGeom>
            <a:noFill/>
          </p:spPr>
          <p:txBody>
            <a:bodyPr wrap="square" rtlCol="0">
              <a:spAutoFit/>
            </a:bodyPr>
            <a:lstStyle/>
            <a:p>
              <a:endParaRPr lang="ko-KR" altLang="en-US" sz="900" b="1"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E766319C-6828-45FC-A362-96DC9D931AF0}"/>
              </a:ext>
            </a:extLst>
          </p:cNvPr>
          <p:cNvGrpSpPr/>
          <p:nvPr/>
        </p:nvGrpSpPr>
        <p:grpSpPr>
          <a:xfrm>
            <a:off x="783424" y="2527979"/>
            <a:ext cx="2444843" cy="748375"/>
            <a:chOff x="3114863" y="4172293"/>
            <a:chExt cx="2140198" cy="997833"/>
          </a:xfrm>
        </p:grpSpPr>
        <p:sp>
          <p:nvSpPr>
            <p:cNvPr id="7" name="TextBox 6">
              <a:extLst>
                <a:ext uri="{FF2B5EF4-FFF2-40B4-BE49-F238E27FC236}">
                  <a16:creationId xmlns:a16="http://schemas.microsoft.com/office/drawing/2014/main" id="{BFCF0973-9EF2-4409-9244-F5841D8196FC}"/>
                </a:ext>
              </a:extLst>
            </p:cNvPr>
            <p:cNvSpPr txBox="1"/>
            <p:nvPr/>
          </p:nvSpPr>
          <p:spPr>
            <a:xfrm>
              <a:off x="3114863" y="4390426"/>
              <a:ext cx="1886852" cy="779700"/>
            </a:xfrm>
            <a:prstGeom prst="rect">
              <a:avLst/>
            </a:prstGeom>
            <a:noFill/>
          </p:spPr>
          <p:txBody>
            <a:bodyPr wrap="square" rtlCol="0">
              <a:spAutoFit/>
            </a:bodyPr>
            <a:lstStyle/>
            <a:p>
              <a:pPr algn="ctr"/>
              <a:r>
                <a:rPr lang="en-US" altLang="ko-KR" sz="1600" dirty="0">
                  <a:solidFill>
                    <a:schemeClr val="accent2">
                      <a:lumMod val="75000"/>
                    </a:schemeClr>
                  </a:solidFill>
                  <a:latin typeface="Arial Black" panose="020B0A04020102020204" pitchFamily="34" charset="0"/>
                  <a:cs typeface="Arial" pitchFamily="34" charset="0"/>
                </a:rPr>
                <a:t>1. CREATE USER ACCOUNT</a:t>
              </a:r>
              <a:endParaRPr lang="ko-KR" altLang="en-US" sz="1600" dirty="0">
                <a:solidFill>
                  <a:schemeClr val="accent2">
                    <a:lumMod val="75000"/>
                  </a:schemeClr>
                </a:solidFill>
                <a:latin typeface="Arial Black" panose="020B0A04020102020204" pitchFamily="34" charset="0"/>
                <a:cs typeface="Arial" pitchFamily="34" charset="0"/>
              </a:endParaRPr>
            </a:p>
          </p:txBody>
        </p:sp>
        <p:sp>
          <p:nvSpPr>
            <p:cNvPr id="8" name="TextBox 7">
              <a:extLst>
                <a:ext uri="{FF2B5EF4-FFF2-40B4-BE49-F238E27FC236}">
                  <a16:creationId xmlns:a16="http://schemas.microsoft.com/office/drawing/2014/main" id="{F6AB0C9D-002A-4636-AC44-DCDEB13B0474}"/>
                </a:ext>
              </a:extLst>
            </p:cNvPr>
            <p:cNvSpPr txBox="1"/>
            <p:nvPr/>
          </p:nvSpPr>
          <p:spPr>
            <a:xfrm>
              <a:off x="3384249" y="4172293"/>
              <a:ext cx="1870812" cy="307776"/>
            </a:xfrm>
            <a:prstGeom prst="rect">
              <a:avLst/>
            </a:prstGeom>
            <a:noFill/>
          </p:spPr>
          <p:txBody>
            <a:bodyPr wrap="square" rtlCol="0">
              <a:spAutoFit/>
            </a:bodyPr>
            <a:lstStyle/>
            <a:p>
              <a:pPr algn="r"/>
              <a:endParaRPr lang="ko-KR" altLang="en-US" sz="900" b="1"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5799DE08-B8AA-4C21-9FDB-7809CD786062}"/>
              </a:ext>
            </a:extLst>
          </p:cNvPr>
          <p:cNvGrpSpPr/>
          <p:nvPr/>
        </p:nvGrpSpPr>
        <p:grpSpPr>
          <a:xfrm>
            <a:off x="3716050" y="3888751"/>
            <a:ext cx="3882848" cy="1276448"/>
            <a:chOff x="1493650" y="4298553"/>
            <a:chExt cx="3399018" cy="1701931"/>
          </a:xfrm>
        </p:grpSpPr>
        <p:sp>
          <p:nvSpPr>
            <p:cNvPr id="10" name="TextBox 9">
              <a:extLst>
                <a:ext uri="{FF2B5EF4-FFF2-40B4-BE49-F238E27FC236}">
                  <a16:creationId xmlns:a16="http://schemas.microsoft.com/office/drawing/2014/main" id="{7A52248B-7FE4-4FA2-A22A-262052B32B53}"/>
                </a:ext>
              </a:extLst>
            </p:cNvPr>
            <p:cNvSpPr txBox="1"/>
            <p:nvPr/>
          </p:nvSpPr>
          <p:spPr>
            <a:xfrm>
              <a:off x="1493650" y="4892488"/>
              <a:ext cx="1886852" cy="1107996"/>
            </a:xfrm>
            <a:prstGeom prst="rect">
              <a:avLst/>
            </a:prstGeom>
            <a:noFill/>
          </p:spPr>
          <p:txBody>
            <a:bodyPr wrap="square" rtlCol="0">
              <a:spAutoFit/>
            </a:bodyPr>
            <a:lstStyle/>
            <a:p>
              <a:pPr algn="ctr"/>
              <a:r>
                <a:rPr lang="en-IN" altLang="ko-KR" sz="1600" b="1" dirty="0">
                  <a:solidFill>
                    <a:srgbClr val="FFC000"/>
                  </a:solidFill>
                  <a:latin typeface="Arial Black" panose="020B0A04020102020204" pitchFamily="34" charset="0"/>
                  <a:cs typeface="Arial" pitchFamily="34" charset="0"/>
                </a:rPr>
                <a:t>2. GET USERS MONTHLY AND ANNUAL INCOME</a:t>
              </a:r>
              <a:endParaRPr lang="ko-KR" altLang="en-US" sz="1600" b="1" dirty="0">
                <a:solidFill>
                  <a:srgbClr val="FFC000"/>
                </a:solidFill>
                <a:latin typeface="Arial Black" panose="020B0A04020102020204" pitchFamily="34" charset="0"/>
                <a:cs typeface="Arial" pitchFamily="34" charset="0"/>
              </a:endParaRPr>
            </a:p>
          </p:txBody>
        </p:sp>
        <p:sp>
          <p:nvSpPr>
            <p:cNvPr id="11" name="TextBox 10">
              <a:extLst>
                <a:ext uri="{FF2B5EF4-FFF2-40B4-BE49-F238E27FC236}">
                  <a16:creationId xmlns:a16="http://schemas.microsoft.com/office/drawing/2014/main" id="{E82F074A-D283-4E44-BBED-0039B6D81E51}"/>
                </a:ext>
              </a:extLst>
            </p:cNvPr>
            <p:cNvSpPr txBox="1"/>
            <p:nvPr/>
          </p:nvSpPr>
          <p:spPr>
            <a:xfrm>
              <a:off x="3021856" y="4298553"/>
              <a:ext cx="1870812" cy="307776"/>
            </a:xfrm>
            <a:prstGeom prst="rect">
              <a:avLst/>
            </a:prstGeom>
            <a:noFill/>
          </p:spPr>
          <p:txBody>
            <a:bodyPr wrap="square" rtlCol="0">
              <a:spAutoFit/>
            </a:bodyPr>
            <a:lstStyle/>
            <a:p>
              <a:endParaRPr lang="ko-KR" altLang="en-US" sz="900" b="1"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AF0CA721-7EE6-48ED-8FB7-18C363562B4B}"/>
              </a:ext>
            </a:extLst>
          </p:cNvPr>
          <p:cNvGrpSpPr/>
          <p:nvPr/>
        </p:nvGrpSpPr>
        <p:grpSpPr>
          <a:xfrm>
            <a:off x="3487211" y="627944"/>
            <a:ext cx="2174302" cy="1077218"/>
            <a:chOff x="3059350" y="4056548"/>
            <a:chExt cx="1903369" cy="1436292"/>
          </a:xfrm>
        </p:grpSpPr>
        <p:sp>
          <p:nvSpPr>
            <p:cNvPr id="13" name="TextBox 12">
              <a:extLst>
                <a:ext uri="{FF2B5EF4-FFF2-40B4-BE49-F238E27FC236}">
                  <a16:creationId xmlns:a16="http://schemas.microsoft.com/office/drawing/2014/main" id="{F8A118AC-ADEA-4FAE-B527-05967C71A0B4}"/>
                </a:ext>
              </a:extLst>
            </p:cNvPr>
            <p:cNvSpPr txBox="1"/>
            <p:nvPr/>
          </p:nvSpPr>
          <p:spPr>
            <a:xfrm>
              <a:off x="3075867" y="4056548"/>
              <a:ext cx="1886852" cy="1436292"/>
            </a:xfrm>
            <a:prstGeom prst="rect">
              <a:avLst/>
            </a:prstGeom>
            <a:noFill/>
          </p:spPr>
          <p:txBody>
            <a:bodyPr wrap="square" rtlCol="0">
              <a:spAutoFit/>
            </a:bodyPr>
            <a:lstStyle/>
            <a:p>
              <a:pPr algn="ctr"/>
              <a:r>
                <a:rPr lang="en-US" altLang="ko-KR" sz="1600" dirty="0">
                  <a:solidFill>
                    <a:schemeClr val="accent1">
                      <a:lumMod val="75000"/>
                    </a:schemeClr>
                  </a:solidFill>
                  <a:latin typeface="Arial Black" panose="020B0A04020102020204" pitchFamily="34" charset="0"/>
                  <a:cs typeface="Arial" pitchFamily="34" charset="0"/>
                </a:rPr>
                <a:t>4. SET NOTIFICATION TO CONTROL EXPENSES</a:t>
              </a:r>
              <a:endParaRPr lang="ko-KR" altLang="en-US" sz="1600" dirty="0">
                <a:solidFill>
                  <a:schemeClr val="accent1">
                    <a:lumMod val="75000"/>
                  </a:schemeClr>
                </a:solidFill>
                <a:latin typeface="Arial Black" panose="020B0A04020102020204" pitchFamily="34" charset="0"/>
                <a:cs typeface="Arial" pitchFamily="34" charset="0"/>
              </a:endParaRPr>
            </a:p>
          </p:txBody>
        </p:sp>
        <p:sp>
          <p:nvSpPr>
            <p:cNvPr id="14" name="TextBox 13">
              <a:extLst>
                <a:ext uri="{FF2B5EF4-FFF2-40B4-BE49-F238E27FC236}">
                  <a16:creationId xmlns:a16="http://schemas.microsoft.com/office/drawing/2014/main" id="{2F97D6C0-BC3D-41B1-9FB0-E0BC0444CDC2}"/>
                </a:ext>
              </a:extLst>
            </p:cNvPr>
            <p:cNvSpPr txBox="1"/>
            <p:nvPr/>
          </p:nvSpPr>
          <p:spPr>
            <a:xfrm>
              <a:off x="3059350" y="4160017"/>
              <a:ext cx="1870812" cy="307776"/>
            </a:xfrm>
            <a:prstGeom prst="rect">
              <a:avLst/>
            </a:prstGeom>
            <a:noFill/>
          </p:spPr>
          <p:txBody>
            <a:bodyPr wrap="square" rtlCol="0">
              <a:spAutoFit/>
            </a:bodyPr>
            <a:lstStyle/>
            <a:p>
              <a:pPr algn="r"/>
              <a:endParaRPr lang="ko-KR" altLang="en-US" sz="900" b="1" dirty="0">
                <a:solidFill>
                  <a:schemeClr val="tx1">
                    <a:lumMod val="75000"/>
                    <a:lumOff val="25000"/>
                  </a:schemeClr>
                </a:solidFill>
                <a:cs typeface="Arial" pitchFamily="34" charset="0"/>
              </a:endParaRPr>
            </a:p>
          </p:txBody>
        </p:sp>
      </p:grpSp>
      <p:sp>
        <p:nvSpPr>
          <p:cNvPr id="15" name="Donut 20">
            <a:extLst>
              <a:ext uri="{FF2B5EF4-FFF2-40B4-BE49-F238E27FC236}">
                <a16:creationId xmlns:a16="http://schemas.microsoft.com/office/drawing/2014/main" id="{C18DB444-EB6A-404E-ABD8-75F15106AD44}"/>
              </a:ext>
            </a:extLst>
          </p:cNvPr>
          <p:cNvSpPr/>
          <p:nvPr/>
        </p:nvSpPr>
        <p:spPr>
          <a:xfrm>
            <a:off x="3298463" y="1886871"/>
            <a:ext cx="2387774" cy="2309828"/>
          </a:xfrm>
          <a:prstGeom prst="donut">
            <a:avLst>
              <a:gd name="adj" fmla="val 98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2025">
              <a:solidFill>
                <a:schemeClr val="tx1"/>
              </a:solidFill>
            </a:endParaRPr>
          </a:p>
        </p:txBody>
      </p:sp>
      <p:sp>
        <p:nvSpPr>
          <p:cNvPr id="16" name="Rounded Rectangle 9">
            <a:extLst>
              <a:ext uri="{FF2B5EF4-FFF2-40B4-BE49-F238E27FC236}">
                <a16:creationId xmlns:a16="http://schemas.microsoft.com/office/drawing/2014/main" id="{15BE4EC6-43BF-4AD0-AEEA-201D0535951C}"/>
              </a:ext>
            </a:extLst>
          </p:cNvPr>
          <p:cNvSpPr/>
          <p:nvPr/>
        </p:nvSpPr>
        <p:spPr>
          <a:xfrm>
            <a:off x="4221250" y="1653496"/>
            <a:ext cx="731480" cy="58518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7" name="Rounded Rectangle 45">
            <a:extLst>
              <a:ext uri="{FF2B5EF4-FFF2-40B4-BE49-F238E27FC236}">
                <a16:creationId xmlns:a16="http://schemas.microsoft.com/office/drawing/2014/main" id="{88C14777-0096-4859-B079-1F6C266DCEB4}"/>
              </a:ext>
            </a:extLst>
          </p:cNvPr>
          <p:cNvSpPr/>
          <p:nvPr/>
        </p:nvSpPr>
        <p:spPr>
          <a:xfrm>
            <a:off x="4202242" y="3756070"/>
            <a:ext cx="731480" cy="5851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8" name="Rounded Rectangle 49">
            <a:extLst>
              <a:ext uri="{FF2B5EF4-FFF2-40B4-BE49-F238E27FC236}">
                <a16:creationId xmlns:a16="http://schemas.microsoft.com/office/drawing/2014/main" id="{5F432428-A8DE-407E-8705-ADCAA9E5148C}"/>
              </a:ext>
            </a:extLst>
          </p:cNvPr>
          <p:cNvSpPr/>
          <p:nvPr/>
        </p:nvSpPr>
        <p:spPr>
          <a:xfrm>
            <a:off x="5338448" y="2668807"/>
            <a:ext cx="731480" cy="58518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19" name="Rounded Rectangle 53">
            <a:extLst>
              <a:ext uri="{FF2B5EF4-FFF2-40B4-BE49-F238E27FC236}">
                <a16:creationId xmlns:a16="http://schemas.microsoft.com/office/drawing/2014/main" id="{CD83DDB0-961A-4D3F-901C-DE009405AEA4}"/>
              </a:ext>
            </a:extLst>
          </p:cNvPr>
          <p:cNvSpPr/>
          <p:nvPr/>
        </p:nvSpPr>
        <p:spPr>
          <a:xfrm>
            <a:off x="3074074" y="2668807"/>
            <a:ext cx="731480" cy="5851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20" name="Oval 19">
            <a:extLst>
              <a:ext uri="{FF2B5EF4-FFF2-40B4-BE49-F238E27FC236}">
                <a16:creationId xmlns:a16="http://schemas.microsoft.com/office/drawing/2014/main" id="{7A492B12-0241-430D-8139-E20071CC50C9}"/>
              </a:ext>
            </a:extLst>
          </p:cNvPr>
          <p:cNvSpPr/>
          <p:nvPr/>
        </p:nvSpPr>
        <p:spPr>
          <a:xfrm>
            <a:off x="4169858" y="2554529"/>
            <a:ext cx="812978" cy="812978"/>
          </a:xfrm>
          <a:prstGeom prst="ellipse">
            <a:avLst/>
          </a:prstGeom>
          <a:solidFill>
            <a:schemeClr val="tx1">
              <a:lumMod val="50000"/>
              <a:lumOff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21" name="Rounded Rectangle 10">
            <a:extLst>
              <a:ext uri="{FF2B5EF4-FFF2-40B4-BE49-F238E27FC236}">
                <a16:creationId xmlns:a16="http://schemas.microsoft.com/office/drawing/2014/main" id="{CD9D9089-26EA-49BD-9CFE-AE72E3E86EAB}"/>
              </a:ext>
            </a:extLst>
          </p:cNvPr>
          <p:cNvSpPr/>
          <p:nvPr/>
        </p:nvSpPr>
        <p:spPr>
          <a:xfrm>
            <a:off x="3344503" y="2830864"/>
            <a:ext cx="190620" cy="25226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2" name="Rounded Rectangle 5">
            <a:extLst>
              <a:ext uri="{FF2B5EF4-FFF2-40B4-BE49-F238E27FC236}">
                <a16:creationId xmlns:a16="http://schemas.microsoft.com/office/drawing/2014/main" id="{D46F600B-E188-4732-BFBB-157ACDD56C39}"/>
              </a:ext>
            </a:extLst>
          </p:cNvPr>
          <p:cNvSpPr/>
          <p:nvPr/>
        </p:nvSpPr>
        <p:spPr>
          <a:xfrm flipH="1">
            <a:off x="4377151" y="2813497"/>
            <a:ext cx="413291" cy="3409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3" name="Round Same Side Corner Rectangle 11">
            <a:extLst>
              <a:ext uri="{FF2B5EF4-FFF2-40B4-BE49-F238E27FC236}">
                <a16:creationId xmlns:a16="http://schemas.microsoft.com/office/drawing/2014/main" id="{84B7C905-B284-401F-BF02-B2FDF4D84C63}"/>
              </a:ext>
            </a:extLst>
          </p:cNvPr>
          <p:cNvSpPr>
            <a:spLocks noChangeAspect="1"/>
          </p:cNvSpPr>
          <p:nvPr/>
        </p:nvSpPr>
        <p:spPr>
          <a:xfrm rot="9900000">
            <a:off x="4496499" y="1835451"/>
            <a:ext cx="297000" cy="25224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24" name="Block Arc 10">
            <a:extLst>
              <a:ext uri="{FF2B5EF4-FFF2-40B4-BE49-F238E27FC236}">
                <a16:creationId xmlns:a16="http://schemas.microsoft.com/office/drawing/2014/main" id="{3AB626B6-1E77-4961-A39E-A2822AB570D7}"/>
              </a:ext>
            </a:extLst>
          </p:cNvPr>
          <p:cNvSpPr/>
          <p:nvPr/>
        </p:nvSpPr>
        <p:spPr>
          <a:xfrm>
            <a:off x="5540141" y="2874361"/>
            <a:ext cx="323632" cy="21921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25" name="Round Same Side Corner Rectangle 36">
            <a:extLst>
              <a:ext uri="{FF2B5EF4-FFF2-40B4-BE49-F238E27FC236}">
                <a16:creationId xmlns:a16="http://schemas.microsoft.com/office/drawing/2014/main" id="{CA9F8B55-4906-4243-9596-9D2A8B8905B4}"/>
              </a:ext>
            </a:extLst>
          </p:cNvPr>
          <p:cNvSpPr>
            <a:spLocks noChangeAspect="1"/>
          </p:cNvSpPr>
          <p:nvPr/>
        </p:nvSpPr>
        <p:spPr>
          <a:xfrm>
            <a:off x="4402510" y="3931254"/>
            <a:ext cx="297000" cy="234813"/>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Tree>
    <p:extLst>
      <p:ext uri="{BB962C8B-B14F-4D97-AF65-F5344CB8AC3E}">
        <p14:creationId xmlns:p14="http://schemas.microsoft.com/office/powerpoint/2010/main" val="119838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0434" y="332753"/>
            <a:ext cx="4357283" cy="769441"/>
          </a:xfrm>
          <a:prstGeom prst="rect">
            <a:avLst/>
          </a:prstGeom>
        </p:spPr>
        <p:txBody>
          <a:bodyPr wrap="none">
            <a:spAutoFit/>
          </a:bodyPr>
          <a:lstStyle/>
          <a:p>
            <a:pPr algn="ctr"/>
            <a:r>
              <a:rPr lang="en-US" sz="4400" b="1" dirty="0">
                <a:latin typeface="Times New Roman" panose="02020603050405020304" pitchFamily="18" charset="0"/>
                <a:cs typeface="Times New Roman" panose="02020603050405020304" pitchFamily="18" charset="0"/>
              </a:rPr>
              <a:t>SCREENSHOTS</a:t>
            </a: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98" y="1400067"/>
            <a:ext cx="2879583" cy="30472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090" y="1400067"/>
            <a:ext cx="2871254" cy="3016898"/>
          </a:xfrm>
          <a:prstGeom prst="rect">
            <a:avLst/>
          </a:prstGeom>
        </p:spPr>
      </p:pic>
    </p:spTree>
    <p:extLst>
      <p:ext uri="{BB962C8B-B14F-4D97-AF65-F5344CB8AC3E}">
        <p14:creationId xmlns:p14="http://schemas.microsoft.com/office/powerpoint/2010/main" val="88980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77283" y="469134"/>
            <a:ext cx="3974165"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SCREENSHOTS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345" y="1482093"/>
            <a:ext cx="2729737" cy="28886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218" y="1482093"/>
            <a:ext cx="2730606" cy="2888673"/>
          </a:xfrm>
          <a:prstGeom prst="rect">
            <a:avLst/>
          </a:prstGeom>
        </p:spPr>
      </p:pic>
    </p:spTree>
    <p:extLst>
      <p:ext uri="{BB962C8B-B14F-4D97-AF65-F5344CB8AC3E}">
        <p14:creationId xmlns:p14="http://schemas.microsoft.com/office/powerpoint/2010/main" val="135913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4819" y="145716"/>
            <a:ext cx="3557385" cy="646331"/>
          </a:xfrm>
          <a:prstGeom prst="rect">
            <a:avLst/>
          </a:prstGeom>
        </p:spPr>
        <p:txBody>
          <a:bodyPr wrap="none">
            <a:spAutoFit/>
          </a:bodyPr>
          <a:lstStyle/>
          <a:p>
            <a:pPr algn="ctr"/>
            <a:r>
              <a:rPr lang="en-US" sz="3600" b="1" dirty="0">
                <a:latin typeface="Times New Roman" panose="02020603050405020304" pitchFamily="18" charset="0"/>
                <a:cs typeface="Times New Roman" panose="02020603050405020304" pitchFamily="18" charset="0"/>
              </a:rPr>
              <a:t>SAMPLE CODE</a:t>
            </a:r>
            <a:endParaRPr lang="en-IN" dirty="0"/>
          </a:p>
        </p:txBody>
      </p:sp>
      <p:pic>
        <p:nvPicPr>
          <p:cNvPr id="3" name="Picture 2"/>
          <p:cNvPicPr>
            <a:picLocks noChangeAspect="1"/>
          </p:cNvPicPr>
          <p:nvPr/>
        </p:nvPicPr>
        <p:blipFill>
          <a:blip r:embed="rId2"/>
          <a:stretch>
            <a:fillRect/>
          </a:stretch>
        </p:blipFill>
        <p:spPr>
          <a:xfrm>
            <a:off x="1535850" y="1184565"/>
            <a:ext cx="5975321" cy="2966282"/>
          </a:xfrm>
          <a:prstGeom prst="rect">
            <a:avLst/>
          </a:prstGeom>
        </p:spPr>
      </p:pic>
    </p:spTree>
    <p:extLst>
      <p:ext uri="{BB962C8B-B14F-4D97-AF65-F5344CB8AC3E}">
        <p14:creationId xmlns:p14="http://schemas.microsoft.com/office/powerpoint/2010/main" val="61292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8673" y="311972"/>
            <a:ext cx="3557385" cy="646331"/>
          </a:xfrm>
          <a:prstGeom prst="rect">
            <a:avLst/>
          </a:prstGeom>
        </p:spPr>
        <p:txBody>
          <a:bodyPr wrap="none">
            <a:spAutoFit/>
          </a:bodyPr>
          <a:lstStyle/>
          <a:p>
            <a:pPr algn="ctr"/>
            <a:r>
              <a:rPr lang="en-US" sz="3600" b="1" dirty="0">
                <a:latin typeface="Times New Roman" panose="02020603050405020304" pitchFamily="18" charset="0"/>
                <a:cs typeface="Times New Roman" panose="02020603050405020304" pitchFamily="18" charset="0"/>
              </a:rPr>
              <a:t>SAMPLE CODE</a:t>
            </a:r>
            <a:endParaRPr lang="en-IN" sz="3600" dirty="0"/>
          </a:p>
        </p:txBody>
      </p:sp>
      <p:pic>
        <p:nvPicPr>
          <p:cNvPr id="3" name="Picture 2"/>
          <p:cNvPicPr>
            <a:picLocks noChangeAspect="1"/>
          </p:cNvPicPr>
          <p:nvPr/>
        </p:nvPicPr>
        <p:blipFill>
          <a:blip r:embed="rId2"/>
          <a:stretch>
            <a:fillRect/>
          </a:stretch>
        </p:blipFill>
        <p:spPr>
          <a:xfrm>
            <a:off x="177936" y="1258277"/>
            <a:ext cx="8818861" cy="3365445"/>
          </a:xfrm>
          <a:prstGeom prst="rect">
            <a:avLst/>
          </a:prstGeom>
        </p:spPr>
      </p:pic>
    </p:spTree>
    <p:extLst>
      <p:ext uri="{BB962C8B-B14F-4D97-AF65-F5344CB8AC3E}">
        <p14:creationId xmlns:p14="http://schemas.microsoft.com/office/powerpoint/2010/main" val="337280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Google Shape;1548;p76"/>
          <p:cNvSpPr txBox="1"/>
          <p:nvPr/>
        </p:nvSpPr>
        <p:spPr>
          <a:xfrm>
            <a:off x="2793681" y="251329"/>
            <a:ext cx="3704388" cy="684773"/>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kumimoji="0" lang="en-IN" sz="4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REFERENCES</a:t>
            </a:r>
            <a:endParaRPr sz="4000" dirty="0">
              <a:solidFill>
                <a:schemeClr val="tx1"/>
              </a:solidFill>
              <a:latin typeface="Times New Roman" panose="02020603050405020304" pitchFamily="18" charset="0"/>
              <a:cs typeface="Times New Roman" panose="02020603050405020304" pitchFamily="18" charset="0"/>
              <a:sym typeface="Arial"/>
            </a:endParaRPr>
          </a:p>
        </p:txBody>
      </p:sp>
      <p:sp>
        <p:nvSpPr>
          <p:cNvPr id="3" name="Google Shape;1576;p76"/>
          <p:cNvSpPr txBox="1"/>
          <p:nvPr/>
        </p:nvSpPr>
        <p:spPr>
          <a:xfrm>
            <a:off x="547255" y="3610361"/>
            <a:ext cx="8197240" cy="1177215"/>
          </a:xfrm>
          <a:prstGeom prst="rect">
            <a:avLst/>
          </a:prstGeom>
          <a:solidFill>
            <a:schemeClr val="accent4"/>
          </a:solidFill>
          <a:ln>
            <a:noFill/>
          </a:ln>
        </p:spPr>
        <p:txBody>
          <a:bodyPr spcFirstLastPara="1" wrap="square" lIns="68575" tIns="34275" rIns="68575" bIns="34275" anchor="t" anchorCtr="0">
            <a:spAutoFit/>
          </a:bodyPr>
          <a:lstStyle/>
          <a:p>
            <a:pPr marL="0" indent="0">
              <a:buNone/>
            </a:pPr>
            <a:r>
              <a:rPr lang="en-IN" sz="1800" b="1" dirty="0">
                <a:solidFill>
                  <a:schemeClr val="bg1"/>
                </a:solidFill>
                <a:latin typeface="Times New Roman" panose="02020603050405020304" pitchFamily="18" charset="0"/>
                <a:cs typeface="Times New Roman" panose="02020603050405020304" pitchFamily="18" charset="0"/>
              </a:rPr>
              <a:t>[3]  S </a:t>
            </a:r>
            <a:r>
              <a:rPr lang="en-IN" sz="1800" b="1" dirty="0" err="1">
                <a:solidFill>
                  <a:schemeClr val="bg1"/>
                </a:solidFill>
                <a:latin typeface="Times New Roman" panose="02020603050405020304" pitchFamily="18" charset="0"/>
                <a:cs typeface="Times New Roman" panose="02020603050405020304" pitchFamily="18" charset="0"/>
              </a:rPr>
              <a:t>Chandini</a:t>
            </a:r>
            <a:r>
              <a:rPr lang="en-IN" sz="1800" b="1" dirty="0">
                <a:solidFill>
                  <a:schemeClr val="bg1"/>
                </a:solidFill>
                <a:latin typeface="Times New Roman" panose="02020603050405020304" pitchFamily="18" charset="0"/>
                <a:cs typeface="Times New Roman" panose="02020603050405020304" pitchFamily="18" charset="0"/>
              </a:rPr>
              <a:t>, T </a:t>
            </a:r>
            <a:r>
              <a:rPr lang="en-IN" sz="1800" b="1" dirty="0" err="1">
                <a:solidFill>
                  <a:schemeClr val="bg1"/>
                </a:solidFill>
                <a:latin typeface="Times New Roman" panose="02020603050405020304" pitchFamily="18" charset="0"/>
                <a:cs typeface="Times New Roman" panose="02020603050405020304" pitchFamily="18" charset="0"/>
              </a:rPr>
              <a:t>Poojitha</a:t>
            </a:r>
            <a:r>
              <a:rPr lang="en-IN" sz="1800" b="1" dirty="0">
                <a:solidFill>
                  <a:schemeClr val="bg1"/>
                </a:solidFill>
                <a:latin typeface="Times New Roman" panose="02020603050405020304" pitchFamily="18" charset="0"/>
                <a:cs typeface="Times New Roman" panose="02020603050405020304" pitchFamily="18" charset="0"/>
              </a:rPr>
              <a:t>, D </a:t>
            </a:r>
            <a:r>
              <a:rPr lang="en-IN" sz="1800" b="1" dirty="0" err="1">
                <a:solidFill>
                  <a:schemeClr val="bg1"/>
                </a:solidFill>
                <a:latin typeface="Times New Roman" panose="02020603050405020304" pitchFamily="18" charset="0"/>
                <a:cs typeface="Times New Roman" panose="02020603050405020304" pitchFamily="18" charset="0"/>
              </a:rPr>
              <a:t>Ranjith</a:t>
            </a:r>
            <a:r>
              <a:rPr lang="en-IN" sz="1800" b="1" dirty="0">
                <a:solidFill>
                  <a:schemeClr val="bg1"/>
                </a:solidFill>
                <a:latin typeface="Times New Roman" panose="02020603050405020304" pitchFamily="18" charset="0"/>
                <a:cs typeface="Times New Roman" panose="02020603050405020304" pitchFamily="18" charset="0"/>
              </a:rPr>
              <a:t>, V J Mohammed </a:t>
            </a:r>
            <a:r>
              <a:rPr lang="en-IN" sz="1800" b="1" dirty="0" err="1">
                <a:solidFill>
                  <a:schemeClr val="bg1"/>
                </a:solidFill>
                <a:latin typeface="Times New Roman" panose="02020603050405020304" pitchFamily="18" charset="0"/>
                <a:cs typeface="Times New Roman" panose="02020603050405020304" pitchFamily="18" charset="0"/>
              </a:rPr>
              <a:t>Akram</a:t>
            </a:r>
            <a:r>
              <a:rPr lang="en-IN" sz="1800" b="1" dirty="0">
                <a:solidFill>
                  <a:schemeClr val="bg1"/>
                </a:solidFill>
                <a:latin typeface="Times New Roman" panose="02020603050405020304" pitchFamily="18" charset="0"/>
                <a:cs typeface="Times New Roman" panose="02020603050405020304" pitchFamily="18" charset="0"/>
              </a:rPr>
              <a:t>, M S Vani, V  </a:t>
            </a:r>
            <a:r>
              <a:rPr lang="en-IN" sz="1800" b="1" dirty="0" err="1">
                <a:solidFill>
                  <a:schemeClr val="bg1"/>
                </a:solidFill>
                <a:latin typeface="Times New Roman" panose="02020603050405020304" pitchFamily="18" charset="0"/>
                <a:cs typeface="Times New Roman" panose="02020603050405020304" pitchFamily="18" charset="0"/>
              </a:rPr>
              <a:t>Rajyalakshmi</a:t>
            </a:r>
            <a:r>
              <a:rPr lang="en-IN" sz="1800" b="1" dirty="0">
                <a:solidFill>
                  <a:schemeClr val="bg1"/>
                </a:solidFill>
                <a:latin typeface="Times New Roman" panose="02020603050405020304" pitchFamily="18" charset="0"/>
                <a:cs typeface="Times New Roman" panose="02020603050405020304" pitchFamily="18" charset="0"/>
              </a:rPr>
              <a:t>,       “Online Income and Expense Tracker”, International Research Journal of Engineering and Technology (IRJET), Volume: 06 Issue: 3, e-ISSN: 2395-0056, p-ISSN: 2395-0072 (March 2019).</a:t>
            </a:r>
            <a:r>
              <a:rPr lang="en-IN" sz="1800" b="1" dirty="0">
                <a:solidFill>
                  <a:schemeClr val="tx1"/>
                </a:solidFill>
                <a:latin typeface="Times New Roman" panose="02020603050405020304" pitchFamily="18" charset="0"/>
                <a:cs typeface="Times New Roman" panose="02020603050405020304" pitchFamily="18" charset="0"/>
              </a:rPr>
              <a:t> </a:t>
            </a:r>
          </a:p>
        </p:txBody>
      </p:sp>
      <p:sp>
        <p:nvSpPr>
          <p:cNvPr id="4" name="TextBox 3"/>
          <p:cNvSpPr txBox="1"/>
          <p:nvPr/>
        </p:nvSpPr>
        <p:spPr>
          <a:xfrm>
            <a:off x="547255" y="1035859"/>
            <a:ext cx="8197240" cy="923330"/>
          </a:xfrm>
          <a:prstGeom prst="rect">
            <a:avLst/>
          </a:prstGeom>
          <a:solidFill>
            <a:schemeClr val="bg2"/>
          </a:solidFill>
        </p:spPr>
        <p:txBody>
          <a:bodyPr wrap="square" rtlCol="0">
            <a:spAutoFit/>
          </a:bodyPr>
          <a:lstStyle/>
          <a:p>
            <a:pPr algn="just"/>
            <a:r>
              <a:rPr lang="en-IN" sz="1800" b="1" dirty="0">
                <a:solidFill>
                  <a:schemeClr val="bg1"/>
                </a:solidFill>
                <a:latin typeface="Times New Roman" panose="02020603050405020304" pitchFamily="18" charset="0"/>
                <a:cs typeface="Times New Roman" panose="02020603050405020304" pitchFamily="18" charset="0"/>
              </a:rPr>
              <a:t>[1] </a:t>
            </a:r>
            <a:r>
              <a:rPr lang="en-IN" sz="1800" b="1" dirty="0" err="1">
                <a:solidFill>
                  <a:schemeClr val="bg1"/>
                </a:solidFill>
                <a:latin typeface="Times New Roman" panose="02020603050405020304" pitchFamily="18" charset="0"/>
                <a:cs typeface="Times New Roman" panose="02020603050405020304" pitchFamily="18" charset="0"/>
              </a:rPr>
              <a:t>Shahed</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err="1">
                <a:solidFill>
                  <a:schemeClr val="bg1"/>
                </a:solidFill>
                <a:latin typeface="Times New Roman" panose="02020603050405020304" pitchFamily="18" charset="0"/>
                <a:cs typeface="Times New Roman" panose="02020603050405020304" pitchFamily="18" charset="0"/>
              </a:rPr>
              <a:t>Anzarus</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err="1">
                <a:solidFill>
                  <a:schemeClr val="bg1"/>
                </a:solidFill>
                <a:latin typeface="Times New Roman" panose="02020603050405020304" pitchFamily="18" charset="0"/>
                <a:cs typeface="Times New Roman" panose="02020603050405020304" pitchFamily="18" charset="0"/>
              </a:rPr>
              <a:t>Sabab</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err="1">
                <a:solidFill>
                  <a:schemeClr val="bg1"/>
                </a:solidFill>
                <a:latin typeface="Times New Roman" panose="02020603050405020304" pitchFamily="18" charset="0"/>
                <a:cs typeface="Times New Roman" panose="02020603050405020304" pitchFamily="18" charset="0"/>
              </a:rPr>
              <a:t>Sadman</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err="1">
                <a:solidFill>
                  <a:schemeClr val="bg1"/>
                </a:solidFill>
                <a:latin typeface="Times New Roman" panose="02020603050405020304" pitchFamily="18" charset="0"/>
                <a:cs typeface="Times New Roman" panose="02020603050405020304" pitchFamily="18" charset="0"/>
              </a:rPr>
              <a:t>Saumik</a:t>
            </a:r>
            <a:r>
              <a:rPr lang="en-IN" sz="1800" b="1" dirty="0">
                <a:solidFill>
                  <a:schemeClr val="bg1"/>
                </a:solidFill>
                <a:latin typeface="Times New Roman" panose="02020603050405020304" pitchFamily="18" charset="0"/>
                <a:cs typeface="Times New Roman" panose="02020603050405020304" pitchFamily="18" charset="0"/>
              </a:rPr>
              <a:t> Islam, Md. Jewel Rana, </a:t>
            </a:r>
            <a:r>
              <a:rPr lang="en-IN" sz="1800" b="1" dirty="0" err="1">
                <a:solidFill>
                  <a:schemeClr val="bg1"/>
                </a:solidFill>
                <a:latin typeface="Times New Roman" panose="02020603050405020304" pitchFamily="18" charset="0"/>
                <a:cs typeface="Times New Roman" panose="02020603050405020304" pitchFamily="18" charset="0"/>
              </a:rPr>
              <a:t>Monir</a:t>
            </a:r>
            <a:r>
              <a:rPr lang="en-IN" sz="1800" b="1" dirty="0">
                <a:solidFill>
                  <a:schemeClr val="bg1"/>
                </a:solidFill>
                <a:latin typeface="Times New Roman" panose="02020603050405020304" pitchFamily="18" charset="0"/>
                <a:cs typeface="Times New Roman" panose="02020603050405020304" pitchFamily="18" charset="0"/>
              </a:rPr>
              <a:t> Hossain, “</a:t>
            </a:r>
            <a:r>
              <a:rPr lang="en-GB" sz="1800" b="1" dirty="0" err="1">
                <a:solidFill>
                  <a:schemeClr val="bg1"/>
                </a:solidFill>
                <a:latin typeface="Times New Roman" panose="02020603050405020304" pitchFamily="18" charset="0"/>
                <a:cs typeface="Times New Roman" panose="02020603050405020304" pitchFamily="18" charset="0"/>
              </a:rPr>
              <a:t>eExpense</a:t>
            </a:r>
            <a:r>
              <a:rPr lang="en-GB" sz="1800" b="1" dirty="0">
                <a:solidFill>
                  <a:schemeClr val="bg1"/>
                </a:solidFill>
                <a:latin typeface="Times New Roman" panose="02020603050405020304" pitchFamily="18" charset="0"/>
                <a:cs typeface="Times New Roman" panose="02020603050405020304" pitchFamily="18" charset="0"/>
              </a:rPr>
              <a:t>: A Smart Approach to Track Everyday </a:t>
            </a:r>
            <a:r>
              <a:rPr lang="en-IN" sz="1800" b="1" dirty="0">
                <a:solidFill>
                  <a:schemeClr val="bg1"/>
                </a:solidFill>
                <a:latin typeface="Times New Roman" panose="02020603050405020304" pitchFamily="18" charset="0"/>
                <a:cs typeface="Times New Roman" panose="02020603050405020304" pitchFamily="18" charset="0"/>
              </a:rPr>
              <a:t>Expense”,  IEEE(2018).</a:t>
            </a:r>
            <a:endParaRPr lang="en-IN" sz="1800" dirty="0">
              <a:solidFill>
                <a:schemeClr val="bg1"/>
              </a:solidFill>
            </a:endParaRPr>
          </a:p>
        </p:txBody>
      </p:sp>
      <p:sp>
        <p:nvSpPr>
          <p:cNvPr id="5" name="TextBox 4"/>
          <p:cNvSpPr txBox="1"/>
          <p:nvPr/>
        </p:nvSpPr>
        <p:spPr>
          <a:xfrm>
            <a:off x="547255" y="2323110"/>
            <a:ext cx="8197240" cy="923330"/>
          </a:xfrm>
          <a:prstGeom prst="rect">
            <a:avLst/>
          </a:prstGeom>
          <a:solidFill>
            <a:schemeClr val="accent3"/>
          </a:solidFill>
        </p:spPr>
        <p:txBody>
          <a:bodyPr wrap="square" rtlCol="0">
            <a:spAutoFit/>
          </a:bodyPr>
          <a:lstStyle/>
          <a:p>
            <a:r>
              <a:rPr lang="en-IN" sz="1800" b="1" dirty="0">
                <a:solidFill>
                  <a:schemeClr val="bg1"/>
                </a:solidFill>
                <a:latin typeface="Times New Roman" panose="02020603050405020304" pitchFamily="18" charset="0"/>
                <a:cs typeface="Times New Roman" panose="02020603050405020304" pitchFamily="18" charset="0"/>
              </a:rPr>
              <a:t>[2] </a:t>
            </a:r>
            <a:r>
              <a:rPr lang="en-IN" sz="1800" b="1" dirty="0" err="1">
                <a:solidFill>
                  <a:schemeClr val="bg1"/>
                </a:solidFill>
                <a:latin typeface="Times New Roman" panose="02020603050405020304" pitchFamily="18" charset="0"/>
                <a:cs typeface="Times New Roman" panose="02020603050405020304" pitchFamily="18" charset="0"/>
              </a:rPr>
              <a:t>Atiya</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err="1">
                <a:solidFill>
                  <a:schemeClr val="bg1"/>
                </a:solidFill>
                <a:latin typeface="Times New Roman" panose="02020603050405020304" pitchFamily="18" charset="0"/>
                <a:cs typeface="Times New Roman" panose="02020603050405020304" pitchFamily="18" charset="0"/>
              </a:rPr>
              <a:t>Kazi</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err="1">
                <a:solidFill>
                  <a:schemeClr val="bg1"/>
                </a:solidFill>
                <a:latin typeface="Times New Roman" panose="02020603050405020304" pitchFamily="18" charset="0"/>
                <a:cs typeface="Times New Roman" panose="02020603050405020304" pitchFamily="18" charset="0"/>
              </a:rPr>
              <a:t>Praphulla</a:t>
            </a:r>
            <a:r>
              <a:rPr lang="en-IN" sz="1800" b="1" dirty="0">
                <a:solidFill>
                  <a:schemeClr val="bg1"/>
                </a:solidFill>
                <a:latin typeface="Times New Roman" panose="02020603050405020304" pitchFamily="18" charset="0"/>
                <a:cs typeface="Times New Roman" panose="02020603050405020304" pitchFamily="18" charset="0"/>
              </a:rPr>
              <a:t> S </a:t>
            </a:r>
            <a:r>
              <a:rPr lang="en-IN" sz="1800" b="1" dirty="0" err="1">
                <a:solidFill>
                  <a:schemeClr val="bg1"/>
                </a:solidFill>
                <a:latin typeface="Times New Roman" panose="02020603050405020304" pitchFamily="18" charset="0"/>
                <a:cs typeface="Times New Roman" panose="02020603050405020304" pitchFamily="18" charset="0"/>
              </a:rPr>
              <a:t>Kherade</a:t>
            </a:r>
            <a:r>
              <a:rPr lang="en-IN" sz="1800" b="1" dirty="0">
                <a:solidFill>
                  <a:schemeClr val="bg1"/>
                </a:solidFill>
                <a:latin typeface="Times New Roman" panose="02020603050405020304" pitchFamily="18" charset="0"/>
                <a:cs typeface="Times New Roman" panose="02020603050405020304" pitchFamily="18" charset="0"/>
              </a:rPr>
              <a:t>, Raj S </a:t>
            </a:r>
            <a:r>
              <a:rPr lang="en-IN" sz="1800" b="1" dirty="0" err="1">
                <a:solidFill>
                  <a:schemeClr val="bg1"/>
                </a:solidFill>
                <a:latin typeface="Times New Roman" panose="02020603050405020304" pitchFamily="18" charset="0"/>
                <a:cs typeface="Times New Roman" panose="02020603050405020304" pitchFamily="18" charset="0"/>
              </a:rPr>
              <a:t>Vilankar</a:t>
            </a:r>
            <a:r>
              <a:rPr lang="en-IN" sz="1800" b="1" dirty="0">
                <a:solidFill>
                  <a:schemeClr val="bg1"/>
                </a:solidFill>
                <a:latin typeface="Times New Roman" panose="02020603050405020304" pitchFamily="18" charset="0"/>
                <a:cs typeface="Times New Roman" panose="02020603050405020304" pitchFamily="18" charset="0"/>
              </a:rPr>
              <a:t>, Parag M </a:t>
            </a:r>
            <a:r>
              <a:rPr lang="en-IN" sz="1800" b="1" dirty="0" err="1">
                <a:solidFill>
                  <a:schemeClr val="bg1"/>
                </a:solidFill>
                <a:latin typeface="Times New Roman" panose="02020603050405020304" pitchFamily="18" charset="0"/>
                <a:cs typeface="Times New Roman" panose="02020603050405020304" pitchFamily="18" charset="0"/>
              </a:rPr>
              <a:t>Sawant</a:t>
            </a:r>
            <a:r>
              <a:rPr lang="en-IN" sz="1800" b="1" dirty="0">
                <a:solidFill>
                  <a:schemeClr val="bg1"/>
                </a:solidFill>
                <a:latin typeface="Times New Roman" panose="02020603050405020304" pitchFamily="18" charset="0"/>
                <a:cs typeface="Times New Roman" panose="02020603050405020304" pitchFamily="18" charset="0"/>
              </a:rPr>
              <a:t>, “EXPENSE TRACKER”, Iconic Research and Engineering Journals, Volume: 4 ISSUE: 11, ISSN: 2456-8880 (May 2021).</a:t>
            </a:r>
            <a:endParaRPr lang="en-IN" sz="1800" dirty="0">
              <a:solidFill>
                <a:schemeClr val="bg1"/>
              </a:solidFill>
            </a:endParaRPr>
          </a:p>
        </p:txBody>
      </p:sp>
    </p:spTree>
    <p:extLst>
      <p:ext uri="{BB962C8B-B14F-4D97-AF65-F5344CB8AC3E}">
        <p14:creationId xmlns:p14="http://schemas.microsoft.com/office/powerpoint/2010/main" val="3340514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55"/>
          <p:cNvSpPr/>
          <p:nvPr/>
        </p:nvSpPr>
        <p:spPr>
          <a:xfrm flipH="1">
            <a:off x="2912449" y="0"/>
            <a:ext cx="6231550" cy="5143500"/>
          </a:xfrm>
          <a:custGeom>
            <a:avLst/>
            <a:gdLst/>
            <a:ahLst/>
            <a:cxnLst/>
            <a:rect l="l" t="t" r="r" b="b"/>
            <a:pathLst>
              <a:path w="9441743" h="6858000" extrusionOk="0">
                <a:moveTo>
                  <a:pt x="0" y="0"/>
                </a:moveTo>
                <a:lnTo>
                  <a:pt x="3015206" y="0"/>
                </a:lnTo>
                <a:lnTo>
                  <a:pt x="9441743" y="6858000"/>
                </a:lnTo>
                <a:lnTo>
                  <a:pt x="0" y="6858000"/>
                </a:lnTo>
                <a:close/>
              </a:path>
            </a:pathLst>
          </a:custGeom>
          <a:solidFill>
            <a:schemeClr val="accent1">
              <a:alpha val="67840"/>
            </a:schemeClr>
          </a:solidFill>
          <a:ln>
            <a:noFill/>
          </a:ln>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2" name="TextBox 1"/>
          <p:cNvSpPr txBox="1"/>
          <p:nvPr/>
        </p:nvSpPr>
        <p:spPr>
          <a:xfrm>
            <a:off x="5451764" y="2424546"/>
            <a:ext cx="2826327"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44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THANK YOU</a:t>
            </a:r>
          </a:p>
        </p:txBody>
      </p:sp>
    </p:spTree>
    <p:extLst>
      <p:ext uri="{BB962C8B-B14F-4D97-AF65-F5344CB8AC3E}">
        <p14:creationId xmlns:p14="http://schemas.microsoft.com/office/powerpoint/2010/main" val="99350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8"/>
        <p:cNvGrpSpPr/>
        <p:nvPr/>
      </p:nvGrpSpPr>
      <p:grpSpPr>
        <a:xfrm>
          <a:off x="0" y="0"/>
          <a:ext cx="0" cy="0"/>
          <a:chOff x="0" y="0"/>
          <a:chExt cx="0" cy="0"/>
        </a:xfrm>
      </p:grpSpPr>
      <p:grpSp>
        <p:nvGrpSpPr>
          <p:cNvPr id="360" name="Google Shape;360;p37"/>
          <p:cNvGrpSpPr/>
          <p:nvPr/>
        </p:nvGrpSpPr>
        <p:grpSpPr>
          <a:xfrm>
            <a:off x="3500524" y="649795"/>
            <a:ext cx="5180102" cy="3843910"/>
            <a:chOff x="4667365" y="866393"/>
            <a:chExt cx="6906803" cy="5125213"/>
          </a:xfrm>
        </p:grpSpPr>
        <p:grpSp>
          <p:nvGrpSpPr>
            <p:cNvPr id="361" name="Google Shape;361;p37"/>
            <p:cNvGrpSpPr/>
            <p:nvPr/>
          </p:nvGrpSpPr>
          <p:grpSpPr>
            <a:xfrm>
              <a:off x="4667365" y="866393"/>
              <a:ext cx="6906803" cy="648000"/>
              <a:chOff x="4653765" y="819809"/>
              <a:chExt cx="6906803" cy="648000"/>
            </a:xfrm>
          </p:grpSpPr>
          <p:sp>
            <p:nvSpPr>
              <p:cNvPr id="362" name="Google Shape;362;p37"/>
              <p:cNvSpPr/>
              <p:nvPr/>
            </p:nvSpPr>
            <p:spPr>
              <a:xfrm>
                <a:off x="4653765" y="819809"/>
                <a:ext cx="6906803" cy="648000"/>
              </a:xfrm>
              <a:prstGeom prst="rect">
                <a:avLst/>
              </a:prstGeom>
              <a:solidFill>
                <a:schemeClr val="lt1"/>
              </a:solidFill>
              <a:ln>
                <a:noFill/>
              </a:ln>
              <a:effectLst>
                <a:outerShdw blurRad="50800" dist="50800" dir="5400000" algn="ctr" rotWithShape="0">
                  <a:srgbClr val="000000">
                    <a:alpha val="29803"/>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63" name="Google Shape;363;p37"/>
              <p:cNvSpPr/>
              <p:nvPr/>
            </p:nvSpPr>
            <p:spPr>
              <a:xfrm>
                <a:off x="5453743" y="891809"/>
                <a:ext cx="5997113" cy="504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64" name="Google Shape;364;p37"/>
              <p:cNvSpPr/>
              <p:nvPr/>
            </p:nvSpPr>
            <p:spPr>
              <a:xfrm>
                <a:off x="4746105" y="891809"/>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65" name="Google Shape;365;p37"/>
              <p:cNvSpPr txBox="1"/>
              <p:nvPr/>
            </p:nvSpPr>
            <p:spPr>
              <a:xfrm>
                <a:off x="4752824" y="912978"/>
                <a:ext cx="605282" cy="461665"/>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dirty="0">
                    <a:solidFill>
                      <a:schemeClr val="lt1"/>
                    </a:solidFill>
                    <a:latin typeface="Arial"/>
                    <a:ea typeface="Arial"/>
                    <a:cs typeface="Arial"/>
                    <a:sym typeface="Arial"/>
                  </a:rPr>
                  <a:t>01</a:t>
                </a:r>
                <a:endParaRPr sz="1800" b="1" dirty="0">
                  <a:solidFill>
                    <a:schemeClr val="lt1"/>
                  </a:solidFill>
                  <a:latin typeface="Arial"/>
                  <a:ea typeface="Arial"/>
                  <a:cs typeface="Arial"/>
                  <a:sym typeface="Arial"/>
                </a:endParaRPr>
              </a:p>
            </p:txBody>
          </p:sp>
          <p:sp>
            <p:nvSpPr>
              <p:cNvPr id="366" name="Google Shape;366;p37"/>
              <p:cNvSpPr txBox="1"/>
              <p:nvPr/>
            </p:nvSpPr>
            <p:spPr>
              <a:xfrm>
                <a:off x="5582211" y="872609"/>
                <a:ext cx="5740200" cy="5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lt1"/>
                    </a:solidFill>
                    <a:latin typeface="Times New Roman" panose="02020603050405020304" pitchFamily="18" charset="0"/>
                    <a:ea typeface="Overlock"/>
                    <a:cs typeface="Times New Roman" panose="02020603050405020304" pitchFamily="18" charset="0"/>
                    <a:sym typeface="Overlock"/>
                  </a:rPr>
                  <a:t>ABSTRACT</a:t>
                </a:r>
                <a:endParaRPr sz="2100" b="1" dirty="0">
                  <a:solidFill>
                    <a:schemeClr val="lt1"/>
                  </a:solidFill>
                  <a:latin typeface="Times New Roman" panose="02020603050405020304" pitchFamily="18" charset="0"/>
                  <a:ea typeface="Overlock"/>
                  <a:cs typeface="Times New Roman" panose="02020603050405020304" pitchFamily="18" charset="0"/>
                  <a:sym typeface="Overlock"/>
                </a:endParaRPr>
              </a:p>
            </p:txBody>
          </p:sp>
        </p:grpSp>
        <p:grpSp>
          <p:nvGrpSpPr>
            <p:cNvPr id="367" name="Google Shape;367;p37"/>
            <p:cNvGrpSpPr/>
            <p:nvPr/>
          </p:nvGrpSpPr>
          <p:grpSpPr>
            <a:xfrm>
              <a:off x="4667365" y="1985696"/>
              <a:ext cx="6906803" cy="648000"/>
              <a:chOff x="4653765" y="1726558"/>
              <a:chExt cx="6906803" cy="648000"/>
            </a:xfrm>
          </p:grpSpPr>
          <p:sp>
            <p:nvSpPr>
              <p:cNvPr id="368" name="Google Shape;368;p37"/>
              <p:cNvSpPr/>
              <p:nvPr/>
            </p:nvSpPr>
            <p:spPr>
              <a:xfrm>
                <a:off x="4653765" y="1726558"/>
                <a:ext cx="6906803" cy="648000"/>
              </a:xfrm>
              <a:prstGeom prst="rect">
                <a:avLst/>
              </a:prstGeom>
              <a:solidFill>
                <a:schemeClr val="lt1"/>
              </a:solidFill>
              <a:ln>
                <a:noFill/>
              </a:ln>
              <a:effectLst>
                <a:outerShdw blurRad="50800" dist="50800" dir="5400000" algn="ctr" rotWithShape="0">
                  <a:srgbClr val="000000">
                    <a:alpha val="29803"/>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69" name="Google Shape;369;p37"/>
              <p:cNvSpPr/>
              <p:nvPr/>
            </p:nvSpPr>
            <p:spPr>
              <a:xfrm>
                <a:off x="5453743" y="1798558"/>
                <a:ext cx="5997113" cy="5040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A0C458"/>
                  </a:solidFill>
                  <a:latin typeface="Arial"/>
                  <a:ea typeface="Arial"/>
                  <a:cs typeface="Arial"/>
                  <a:sym typeface="Arial"/>
                </a:endParaRPr>
              </a:p>
            </p:txBody>
          </p:sp>
          <p:sp>
            <p:nvSpPr>
              <p:cNvPr id="370" name="Google Shape;370;p37"/>
              <p:cNvSpPr/>
              <p:nvPr/>
            </p:nvSpPr>
            <p:spPr>
              <a:xfrm>
                <a:off x="4746105" y="1798558"/>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1" name="Google Shape;371;p37"/>
              <p:cNvSpPr txBox="1"/>
              <p:nvPr/>
            </p:nvSpPr>
            <p:spPr>
              <a:xfrm>
                <a:off x="4752824" y="1819727"/>
                <a:ext cx="605282" cy="461665"/>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02</a:t>
                </a:r>
                <a:endParaRPr sz="1800" b="1">
                  <a:solidFill>
                    <a:schemeClr val="lt1"/>
                  </a:solidFill>
                  <a:latin typeface="Arial"/>
                  <a:ea typeface="Arial"/>
                  <a:cs typeface="Arial"/>
                  <a:sym typeface="Arial"/>
                </a:endParaRPr>
              </a:p>
            </p:txBody>
          </p:sp>
          <p:sp>
            <p:nvSpPr>
              <p:cNvPr id="372" name="Google Shape;372;p37"/>
              <p:cNvSpPr txBox="1"/>
              <p:nvPr/>
            </p:nvSpPr>
            <p:spPr>
              <a:xfrm>
                <a:off x="5601178" y="1753410"/>
                <a:ext cx="5462100" cy="5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lt1"/>
                    </a:solidFill>
                    <a:latin typeface="Times New Roman" panose="02020603050405020304" pitchFamily="18" charset="0"/>
                    <a:ea typeface="Overlock"/>
                    <a:cs typeface="Times New Roman" panose="02020603050405020304" pitchFamily="18" charset="0"/>
                    <a:sym typeface="Overlock"/>
                  </a:rPr>
                  <a:t>TECHNOLOGY USED</a:t>
                </a:r>
                <a:endParaRPr sz="2100" b="1" dirty="0">
                  <a:solidFill>
                    <a:schemeClr val="lt1"/>
                  </a:solidFill>
                  <a:latin typeface="Times New Roman" panose="02020603050405020304" pitchFamily="18" charset="0"/>
                  <a:ea typeface="Overlock"/>
                  <a:cs typeface="Times New Roman" panose="02020603050405020304" pitchFamily="18" charset="0"/>
                  <a:sym typeface="Overlock"/>
                </a:endParaRPr>
              </a:p>
            </p:txBody>
          </p:sp>
        </p:grpSp>
        <p:grpSp>
          <p:nvGrpSpPr>
            <p:cNvPr id="373" name="Google Shape;373;p37"/>
            <p:cNvGrpSpPr/>
            <p:nvPr/>
          </p:nvGrpSpPr>
          <p:grpSpPr>
            <a:xfrm>
              <a:off x="4667365" y="3104999"/>
              <a:ext cx="6906803" cy="648000"/>
              <a:chOff x="4653765" y="2633307"/>
              <a:chExt cx="6906803" cy="648000"/>
            </a:xfrm>
          </p:grpSpPr>
          <p:sp>
            <p:nvSpPr>
              <p:cNvPr id="374" name="Google Shape;374;p37"/>
              <p:cNvSpPr/>
              <p:nvPr/>
            </p:nvSpPr>
            <p:spPr>
              <a:xfrm>
                <a:off x="4653765" y="2633307"/>
                <a:ext cx="6906803" cy="648000"/>
              </a:xfrm>
              <a:prstGeom prst="rect">
                <a:avLst/>
              </a:prstGeom>
              <a:solidFill>
                <a:schemeClr val="lt1"/>
              </a:solidFill>
              <a:ln>
                <a:noFill/>
              </a:ln>
              <a:effectLst>
                <a:outerShdw blurRad="50800" dist="50800" dir="5400000" algn="ctr" rotWithShape="0">
                  <a:srgbClr val="000000">
                    <a:alpha val="29803"/>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5" name="Google Shape;375;p37"/>
              <p:cNvSpPr/>
              <p:nvPr/>
            </p:nvSpPr>
            <p:spPr>
              <a:xfrm>
                <a:off x="5453743" y="2705307"/>
                <a:ext cx="5997113" cy="504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6" name="Google Shape;376;p37"/>
              <p:cNvSpPr/>
              <p:nvPr/>
            </p:nvSpPr>
            <p:spPr>
              <a:xfrm>
                <a:off x="4746105" y="2705307"/>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7" name="Google Shape;377;p37"/>
              <p:cNvSpPr txBox="1"/>
              <p:nvPr/>
            </p:nvSpPr>
            <p:spPr>
              <a:xfrm>
                <a:off x="4752824" y="2726476"/>
                <a:ext cx="605282" cy="461665"/>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03</a:t>
                </a:r>
                <a:endParaRPr sz="1800" b="1">
                  <a:solidFill>
                    <a:schemeClr val="lt1"/>
                  </a:solidFill>
                  <a:latin typeface="Arial"/>
                  <a:ea typeface="Arial"/>
                  <a:cs typeface="Arial"/>
                  <a:sym typeface="Arial"/>
                </a:endParaRPr>
              </a:p>
            </p:txBody>
          </p:sp>
          <p:sp>
            <p:nvSpPr>
              <p:cNvPr id="378" name="Google Shape;378;p37"/>
              <p:cNvSpPr txBox="1"/>
              <p:nvPr/>
            </p:nvSpPr>
            <p:spPr>
              <a:xfrm>
                <a:off x="5601178" y="2695716"/>
                <a:ext cx="5740130" cy="52318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bg1"/>
                    </a:solidFill>
                    <a:latin typeface="Times New Roman" panose="02020603050405020304" pitchFamily="18" charset="0"/>
                    <a:ea typeface="Overlock"/>
                    <a:cs typeface="Times New Roman" panose="02020603050405020304" pitchFamily="18" charset="0"/>
                    <a:sym typeface="Overlock"/>
                  </a:rPr>
                  <a:t>MODULES USED</a:t>
                </a:r>
                <a:endParaRPr sz="2100" b="1" dirty="0">
                  <a:solidFill>
                    <a:schemeClr val="bg1"/>
                  </a:solidFill>
                  <a:latin typeface="Times New Roman" panose="02020603050405020304" pitchFamily="18" charset="0"/>
                  <a:ea typeface="Overlock"/>
                  <a:cs typeface="Times New Roman" panose="02020603050405020304" pitchFamily="18" charset="0"/>
                  <a:sym typeface="Overlock"/>
                </a:endParaRPr>
              </a:p>
            </p:txBody>
          </p:sp>
        </p:grpSp>
        <p:grpSp>
          <p:nvGrpSpPr>
            <p:cNvPr id="379" name="Google Shape;379;p37"/>
            <p:cNvGrpSpPr/>
            <p:nvPr/>
          </p:nvGrpSpPr>
          <p:grpSpPr>
            <a:xfrm>
              <a:off x="4667365" y="4224302"/>
              <a:ext cx="6906803" cy="648000"/>
              <a:chOff x="4653765" y="3540055"/>
              <a:chExt cx="6906803" cy="648000"/>
            </a:xfrm>
          </p:grpSpPr>
          <p:sp>
            <p:nvSpPr>
              <p:cNvPr id="380" name="Google Shape;380;p37"/>
              <p:cNvSpPr/>
              <p:nvPr/>
            </p:nvSpPr>
            <p:spPr>
              <a:xfrm>
                <a:off x="4653765" y="3540055"/>
                <a:ext cx="6906803" cy="648000"/>
              </a:xfrm>
              <a:prstGeom prst="rect">
                <a:avLst/>
              </a:prstGeom>
              <a:solidFill>
                <a:schemeClr val="lt1"/>
              </a:solidFill>
              <a:ln>
                <a:noFill/>
              </a:ln>
              <a:effectLst>
                <a:outerShdw blurRad="50800" dist="50800" dir="5400000" algn="ctr" rotWithShape="0">
                  <a:srgbClr val="000000">
                    <a:alpha val="29803"/>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1" name="Google Shape;381;p37"/>
              <p:cNvSpPr/>
              <p:nvPr/>
            </p:nvSpPr>
            <p:spPr>
              <a:xfrm>
                <a:off x="5453743" y="3612055"/>
                <a:ext cx="5997113" cy="504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2" name="Google Shape;382;p37"/>
              <p:cNvSpPr/>
              <p:nvPr/>
            </p:nvSpPr>
            <p:spPr>
              <a:xfrm>
                <a:off x="4746105" y="3612055"/>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3" name="Google Shape;383;p37"/>
              <p:cNvSpPr txBox="1"/>
              <p:nvPr/>
            </p:nvSpPr>
            <p:spPr>
              <a:xfrm>
                <a:off x="4752824" y="3633224"/>
                <a:ext cx="605282" cy="461665"/>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04</a:t>
                </a:r>
                <a:endParaRPr sz="1800" b="1">
                  <a:solidFill>
                    <a:schemeClr val="lt1"/>
                  </a:solidFill>
                  <a:latin typeface="Arial"/>
                  <a:ea typeface="Arial"/>
                  <a:cs typeface="Arial"/>
                  <a:sym typeface="Arial"/>
                </a:endParaRPr>
              </a:p>
            </p:txBody>
          </p:sp>
          <p:sp>
            <p:nvSpPr>
              <p:cNvPr id="384" name="Google Shape;384;p37"/>
              <p:cNvSpPr txBox="1"/>
              <p:nvPr/>
            </p:nvSpPr>
            <p:spPr>
              <a:xfrm>
                <a:off x="5582234" y="3602464"/>
                <a:ext cx="5740130" cy="52318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bg1"/>
                    </a:solidFill>
                    <a:latin typeface="Times New Roman" panose="02020603050405020304" pitchFamily="18" charset="0"/>
                    <a:ea typeface="Overlock"/>
                    <a:cs typeface="Times New Roman" panose="02020603050405020304" pitchFamily="18" charset="0"/>
                    <a:sym typeface="Overlock"/>
                  </a:rPr>
                  <a:t>HARDWARE REQUIREMENTS</a:t>
                </a:r>
                <a:endParaRPr sz="2100" b="1" dirty="0">
                  <a:solidFill>
                    <a:schemeClr val="bg1"/>
                  </a:solidFill>
                  <a:latin typeface="Times New Roman" panose="02020603050405020304" pitchFamily="18" charset="0"/>
                  <a:ea typeface="Overlock"/>
                  <a:cs typeface="Times New Roman" panose="02020603050405020304" pitchFamily="18" charset="0"/>
                  <a:sym typeface="Overlock"/>
                </a:endParaRPr>
              </a:p>
            </p:txBody>
          </p:sp>
        </p:grpSp>
        <p:grpSp>
          <p:nvGrpSpPr>
            <p:cNvPr id="385" name="Google Shape;385;p37"/>
            <p:cNvGrpSpPr/>
            <p:nvPr/>
          </p:nvGrpSpPr>
          <p:grpSpPr>
            <a:xfrm>
              <a:off x="4667365" y="5343606"/>
              <a:ext cx="6906803" cy="648000"/>
              <a:chOff x="4653765" y="4464401"/>
              <a:chExt cx="6906803" cy="648000"/>
            </a:xfrm>
          </p:grpSpPr>
          <p:sp>
            <p:nvSpPr>
              <p:cNvPr id="386" name="Google Shape;386;p37"/>
              <p:cNvSpPr/>
              <p:nvPr/>
            </p:nvSpPr>
            <p:spPr>
              <a:xfrm>
                <a:off x="4653765" y="4464401"/>
                <a:ext cx="6906803" cy="648000"/>
              </a:xfrm>
              <a:prstGeom prst="rect">
                <a:avLst/>
              </a:prstGeom>
              <a:solidFill>
                <a:schemeClr val="lt1"/>
              </a:solidFill>
              <a:ln>
                <a:noFill/>
              </a:ln>
              <a:effectLst>
                <a:outerShdw blurRad="50800" dist="50800" dir="5400000" algn="ctr" rotWithShape="0">
                  <a:srgbClr val="000000">
                    <a:alpha val="29803"/>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7" name="Google Shape;387;p37"/>
              <p:cNvSpPr/>
              <p:nvPr/>
            </p:nvSpPr>
            <p:spPr>
              <a:xfrm>
                <a:off x="5453743" y="4536401"/>
                <a:ext cx="5997113" cy="5040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8" name="Google Shape;388;p37"/>
              <p:cNvSpPr/>
              <p:nvPr/>
            </p:nvSpPr>
            <p:spPr>
              <a:xfrm>
                <a:off x="4746105" y="4536401"/>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9" name="Google Shape;389;p37"/>
              <p:cNvSpPr txBox="1"/>
              <p:nvPr/>
            </p:nvSpPr>
            <p:spPr>
              <a:xfrm>
                <a:off x="4752824" y="4557569"/>
                <a:ext cx="605282" cy="461665"/>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05</a:t>
                </a:r>
                <a:endParaRPr sz="1800" b="1">
                  <a:solidFill>
                    <a:schemeClr val="lt1"/>
                  </a:solidFill>
                  <a:latin typeface="Arial"/>
                  <a:ea typeface="Arial"/>
                  <a:cs typeface="Arial"/>
                  <a:sym typeface="Arial"/>
                </a:endParaRPr>
              </a:p>
            </p:txBody>
          </p:sp>
          <p:sp>
            <p:nvSpPr>
              <p:cNvPr id="390" name="Google Shape;390;p37"/>
              <p:cNvSpPr txBox="1"/>
              <p:nvPr/>
            </p:nvSpPr>
            <p:spPr>
              <a:xfrm>
                <a:off x="5582234" y="4496013"/>
                <a:ext cx="5740130" cy="52318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bg1"/>
                    </a:solidFill>
                    <a:latin typeface="Times New Roman" panose="02020603050405020304" pitchFamily="18" charset="0"/>
                    <a:ea typeface="Overlock"/>
                    <a:cs typeface="Times New Roman" panose="02020603050405020304" pitchFamily="18" charset="0"/>
                    <a:sym typeface="Overlock"/>
                  </a:rPr>
                  <a:t>SOFWARE REQUIREMENTS</a:t>
                </a:r>
                <a:endParaRPr sz="2100" b="1" dirty="0">
                  <a:solidFill>
                    <a:schemeClr val="bg1"/>
                  </a:solidFill>
                  <a:latin typeface="Times New Roman" panose="02020603050405020304" pitchFamily="18" charset="0"/>
                  <a:ea typeface="Overlock"/>
                  <a:cs typeface="Times New Roman" panose="02020603050405020304" pitchFamily="18" charset="0"/>
                  <a:sym typeface="Overlock"/>
                </a:endParaRPr>
              </a:p>
            </p:txBody>
          </p:sp>
        </p:grpSp>
      </p:grpSp>
      <p:pic>
        <p:nvPicPr>
          <p:cNvPr id="2" name="Picture 1" descr="Jar of Change - Change - Coins - Saving Money | A jar full o… | Flick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19" y="1545973"/>
            <a:ext cx="2474925" cy="24439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TextBox 2"/>
          <p:cNvSpPr txBox="1"/>
          <p:nvPr/>
        </p:nvSpPr>
        <p:spPr>
          <a:xfrm>
            <a:off x="428111" y="562429"/>
            <a:ext cx="2750518" cy="646331"/>
          </a:xfrm>
          <a:prstGeom prst="rect">
            <a:avLst/>
          </a:prstGeom>
          <a:solidFill>
            <a:schemeClr val="bg1"/>
          </a:solidFill>
        </p:spPr>
        <p:txBody>
          <a:bodyPr wrap="square" rtlCol="0">
            <a:sp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94"/>
        <p:cNvGrpSpPr/>
        <p:nvPr/>
      </p:nvGrpSpPr>
      <p:grpSpPr>
        <a:xfrm>
          <a:off x="0" y="0"/>
          <a:ext cx="0" cy="0"/>
          <a:chOff x="0" y="0"/>
          <a:chExt cx="0" cy="0"/>
        </a:xfrm>
      </p:grpSpPr>
      <p:pic>
        <p:nvPicPr>
          <p:cNvPr id="395" name="Google Shape;395;p38"/>
          <p:cNvPicPr preferRelativeResize="0"/>
          <p:nvPr/>
        </p:nvPicPr>
        <p:blipFill rotWithShape="1">
          <a:blip r:embed="rId3">
            <a:alphaModFix/>
          </a:blip>
          <a:srcRect/>
          <a:stretch/>
        </p:blipFill>
        <p:spPr>
          <a:xfrm flipH="1">
            <a:off x="289298" y="750077"/>
            <a:ext cx="2996927" cy="2820304"/>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nvGrpSpPr>
          <p:cNvPr id="396" name="Google Shape;396;p38"/>
          <p:cNvGrpSpPr/>
          <p:nvPr/>
        </p:nvGrpSpPr>
        <p:grpSpPr>
          <a:xfrm>
            <a:off x="3500524" y="658013"/>
            <a:ext cx="5180175" cy="3004432"/>
            <a:chOff x="4667365" y="866393"/>
            <a:chExt cx="6906900" cy="4005909"/>
          </a:xfrm>
        </p:grpSpPr>
        <p:grpSp>
          <p:nvGrpSpPr>
            <p:cNvPr id="397" name="Google Shape;397;p38"/>
            <p:cNvGrpSpPr/>
            <p:nvPr/>
          </p:nvGrpSpPr>
          <p:grpSpPr>
            <a:xfrm>
              <a:off x="4667365" y="866393"/>
              <a:ext cx="6906900" cy="648000"/>
              <a:chOff x="4653765" y="819809"/>
              <a:chExt cx="6906900" cy="648000"/>
            </a:xfrm>
          </p:grpSpPr>
          <p:sp>
            <p:nvSpPr>
              <p:cNvPr id="398" name="Google Shape;398;p38"/>
              <p:cNvSpPr/>
              <p:nvPr/>
            </p:nvSpPr>
            <p:spPr>
              <a:xfrm>
                <a:off x="4653765" y="819809"/>
                <a:ext cx="6906900" cy="648000"/>
              </a:xfrm>
              <a:prstGeom prst="rect">
                <a:avLst/>
              </a:prstGeom>
              <a:solidFill>
                <a:schemeClr val="lt1"/>
              </a:solidFill>
              <a:ln>
                <a:noFill/>
              </a:ln>
              <a:effectLst>
                <a:outerShdw blurRad="50800" dist="50800" dir="5400000" algn="ctr" rotWithShape="0">
                  <a:srgbClr val="000000">
                    <a:alpha val="2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99" name="Google Shape;399;p38"/>
              <p:cNvSpPr/>
              <p:nvPr/>
            </p:nvSpPr>
            <p:spPr>
              <a:xfrm>
                <a:off x="5453743" y="891809"/>
                <a:ext cx="5997000" cy="504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0" name="Google Shape;400;p38"/>
              <p:cNvSpPr/>
              <p:nvPr/>
            </p:nvSpPr>
            <p:spPr>
              <a:xfrm>
                <a:off x="4746105" y="891809"/>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1" name="Google Shape;401;p38"/>
              <p:cNvSpPr txBox="1"/>
              <p:nvPr/>
            </p:nvSpPr>
            <p:spPr>
              <a:xfrm>
                <a:off x="4752824" y="912978"/>
                <a:ext cx="605400" cy="461700"/>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06</a:t>
                </a:r>
                <a:endParaRPr sz="1800" b="1">
                  <a:solidFill>
                    <a:schemeClr val="lt1"/>
                  </a:solidFill>
                  <a:latin typeface="Arial"/>
                  <a:ea typeface="Arial"/>
                  <a:cs typeface="Arial"/>
                  <a:sym typeface="Arial"/>
                </a:endParaRPr>
              </a:p>
            </p:txBody>
          </p:sp>
          <p:sp>
            <p:nvSpPr>
              <p:cNvPr id="402" name="Google Shape;402;p38"/>
              <p:cNvSpPr txBox="1"/>
              <p:nvPr/>
            </p:nvSpPr>
            <p:spPr>
              <a:xfrm>
                <a:off x="5601178" y="872609"/>
                <a:ext cx="5740200" cy="5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bg1"/>
                    </a:solidFill>
                    <a:latin typeface="Times New Roman" panose="02020603050405020304" pitchFamily="18" charset="0"/>
                    <a:ea typeface="Overlock"/>
                    <a:cs typeface="Times New Roman" panose="02020603050405020304" pitchFamily="18" charset="0"/>
                    <a:sym typeface="Overlock"/>
                  </a:rPr>
                  <a:t>PREVIOUS MODELS</a:t>
                </a:r>
                <a:endParaRPr sz="2100" b="1" dirty="0">
                  <a:solidFill>
                    <a:schemeClr val="bg1"/>
                  </a:solidFill>
                  <a:latin typeface="Times New Roman" panose="02020603050405020304" pitchFamily="18" charset="0"/>
                  <a:ea typeface="Overlock"/>
                  <a:cs typeface="Times New Roman" panose="02020603050405020304" pitchFamily="18" charset="0"/>
                  <a:sym typeface="Overlock"/>
                </a:endParaRPr>
              </a:p>
            </p:txBody>
          </p:sp>
        </p:grpSp>
        <p:grpSp>
          <p:nvGrpSpPr>
            <p:cNvPr id="403" name="Google Shape;403;p38"/>
            <p:cNvGrpSpPr/>
            <p:nvPr/>
          </p:nvGrpSpPr>
          <p:grpSpPr>
            <a:xfrm>
              <a:off x="4667365" y="1985696"/>
              <a:ext cx="6906900" cy="648000"/>
              <a:chOff x="4653765" y="1726558"/>
              <a:chExt cx="6906900" cy="648000"/>
            </a:xfrm>
          </p:grpSpPr>
          <p:sp>
            <p:nvSpPr>
              <p:cNvPr id="404" name="Google Shape;404;p38"/>
              <p:cNvSpPr/>
              <p:nvPr/>
            </p:nvSpPr>
            <p:spPr>
              <a:xfrm>
                <a:off x="4653765" y="1726558"/>
                <a:ext cx="6906900" cy="648000"/>
              </a:xfrm>
              <a:prstGeom prst="rect">
                <a:avLst/>
              </a:prstGeom>
              <a:solidFill>
                <a:schemeClr val="lt1"/>
              </a:solidFill>
              <a:ln>
                <a:noFill/>
              </a:ln>
              <a:effectLst>
                <a:outerShdw blurRad="50800" dist="50800" dir="5400000" algn="ctr" rotWithShape="0">
                  <a:srgbClr val="000000">
                    <a:alpha val="2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5" name="Google Shape;405;p38"/>
              <p:cNvSpPr/>
              <p:nvPr/>
            </p:nvSpPr>
            <p:spPr>
              <a:xfrm>
                <a:off x="5453743" y="1798558"/>
                <a:ext cx="5997000" cy="5040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A0C458"/>
                  </a:solidFill>
                  <a:latin typeface="Arial"/>
                  <a:ea typeface="Arial"/>
                  <a:cs typeface="Arial"/>
                  <a:sym typeface="Arial"/>
                </a:endParaRPr>
              </a:p>
            </p:txBody>
          </p:sp>
          <p:sp>
            <p:nvSpPr>
              <p:cNvPr id="406" name="Google Shape;406;p38"/>
              <p:cNvSpPr/>
              <p:nvPr/>
            </p:nvSpPr>
            <p:spPr>
              <a:xfrm>
                <a:off x="4746105" y="1798558"/>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7" name="Google Shape;407;p38"/>
              <p:cNvSpPr txBox="1"/>
              <p:nvPr/>
            </p:nvSpPr>
            <p:spPr>
              <a:xfrm>
                <a:off x="4752824" y="1819727"/>
                <a:ext cx="605400" cy="461700"/>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07</a:t>
                </a:r>
                <a:endParaRPr sz="1800" b="1">
                  <a:solidFill>
                    <a:schemeClr val="lt1"/>
                  </a:solidFill>
                  <a:latin typeface="Arial"/>
                  <a:ea typeface="Arial"/>
                  <a:cs typeface="Arial"/>
                  <a:sym typeface="Arial"/>
                </a:endParaRPr>
              </a:p>
            </p:txBody>
          </p:sp>
          <p:sp>
            <p:nvSpPr>
              <p:cNvPr id="408" name="Google Shape;408;p38"/>
              <p:cNvSpPr txBox="1"/>
              <p:nvPr/>
            </p:nvSpPr>
            <p:spPr>
              <a:xfrm>
                <a:off x="5601178" y="1788958"/>
                <a:ext cx="5462100" cy="523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bg1"/>
                    </a:solidFill>
                    <a:latin typeface="Times New Roman" panose="02020603050405020304" pitchFamily="18" charset="0"/>
                    <a:ea typeface="Overlock"/>
                    <a:cs typeface="Times New Roman" panose="02020603050405020304" pitchFamily="18" charset="0"/>
                    <a:sym typeface="Overlock"/>
                  </a:rPr>
                  <a:t>METHODOLGY</a:t>
                </a:r>
                <a:endParaRPr sz="2100" b="1" dirty="0">
                  <a:solidFill>
                    <a:schemeClr val="bg1"/>
                  </a:solidFill>
                  <a:latin typeface="Times New Roman" panose="02020603050405020304" pitchFamily="18" charset="0"/>
                  <a:ea typeface="Overlock"/>
                  <a:cs typeface="Times New Roman" panose="02020603050405020304" pitchFamily="18" charset="0"/>
                  <a:sym typeface="Overlock"/>
                </a:endParaRPr>
              </a:p>
            </p:txBody>
          </p:sp>
        </p:grpSp>
        <p:grpSp>
          <p:nvGrpSpPr>
            <p:cNvPr id="409" name="Google Shape;409;p38"/>
            <p:cNvGrpSpPr/>
            <p:nvPr/>
          </p:nvGrpSpPr>
          <p:grpSpPr>
            <a:xfrm>
              <a:off x="4667365" y="3104999"/>
              <a:ext cx="6906900" cy="648000"/>
              <a:chOff x="4653765" y="2633307"/>
              <a:chExt cx="6906900" cy="648000"/>
            </a:xfrm>
          </p:grpSpPr>
          <p:sp>
            <p:nvSpPr>
              <p:cNvPr id="410" name="Google Shape;410;p38"/>
              <p:cNvSpPr/>
              <p:nvPr/>
            </p:nvSpPr>
            <p:spPr>
              <a:xfrm>
                <a:off x="4653765" y="2633307"/>
                <a:ext cx="6906900" cy="648000"/>
              </a:xfrm>
              <a:prstGeom prst="rect">
                <a:avLst/>
              </a:prstGeom>
              <a:solidFill>
                <a:schemeClr val="lt1"/>
              </a:solidFill>
              <a:ln>
                <a:noFill/>
              </a:ln>
              <a:effectLst>
                <a:outerShdw blurRad="50800" dist="50800" dir="5400000" algn="ctr" rotWithShape="0">
                  <a:srgbClr val="000000">
                    <a:alpha val="2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1" name="Google Shape;411;p38"/>
              <p:cNvSpPr/>
              <p:nvPr/>
            </p:nvSpPr>
            <p:spPr>
              <a:xfrm>
                <a:off x="5453743" y="2705307"/>
                <a:ext cx="5997000" cy="504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2" name="Google Shape;412;p38"/>
              <p:cNvSpPr/>
              <p:nvPr/>
            </p:nvSpPr>
            <p:spPr>
              <a:xfrm>
                <a:off x="4746105" y="2705307"/>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3" name="Google Shape;413;p38"/>
              <p:cNvSpPr txBox="1"/>
              <p:nvPr/>
            </p:nvSpPr>
            <p:spPr>
              <a:xfrm>
                <a:off x="4752824" y="2726476"/>
                <a:ext cx="605400" cy="461700"/>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08</a:t>
                </a:r>
                <a:endParaRPr sz="1800" b="1">
                  <a:solidFill>
                    <a:schemeClr val="lt1"/>
                  </a:solidFill>
                  <a:latin typeface="Arial"/>
                  <a:ea typeface="Arial"/>
                  <a:cs typeface="Arial"/>
                  <a:sym typeface="Arial"/>
                </a:endParaRPr>
              </a:p>
            </p:txBody>
          </p:sp>
          <p:sp>
            <p:nvSpPr>
              <p:cNvPr id="414" name="Google Shape;414;p38"/>
              <p:cNvSpPr txBox="1"/>
              <p:nvPr/>
            </p:nvSpPr>
            <p:spPr>
              <a:xfrm>
                <a:off x="5582144" y="2686127"/>
                <a:ext cx="5740200" cy="52318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bg1"/>
                    </a:solidFill>
                    <a:latin typeface="Times New Roman" panose="02020603050405020304" pitchFamily="18" charset="0"/>
                    <a:ea typeface="Overlock"/>
                    <a:cs typeface="Times New Roman" panose="02020603050405020304" pitchFamily="18" charset="0"/>
                    <a:sym typeface="Overlock"/>
                  </a:rPr>
                  <a:t>DATA MODEL</a:t>
                </a:r>
                <a:endParaRPr sz="2100" b="1" dirty="0">
                  <a:solidFill>
                    <a:schemeClr val="bg1"/>
                  </a:solidFill>
                  <a:latin typeface="Times New Roman" panose="02020603050405020304" pitchFamily="18" charset="0"/>
                  <a:ea typeface="Overlock"/>
                  <a:cs typeface="Times New Roman" panose="02020603050405020304" pitchFamily="18" charset="0"/>
                  <a:sym typeface="Overlock"/>
                </a:endParaRPr>
              </a:p>
            </p:txBody>
          </p:sp>
        </p:grpSp>
        <p:grpSp>
          <p:nvGrpSpPr>
            <p:cNvPr id="415" name="Google Shape;415;p38"/>
            <p:cNvGrpSpPr/>
            <p:nvPr/>
          </p:nvGrpSpPr>
          <p:grpSpPr>
            <a:xfrm>
              <a:off x="4667365" y="4224302"/>
              <a:ext cx="6906900" cy="648000"/>
              <a:chOff x="4653765" y="3540055"/>
              <a:chExt cx="6906900" cy="648000"/>
            </a:xfrm>
          </p:grpSpPr>
          <p:sp>
            <p:nvSpPr>
              <p:cNvPr id="416" name="Google Shape;416;p38"/>
              <p:cNvSpPr/>
              <p:nvPr/>
            </p:nvSpPr>
            <p:spPr>
              <a:xfrm>
                <a:off x="4653765" y="3540055"/>
                <a:ext cx="6906900" cy="648000"/>
              </a:xfrm>
              <a:prstGeom prst="rect">
                <a:avLst/>
              </a:prstGeom>
              <a:solidFill>
                <a:schemeClr val="lt1"/>
              </a:solidFill>
              <a:ln>
                <a:noFill/>
              </a:ln>
              <a:effectLst>
                <a:outerShdw blurRad="50800" dist="50800" dir="5400000" algn="ctr" rotWithShape="0">
                  <a:srgbClr val="000000">
                    <a:alpha val="2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7" name="Google Shape;417;p38"/>
              <p:cNvSpPr/>
              <p:nvPr/>
            </p:nvSpPr>
            <p:spPr>
              <a:xfrm>
                <a:off x="5453743" y="3612055"/>
                <a:ext cx="5997000" cy="504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8" name="Google Shape;418;p38"/>
              <p:cNvSpPr/>
              <p:nvPr/>
            </p:nvSpPr>
            <p:spPr>
              <a:xfrm>
                <a:off x="4746105" y="3612055"/>
                <a:ext cx="612000" cy="50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9" name="Google Shape;419;p38"/>
              <p:cNvSpPr txBox="1"/>
              <p:nvPr/>
            </p:nvSpPr>
            <p:spPr>
              <a:xfrm>
                <a:off x="4752824" y="3633224"/>
                <a:ext cx="605400" cy="461700"/>
              </a:xfrm>
              <a:prstGeom prst="rect">
                <a:avLst/>
              </a:prstGeom>
              <a:solidFill>
                <a:srgbClr val="262626"/>
              </a:solidFill>
              <a:ln>
                <a:noFill/>
              </a:ln>
            </p:spPr>
            <p:txBody>
              <a:bodyPr spcFirstLastPara="1" wrap="square" lIns="68575" tIns="34275" rIns="68575" bIns="34275" anchor="ctr" anchorCtr="0">
                <a:spAutoFit/>
              </a:bodyPr>
              <a:lstStyle/>
              <a:p>
                <a:pPr marL="0" marR="0" lvl="0" indent="0" algn="ctr" rtl="0">
                  <a:spcBef>
                    <a:spcPts val="0"/>
                  </a:spcBef>
                  <a:spcAft>
                    <a:spcPts val="0"/>
                  </a:spcAft>
                  <a:buNone/>
                </a:pPr>
                <a:r>
                  <a:rPr lang="en-GB" sz="1800" b="1" dirty="0">
                    <a:solidFill>
                      <a:schemeClr val="lt1"/>
                    </a:solidFill>
                    <a:latin typeface="Arial"/>
                    <a:ea typeface="Arial"/>
                    <a:cs typeface="Arial"/>
                    <a:sym typeface="Arial"/>
                  </a:rPr>
                  <a:t>09</a:t>
                </a:r>
                <a:endParaRPr sz="1800" b="1" dirty="0">
                  <a:solidFill>
                    <a:schemeClr val="lt1"/>
                  </a:solidFill>
                  <a:latin typeface="Arial"/>
                  <a:ea typeface="Arial"/>
                  <a:cs typeface="Arial"/>
                  <a:sym typeface="Arial"/>
                </a:endParaRPr>
              </a:p>
            </p:txBody>
          </p:sp>
          <p:sp>
            <p:nvSpPr>
              <p:cNvPr id="420" name="Google Shape;420;p38"/>
              <p:cNvSpPr txBox="1"/>
              <p:nvPr/>
            </p:nvSpPr>
            <p:spPr>
              <a:xfrm>
                <a:off x="5601178" y="3602464"/>
                <a:ext cx="5740200" cy="52318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bg1"/>
                    </a:solidFill>
                    <a:latin typeface="Times New Roman" panose="02020603050405020304" pitchFamily="18" charset="0"/>
                    <a:ea typeface="Overlock"/>
                    <a:cs typeface="Times New Roman" panose="02020603050405020304" pitchFamily="18" charset="0"/>
                    <a:sym typeface="Overlock"/>
                  </a:rPr>
                  <a:t>REFERENCES</a:t>
                </a:r>
                <a:endParaRPr sz="2100" b="1" dirty="0">
                  <a:solidFill>
                    <a:schemeClr val="bg1"/>
                  </a:solidFill>
                  <a:latin typeface="Times New Roman" panose="02020603050405020304" pitchFamily="18" charset="0"/>
                  <a:ea typeface="Overlock"/>
                  <a:cs typeface="Times New Roman" panose="02020603050405020304" pitchFamily="18" charset="0"/>
                  <a:sym typeface="Overlock"/>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61239" y="254632"/>
            <a:ext cx="8042714" cy="543185"/>
          </a:xfrm>
        </p:spPr>
        <p:txBody>
          <a:bodyPr/>
          <a:lstStyle/>
          <a:p>
            <a:r>
              <a:rPr lang="en-IN" b="1" dirty="0">
                <a:solidFill>
                  <a:schemeClr val="tx1"/>
                </a:solidFill>
                <a:latin typeface="Times New Roman" panose="02020603050405020304" pitchFamily="18" charset="0"/>
                <a:cs typeface="Times New Roman" panose="02020603050405020304" pitchFamily="18" charset="0"/>
              </a:rPr>
              <a:t>ABSTRACT</a:t>
            </a:r>
          </a:p>
        </p:txBody>
      </p:sp>
      <p:sp>
        <p:nvSpPr>
          <p:cNvPr id="3" name="Google Shape;426;p39"/>
          <p:cNvSpPr txBox="1"/>
          <p:nvPr/>
        </p:nvSpPr>
        <p:spPr>
          <a:xfrm>
            <a:off x="561239" y="1136045"/>
            <a:ext cx="8042714" cy="3725605"/>
          </a:xfrm>
          <a:prstGeom prst="rect">
            <a:avLst/>
          </a:prstGeom>
          <a:solidFill>
            <a:schemeClr val="bg2"/>
          </a:solidFill>
          <a:ln>
            <a:noFill/>
          </a:ln>
        </p:spPr>
        <p:txBody>
          <a:bodyPr spcFirstLastPara="1" wrap="square" lIns="68575" tIns="34275" rIns="68575" bIns="34275" anchor="t" anchorCtr="0">
            <a:spAutoFit/>
          </a:bodyPr>
          <a:lstStyle/>
          <a:p>
            <a:pPr marL="0" marR="0" lvl="0" indent="0" algn="just" rtl="0">
              <a:lnSpc>
                <a:spcPct val="90000"/>
              </a:lnSpc>
              <a:spcBef>
                <a:spcPts val="0"/>
              </a:spcBef>
              <a:spcAft>
                <a:spcPts val="0"/>
              </a:spcAft>
              <a:buClr>
                <a:srgbClr val="FFA18F"/>
              </a:buClr>
              <a:buSzPts val="2400"/>
              <a:buFont typeface="Arial"/>
              <a:buNone/>
            </a:pPr>
            <a:r>
              <a:rPr lang="en-GB" sz="2400" b="1" i="0" u="none" strike="noStrike" cap="none" dirty="0">
                <a:solidFill>
                  <a:schemeClr val="bg1"/>
                </a:solidFill>
                <a:latin typeface="Times New Roman" panose="02020603050405020304" pitchFamily="18" charset="0"/>
                <a:ea typeface="Overlock"/>
                <a:cs typeface="Times New Roman" panose="02020603050405020304" pitchFamily="18" charset="0"/>
                <a:sym typeface="Overlock"/>
              </a:rPr>
              <a:t>Personal Expense Tracker (PET) is a daily expense management software which is specially designed to keeping track of their daily expenditure with an easy and effective way through a computerized system which tends to eliminate manual paper works. This software is very useful for financial management. Users can track their expenses on a daily and monthly basis. They can also check the expenses in a different category from food to clothing. Users can also set a budget so that when they cross the limit they will get notification. We are using python </a:t>
            </a:r>
            <a:r>
              <a:rPr lang="en-GB" sz="2400" b="1" dirty="0">
                <a:solidFill>
                  <a:schemeClr val="bg1"/>
                </a:solidFill>
                <a:latin typeface="Times New Roman" panose="02020603050405020304" pitchFamily="18" charset="0"/>
                <a:ea typeface="Overlock"/>
                <a:cs typeface="Times New Roman" panose="02020603050405020304" pitchFamily="18" charset="0"/>
                <a:sym typeface="Overlock"/>
              </a:rPr>
              <a:t>for</a:t>
            </a:r>
            <a:r>
              <a:rPr lang="en-GB" sz="2400" b="1" i="0" u="none" strike="noStrike" cap="none" dirty="0">
                <a:solidFill>
                  <a:schemeClr val="bg1"/>
                </a:solidFill>
                <a:latin typeface="Times New Roman" panose="02020603050405020304" pitchFamily="18" charset="0"/>
                <a:ea typeface="Overlock"/>
                <a:cs typeface="Times New Roman" panose="02020603050405020304" pitchFamily="18" charset="0"/>
                <a:sym typeface="Overlock"/>
              </a:rPr>
              <a:t> frontend and backend and SQLite3 for database</a:t>
            </a:r>
            <a:r>
              <a:rPr lang="en-GB" sz="2400" b="0" i="0" u="none" strike="noStrike" cap="none" dirty="0">
                <a:solidFill>
                  <a:schemeClr val="bg1"/>
                </a:solidFill>
                <a:latin typeface="Times New Roman" panose="02020603050405020304" pitchFamily="18" charset="0"/>
                <a:ea typeface="Overlock"/>
                <a:cs typeface="Times New Roman" panose="02020603050405020304" pitchFamily="18" charset="0"/>
                <a:sym typeface="Overlock"/>
              </a:rPr>
              <a:t>.</a:t>
            </a:r>
            <a:endParaRPr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03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0"/>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00"/>
              </a:buClr>
              <a:buSzPts val="5400"/>
              <a:buNone/>
            </a:pPr>
            <a:r>
              <a:rPr lang="en-GB" sz="4800" b="1" i="0" u="none" strike="noStrike" cap="none" dirty="0">
                <a:solidFill>
                  <a:schemeClr val="dk1"/>
                </a:solidFill>
                <a:latin typeface="Times New Roman" panose="02020603050405020304" pitchFamily="18" charset="0"/>
                <a:ea typeface="Bodoni"/>
                <a:cs typeface="Times New Roman" panose="02020603050405020304" pitchFamily="18" charset="0"/>
                <a:sym typeface="Bodoni"/>
              </a:rPr>
              <a:t>TECHNOLOGY USED</a:t>
            </a:r>
            <a:endParaRPr sz="4800" dirty="0">
              <a:solidFill>
                <a:schemeClr val="dk1"/>
              </a:solidFill>
              <a:latin typeface="Times New Roman" panose="02020603050405020304" pitchFamily="18" charset="0"/>
              <a:ea typeface="Bodoni"/>
              <a:cs typeface="Times New Roman" panose="02020603050405020304" pitchFamily="18" charset="0"/>
              <a:sym typeface="Bodoni"/>
            </a:endParaRPr>
          </a:p>
        </p:txBody>
      </p:sp>
      <p:sp>
        <p:nvSpPr>
          <p:cNvPr id="432" name="Google Shape;432;p40"/>
          <p:cNvSpPr/>
          <p:nvPr/>
        </p:nvSpPr>
        <p:spPr>
          <a:xfrm>
            <a:off x="3666580" y="1015065"/>
            <a:ext cx="775359" cy="905545"/>
          </a:xfrm>
          <a:prstGeom prst="rect">
            <a:avLst/>
          </a:prstGeom>
          <a:solidFill>
            <a:schemeClr val="lt1"/>
          </a:solidFill>
          <a:ln w="63500" cap="flat" cmpd="sng">
            <a:solidFill>
              <a:schemeClr val="accent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dirty="0">
              <a:solidFill>
                <a:schemeClr val="lt1"/>
              </a:solidFill>
              <a:latin typeface="Arial"/>
              <a:ea typeface="Arial"/>
              <a:cs typeface="Arial"/>
              <a:sym typeface="Arial"/>
            </a:endParaRPr>
          </a:p>
        </p:txBody>
      </p:sp>
      <p:sp>
        <p:nvSpPr>
          <p:cNvPr id="433" name="Google Shape;433;p40"/>
          <p:cNvSpPr/>
          <p:nvPr/>
        </p:nvSpPr>
        <p:spPr>
          <a:xfrm>
            <a:off x="3674655" y="2158977"/>
            <a:ext cx="775359" cy="875251"/>
          </a:xfrm>
          <a:prstGeom prst="rect">
            <a:avLst/>
          </a:prstGeom>
          <a:solidFill>
            <a:schemeClr val="lt1"/>
          </a:solidFill>
          <a:ln w="635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rgbClr val="4A86E8"/>
              </a:solidFill>
              <a:latin typeface="Arial"/>
              <a:ea typeface="Arial"/>
              <a:cs typeface="Arial"/>
              <a:sym typeface="Arial"/>
            </a:endParaRPr>
          </a:p>
        </p:txBody>
      </p:sp>
      <p:sp>
        <p:nvSpPr>
          <p:cNvPr id="434" name="Google Shape;434;p40"/>
          <p:cNvSpPr/>
          <p:nvPr/>
        </p:nvSpPr>
        <p:spPr>
          <a:xfrm>
            <a:off x="3669352" y="3338732"/>
            <a:ext cx="826757" cy="875251"/>
          </a:xfrm>
          <a:prstGeom prst="rect">
            <a:avLst/>
          </a:prstGeom>
          <a:solidFill>
            <a:schemeClr val="lt1"/>
          </a:solidFill>
          <a:ln w="635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35" name="Google Shape;435;p40"/>
          <p:cNvSpPr/>
          <p:nvPr/>
        </p:nvSpPr>
        <p:spPr>
          <a:xfrm>
            <a:off x="1816461" y="2062739"/>
            <a:ext cx="1641291" cy="1067728"/>
          </a:xfrm>
          <a:custGeom>
            <a:avLst/>
            <a:gdLst/>
            <a:ahLst/>
            <a:cxnLst/>
            <a:rect l="l" t="t" r="r" b="b"/>
            <a:pathLst>
              <a:path w="1596151" h="999669" extrusionOk="0">
                <a:moveTo>
                  <a:pt x="1593941" y="0"/>
                </a:moveTo>
                <a:lnTo>
                  <a:pt x="0" y="999669"/>
                </a:lnTo>
                <a:lnTo>
                  <a:pt x="1596019" y="922875"/>
                </a:lnTo>
                <a:cubicBezTo>
                  <a:pt x="1596900" y="618075"/>
                  <a:pt x="1593060" y="304800"/>
                  <a:pt x="1593941" y="0"/>
                </a:cubicBezTo>
                <a:close/>
              </a:path>
            </a:pathLst>
          </a:custGeom>
          <a:gradFill>
            <a:gsLst>
              <a:gs pos="0">
                <a:srgbClr val="D58900"/>
              </a:gs>
              <a:gs pos="100000">
                <a:schemeClr val="accent3"/>
              </a:gs>
            </a:gsLst>
            <a:lin ang="19799999"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36" name="Google Shape;436;p40"/>
          <p:cNvSpPr/>
          <p:nvPr/>
        </p:nvSpPr>
        <p:spPr>
          <a:xfrm rot="238703">
            <a:off x="1902516" y="949489"/>
            <a:ext cx="1580101" cy="2120299"/>
          </a:xfrm>
          <a:custGeom>
            <a:avLst/>
            <a:gdLst/>
            <a:ahLst/>
            <a:cxnLst/>
            <a:rect l="l" t="t" r="r" b="b"/>
            <a:pathLst>
              <a:path w="1610327" h="2068370" extrusionOk="0">
                <a:moveTo>
                  <a:pt x="1598829" y="0"/>
                </a:moveTo>
                <a:lnTo>
                  <a:pt x="0" y="2068370"/>
                </a:lnTo>
                <a:lnTo>
                  <a:pt x="1610327" y="915735"/>
                </a:lnTo>
                <a:cubicBezTo>
                  <a:pt x="1608043" y="625618"/>
                  <a:pt x="1601113" y="290117"/>
                  <a:pt x="1598829" y="0"/>
                </a:cubicBezTo>
                <a:close/>
              </a:path>
            </a:pathLst>
          </a:custGeom>
          <a:gradFill>
            <a:gsLst>
              <a:gs pos="0">
                <a:srgbClr val="C32000"/>
              </a:gs>
              <a:gs pos="100000">
                <a:schemeClr val="accent4"/>
              </a:gs>
            </a:gsLst>
            <a:lin ang="19799999"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37" name="Google Shape;437;p40"/>
          <p:cNvSpPr/>
          <p:nvPr/>
        </p:nvSpPr>
        <p:spPr>
          <a:xfrm rot="10800000" flipH="1">
            <a:off x="1861325" y="3132726"/>
            <a:ext cx="1596428" cy="1154831"/>
          </a:xfrm>
          <a:custGeom>
            <a:avLst/>
            <a:gdLst/>
            <a:ahLst/>
            <a:cxnLst/>
            <a:rect l="l" t="t" r="r" b="b"/>
            <a:pathLst>
              <a:path w="1597214" h="956677" extrusionOk="0">
                <a:moveTo>
                  <a:pt x="1593652" y="0"/>
                </a:moveTo>
                <a:lnTo>
                  <a:pt x="0" y="956677"/>
                </a:lnTo>
                <a:lnTo>
                  <a:pt x="1597114" y="890420"/>
                </a:lnTo>
                <a:cubicBezTo>
                  <a:pt x="1597995" y="585620"/>
                  <a:pt x="1592771" y="304800"/>
                  <a:pt x="1593652" y="0"/>
                </a:cubicBezTo>
                <a:close/>
              </a:path>
            </a:pathLst>
          </a:custGeom>
          <a:gradFill>
            <a:gsLst>
              <a:gs pos="0">
                <a:srgbClr val="056CA5"/>
              </a:gs>
              <a:gs pos="100000">
                <a:schemeClr val="accent2"/>
              </a:gs>
            </a:gsLst>
            <a:lin ang="19799999"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nvGrpSpPr>
          <p:cNvPr id="438" name="Google Shape;438;p40"/>
          <p:cNvGrpSpPr/>
          <p:nvPr/>
        </p:nvGrpSpPr>
        <p:grpSpPr>
          <a:xfrm>
            <a:off x="4582596" y="1022316"/>
            <a:ext cx="3933893" cy="764068"/>
            <a:chOff x="1403676" y="1249286"/>
            <a:chExt cx="4320480" cy="1018757"/>
          </a:xfrm>
        </p:grpSpPr>
        <p:sp>
          <p:nvSpPr>
            <p:cNvPr id="439" name="Google Shape;439;p40"/>
            <p:cNvSpPr txBox="1"/>
            <p:nvPr/>
          </p:nvSpPr>
          <p:spPr>
            <a:xfrm>
              <a:off x="1415098" y="1683307"/>
              <a:ext cx="4297635" cy="58473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dirty="0">
                  <a:solidFill>
                    <a:srgbClr val="0C0C0C"/>
                  </a:solidFill>
                  <a:latin typeface="Overlock"/>
                  <a:ea typeface="Overlock"/>
                  <a:cs typeface="Overlock"/>
                  <a:sym typeface="Overlock"/>
                </a:rPr>
                <a:t>PYTHON (TKINTER)</a:t>
              </a:r>
              <a:endParaRPr sz="2400" b="1" dirty="0"/>
            </a:p>
          </p:txBody>
        </p:sp>
        <p:sp>
          <p:nvSpPr>
            <p:cNvPr id="440" name="Google Shape;440;p40"/>
            <p:cNvSpPr txBox="1"/>
            <p:nvPr/>
          </p:nvSpPr>
          <p:spPr>
            <a:xfrm>
              <a:off x="1403676" y="1249286"/>
              <a:ext cx="4320480" cy="584735"/>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r>
                <a:rPr lang="en-GB" sz="2400" b="1" dirty="0">
                  <a:solidFill>
                    <a:schemeClr val="accent4"/>
                  </a:solidFill>
                  <a:latin typeface="Overlock"/>
                  <a:ea typeface="Overlock"/>
                  <a:cs typeface="Overlock"/>
                  <a:sym typeface="Overlock"/>
                </a:rPr>
                <a:t>FRONT END:</a:t>
              </a:r>
              <a:endParaRPr sz="1800" b="1" dirty="0">
                <a:solidFill>
                  <a:schemeClr val="accent4"/>
                </a:solidFill>
                <a:latin typeface="Overlock"/>
                <a:ea typeface="Overlock"/>
                <a:cs typeface="Overlock"/>
                <a:sym typeface="Overlock"/>
              </a:endParaRPr>
            </a:p>
          </p:txBody>
        </p:sp>
      </p:grpSp>
      <p:grpSp>
        <p:nvGrpSpPr>
          <p:cNvPr id="441" name="Google Shape;441;p40"/>
          <p:cNvGrpSpPr/>
          <p:nvPr/>
        </p:nvGrpSpPr>
        <p:grpSpPr>
          <a:xfrm>
            <a:off x="4570402" y="2144709"/>
            <a:ext cx="3935685" cy="764064"/>
            <a:chOff x="1330901" y="1615603"/>
            <a:chExt cx="4322449" cy="1018751"/>
          </a:xfrm>
        </p:grpSpPr>
        <p:sp>
          <p:nvSpPr>
            <p:cNvPr id="442" name="Google Shape;442;p40"/>
            <p:cNvSpPr txBox="1"/>
            <p:nvPr/>
          </p:nvSpPr>
          <p:spPr>
            <a:xfrm>
              <a:off x="1355715" y="2049620"/>
              <a:ext cx="4297635" cy="58473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dirty="0">
                  <a:solidFill>
                    <a:srgbClr val="0C0C0C"/>
                  </a:solidFill>
                  <a:latin typeface="Overlock"/>
                  <a:ea typeface="Overlock"/>
                  <a:cs typeface="Overlock"/>
                  <a:sym typeface="Overlock"/>
                </a:rPr>
                <a:t>PYTHON</a:t>
              </a:r>
              <a:endParaRPr sz="2400" dirty="0"/>
            </a:p>
          </p:txBody>
        </p:sp>
        <p:sp>
          <p:nvSpPr>
            <p:cNvPr id="443" name="Google Shape;443;p40"/>
            <p:cNvSpPr txBox="1"/>
            <p:nvPr/>
          </p:nvSpPr>
          <p:spPr>
            <a:xfrm>
              <a:off x="1330901" y="1615603"/>
              <a:ext cx="4320480" cy="584734"/>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r>
                <a:rPr lang="en-GB" sz="2400" b="1" dirty="0">
                  <a:solidFill>
                    <a:srgbClr val="FFC000"/>
                  </a:solidFill>
                  <a:latin typeface="Overlock"/>
                  <a:ea typeface="Overlock"/>
                  <a:cs typeface="Overlock"/>
                  <a:sym typeface="Overlock"/>
                </a:rPr>
                <a:t>BACK END:</a:t>
              </a:r>
              <a:endParaRPr sz="2400" b="1" dirty="0">
                <a:solidFill>
                  <a:srgbClr val="FFC000"/>
                </a:solidFill>
                <a:latin typeface="Overlock"/>
                <a:ea typeface="Overlock"/>
                <a:cs typeface="Overlock"/>
                <a:sym typeface="Overlock"/>
              </a:endParaRPr>
            </a:p>
          </p:txBody>
        </p:sp>
      </p:grpSp>
      <p:grpSp>
        <p:nvGrpSpPr>
          <p:cNvPr id="444" name="Google Shape;444;p40"/>
          <p:cNvGrpSpPr/>
          <p:nvPr/>
        </p:nvGrpSpPr>
        <p:grpSpPr>
          <a:xfrm>
            <a:off x="4647893" y="3352551"/>
            <a:ext cx="3933892" cy="764064"/>
            <a:chOff x="1475391" y="2160026"/>
            <a:chExt cx="4320480" cy="1018751"/>
          </a:xfrm>
        </p:grpSpPr>
        <p:sp>
          <p:nvSpPr>
            <p:cNvPr id="445" name="Google Shape;445;p40"/>
            <p:cNvSpPr txBox="1"/>
            <p:nvPr/>
          </p:nvSpPr>
          <p:spPr>
            <a:xfrm>
              <a:off x="1498371" y="2594043"/>
              <a:ext cx="4297500" cy="58473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dirty="0">
                  <a:solidFill>
                    <a:srgbClr val="0C0C0C"/>
                  </a:solidFill>
                  <a:latin typeface="Overlock"/>
                  <a:ea typeface="Overlock"/>
                  <a:cs typeface="Overlock"/>
                  <a:sym typeface="Overlock"/>
                </a:rPr>
                <a:t>SQLITE3</a:t>
              </a:r>
              <a:r>
                <a:rPr lang="en-GB" sz="900" dirty="0">
                  <a:solidFill>
                    <a:srgbClr val="3F3F3F"/>
                  </a:solidFill>
                  <a:latin typeface="Arial"/>
                  <a:ea typeface="Arial"/>
                  <a:cs typeface="Arial"/>
                  <a:sym typeface="Arial"/>
                </a:rPr>
                <a:t> </a:t>
              </a:r>
              <a:endParaRPr sz="900" dirty="0">
                <a:solidFill>
                  <a:srgbClr val="0C0C0C"/>
                </a:solidFill>
                <a:latin typeface="Arial"/>
                <a:ea typeface="Arial"/>
                <a:cs typeface="Arial"/>
                <a:sym typeface="Arial"/>
              </a:endParaRPr>
            </a:p>
          </p:txBody>
        </p:sp>
        <p:sp>
          <p:nvSpPr>
            <p:cNvPr id="446" name="Google Shape;446;p40"/>
            <p:cNvSpPr txBox="1"/>
            <p:nvPr/>
          </p:nvSpPr>
          <p:spPr>
            <a:xfrm>
              <a:off x="1475391" y="2160026"/>
              <a:ext cx="4320480" cy="584735"/>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r>
                <a:rPr lang="en-GB" sz="2400" b="1" dirty="0">
                  <a:solidFill>
                    <a:srgbClr val="045F92"/>
                  </a:solidFill>
                  <a:latin typeface="Overlock"/>
                  <a:ea typeface="Overlock"/>
                  <a:cs typeface="Overlock"/>
                  <a:sym typeface="Overlock"/>
                </a:rPr>
                <a:t>DATA BASE:</a:t>
              </a:r>
              <a:endParaRPr sz="1800" b="1" dirty="0">
                <a:solidFill>
                  <a:srgbClr val="045F92"/>
                </a:solidFill>
                <a:latin typeface="Overlock"/>
                <a:ea typeface="Overlock"/>
                <a:cs typeface="Overlock"/>
                <a:sym typeface="Overlock"/>
              </a:endParaRPr>
            </a:p>
          </p:txBody>
        </p:sp>
      </p:grpSp>
      <p:grpSp>
        <p:nvGrpSpPr>
          <p:cNvPr id="447" name="Google Shape;447;p40"/>
          <p:cNvGrpSpPr/>
          <p:nvPr/>
        </p:nvGrpSpPr>
        <p:grpSpPr>
          <a:xfrm>
            <a:off x="4441939" y="4031566"/>
            <a:ext cx="3999352" cy="386992"/>
            <a:chOff x="1269328" y="1793118"/>
            <a:chExt cx="4392372" cy="515989"/>
          </a:xfrm>
        </p:grpSpPr>
        <p:sp>
          <p:nvSpPr>
            <p:cNvPr id="448" name="Google Shape;448;p40"/>
            <p:cNvSpPr txBox="1"/>
            <p:nvPr/>
          </p:nvSpPr>
          <p:spPr>
            <a:xfrm>
              <a:off x="1364065" y="2032108"/>
              <a:ext cx="4297635"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a:solidFill>
                  <a:srgbClr val="0C0C0C"/>
                </a:solidFill>
                <a:latin typeface="Arial"/>
                <a:ea typeface="Arial"/>
                <a:cs typeface="Arial"/>
                <a:sym typeface="Arial"/>
              </a:endParaRPr>
            </a:p>
          </p:txBody>
        </p:sp>
        <p:sp>
          <p:nvSpPr>
            <p:cNvPr id="449" name="Google Shape;449;p40"/>
            <p:cNvSpPr txBox="1"/>
            <p:nvPr/>
          </p:nvSpPr>
          <p:spPr>
            <a:xfrm>
              <a:off x="1269328" y="1793118"/>
              <a:ext cx="4320480" cy="307777"/>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endParaRPr sz="1100" b="1">
                <a:solidFill>
                  <a:srgbClr val="0C0C0C"/>
                </a:solidFill>
                <a:latin typeface="Arial"/>
                <a:ea typeface="Arial"/>
                <a:cs typeface="Arial"/>
                <a:sym typeface="Arial"/>
              </a:endParaRPr>
            </a:p>
          </p:txBody>
        </p:sp>
      </p:grpSp>
      <p:sp>
        <p:nvSpPr>
          <p:cNvPr id="450" name="Google Shape;450;p40"/>
          <p:cNvSpPr/>
          <p:nvPr/>
        </p:nvSpPr>
        <p:spPr>
          <a:xfrm>
            <a:off x="3871989" y="1333606"/>
            <a:ext cx="364500" cy="289603"/>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51" name="Google Shape;451;p40"/>
          <p:cNvSpPr/>
          <p:nvPr/>
        </p:nvSpPr>
        <p:spPr>
          <a:xfrm>
            <a:off x="3939460" y="3569994"/>
            <a:ext cx="286521" cy="413100"/>
          </a:xfrm>
          <a:custGeom>
            <a:avLst/>
            <a:gdLst/>
            <a:ahLst/>
            <a:cxnLst/>
            <a:rect l="l" t="t" r="r" b="b"/>
            <a:pathLst>
              <a:path w="2387678" h="3240000" extrusionOk="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52" name="Google Shape;452;p40"/>
          <p:cNvSpPr/>
          <p:nvPr/>
        </p:nvSpPr>
        <p:spPr>
          <a:xfrm>
            <a:off x="3903050" y="2415428"/>
            <a:ext cx="359341" cy="362342"/>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69"/>
          <p:cNvSpPr txBox="1">
            <a:spLocks noGrp="1"/>
          </p:cNvSpPr>
          <p:nvPr>
            <p:ph type="body" idx="1"/>
          </p:nvPr>
        </p:nvSpPr>
        <p:spPr>
          <a:xfrm>
            <a:off x="395837" y="506601"/>
            <a:ext cx="8679898" cy="54318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262626"/>
              </a:buClr>
              <a:buSzPts val="4100"/>
              <a:buNone/>
            </a:pPr>
            <a:r>
              <a:rPr lang="en-GB" sz="4800" b="1" dirty="0">
                <a:latin typeface="Times New Roman" panose="02020603050405020304" pitchFamily="18" charset="0"/>
                <a:cs typeface="Times New Roman" panose="02020603050405020304" pitchFamily="18" charset="0"/>
              </a:rPr>
              <a:t>MODULES USED</a:t>
            </a:r>
            <a:endParaRPr sz="4800" b="1" dirty="0">
              <a:latin typeface="Times New Roman" panose="02020603050405020304" pitchFamily="18" charset="0"/>
              <a:cs typeface="Times New Roman" panose="02020603050405020304" pitchFamily="18" charset="0"/>
            </a:endParaRPr>
          </a:p>
        </p:txBody>
      </p:sp>
      <p:pic>
        <p:nvPicPr>
          <p:cNvPr id="1311" name="Google Shape;1311;p69" descr="E:\002-KIMS BUSINESS\007-04-1-FIVERR\01-PPT-TEMPLATE\COVER-PSD\05-cut-01.png"/>
          <p:cNvPicPr preferRelativeResize="0"/>
          <p:nvPr/>
        </p:nvPicPr>
        <p:blipFill rotWithShape="1">
          <a:blip r:embed="rId3">
            <a:alphaModFix/>
          </a:blip>
          <a:srcRect/>
          <a:stretch/>
        </p:blipFill>
        <p:spPr>
          <a:xfrm rot="5400000">
            <a:off x="3536336" y="2864740"/>
            <a:ext cx="3780000" cy="182723"/>
          </a:xfrm>
          <a:prstGeom prst="rect">
            <a:avLst/>
          </a:prstGeom>
          <a:noFill/>
          <a:ln>
            <a:noFill/>
          </a:ln>
        </p:spPr>
      </p:pic>
      <p:sp>
        <p:nvSpPr>
          <p:cNvPr id="1312" name="Google Shape;1312;p69"/>
          <p:cNvSpPr/>
          <p:nvPr/>
        </p:nvSpPr>
        <p:spPr>
          <a:xfrm>
            <a:off x="3713536" y="2966857"/>
            <a:ext cx="2431559" cy="752160"/>
          </a:xfrm>
          <a:prstGeom prst="homePlate">
            <a:avLst>
              <a:gd name="adj" fmla="val 50000"/>
            </a:avLst>
          </a:prstGeom>
          <a:solidFill>
            <a:schemeClr val="accent2"/>
          </a:solidFill>
          <a:ln>
            <a:noFill/>
          </a:ln>
          <a:effectLst>
            <a:outerShdw blurRad="50800" dist="50800" dir="5400000" algn="ctr" rotWithShape="0">
              <a:srgbClr val="000000">
                <a:alpha val="21960"/>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313" name="Google Shape;1313;p69"/>
          <p:cNvSpPr/>
          <p:nvPr/>
        </p:nvSpPr>
        <p:spPr>
          <a:xfrm>
            <a:off x="3713535" y="1346566"/>
            <a:ext cx="2431560" cy="752160"/>
          </a:xfrm>
          <a:prstGeom prst="homePlate">
            <a:avLst>
              <a:gd name="adj" fmla="val 50000"/>
            </a:avLst>
          </a:prstGeom>
          <a:solidFill>
            <a:schemeClr val="accent4"/>
          </a:solidFill>
          <a:ln>
            <a:noFill/>
          </a:ln>
          <a:effectLst>
            <a:outerShdw blurRad="50800" dist="50800" dir="5400000" algn="ctr" rotWithShape="0">
              <a:srgbClr val="000000">
                <a:alpha val="21960"/>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grpSp>
        <p:nvGrpSpPr>
          <p:cNvPr id="1314" name="Google Shape;1314;p69"/>
          <p:cNvGrpSpPr/>
          <p:nvPr/>
        </p:nvGrpSpPr>
        <p:grpSpPr>
          <a:xfrm>
            <a:off x="5335450" y="1382126"/>
            <a:ext cx="681042" cy="681042"/>
            <a:chOff x="5589932" y="2023253"/>
            <a:chExt cx="908057" cy="908057"/>
          </a:xfrm>
        </p:grpSpPr>
        <p:sp>
          <p:nvSpPr>
            <p:cNvPr id="1315" name="Google Shape;1315;p69"/>
            <p:cNvSpPr/>
            <p:nvPr/>
          </p:nvSpPr>
          <p:spPr>
            <a:xfrm rot="-2700000">
              <a:off x="5722914" y="2156235"/>
              <a:ext cx="642093" cy="642093"/>
            </a:xfrm>
            <a:prstGeom prst="roundRect">
              <a:avLst>
                <a:gd name="adj" fmla="val 10715"/>
              </a:avLst>
            </a:prstGeom>
            <a:solidFill>
              <a:srgbClr val="AC1C00"/>
            </a:solidFill>
            <a:ln>
              <a:noFill/>
            </a:ln>
            <a:effectLst>
              <a:outerShdw blurRad="50800" dist="38100" dir="5400000" algn="ctr" rotWithShape="0">
                <a:srgbClr val="000000">
                  <a:alpha val="42745"/>
                </a:srgbClr>
              </a:outerShdw>
            </a:effectLst>
          </p:spPr>
          <p:txBody>
            <a:bodyPr spcFirstLastPara="1" wrap="square" lIns="68575" tIns="34275" rIns="68575"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16" name="Google Shape;1316;p69"/>
            <p:cNvSpPr/>
            <p:nvPr/>
          </p:nvSpPr>
          <p:spPr>
            <a:xfrm rot="-2700000">
              <a:off x="5782708" y="2216030"/>
              <a:ext cx="522503" cy="522503"/>
            </a:xfrm>
            <a:prstGeom prst="roundRect">
              <a:avLst>
                <a:gd name="adj" fmla="val 10715"/>
              </a:avLst>
            </a:prstGeom>
            <a:solidFill>
              <a:schemeClr val="lt1"/>
            </a:solidFill>
            <a:ln>
              <a:noFill/>
            </a:ln>
            <a:effectLst>
              <a:outerShdw blurRad="50800" dist="38100" dir="5400000" algn="ctr" rotWithShape="0">
                <a:srgbClr val="000000">
                  <a:alpha val="42745"/>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1317" name="Google Shape;1317;p69"/>
          <p:cNvSpPr txBox="1"/>
          <p:nvPr/>
        </p:nvSpPr>
        <p:spPr>
          <a:xfrm>
            <a:off x="5475541" y="1572642"/>
            <a:ext cx="374518" cy="276999"/>
          </a:xfrm>
          <a:prstGeom prst="rect">
            <a:avLst/>
          </a:prstGeom>
          <a:noFill/>
          <a:ln>
            <a:noFill/>
          </a:ln>
        </p:spPr>
        <p:txBody>
          <a:bodyPr spcFirstLastPara="1" wrap="square" lIns="68575" tIns="34275" rIns="68575" bIns="3427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1" i="0" u="none" strike="noStrike" kern="0" cap="none" spc="0" normalizeH="0" baseline="0" noProof="0">
                <a:ln>
                  <a:noFill/>
                </a:ln>
                <a:solidFill>
                  <a:srgbClr val="E62601"/>
                </a:solidFill>
                <a:effectLst/>
                <a:uLnTx/>
                <a:uFillTx/>
                <a:latin typeface="Arial"/>
                <a:ea typeface="Arial"/>
                <a:cs typeface="Arial"/>
                <a:sym typeface="Arial"/>
              </a:rPr>
              <a:t>01</a:t>
            </a:r>
            <a:endParaRPr kumimoji="0" sz="1400" b="1" i="0" u="none" strike="noStrike" kern="0" cap="none" spc="0" normalizeH="0" baseline="0" noProof="0">
              <a:ln>
                <a:noFill/>
              </a:ln>
              <a:solidFill>
                <a:srgbClr val="E62601"/>
              </a:solidFill>
              <a:effectLst/>
              <a:uLnTx/>
              <a:uFillTx/>
              <a:latin typeface="Arial"/>
              <a:ea typeface="Arial"/>
              <a:cs typeface="Arial"/>
              <a:sym typeface="Arial"/>
            </a:endParaRPr>
          </a:p>
        </p:txBody>
      </p:sp>
      <p:pic>
        <p:nvPicPr>
          <p:cNvPr id="1318" name="Google Shape;1318;p69" descr="E:\002-KIMS BUSINESS\007-04-1-FIVERR\01-PPT-TEMPLATE\COVER-PSD\05-cut-01.png"/>
          <p:cNvPicPr preferRelativeResize="0"/>
          <p:nvPr/>
        </p:nvPicPr>
        <p:blipFill rotWithShape="1">
          <a:blip r:embed="rId3">
            <a:alphaModFix/>
          </a:blip>
          <a:srcRect/>
          <a:stretch/>
        </p:blipFill>
        <p:spPr>
          <a:xfrm rot="-5400000">
            <a:off x="1838371" y="2864740"/>
            <a:ext cx="3780000" cy="182723"/>
          </a:xfrm>
          <a:prstGeom prst="rect">
            <a:avLst/>
          </a:prstGeom>
          <a:noFill/>
          <a:ln>
            <a:noFill/>
          </a:ln>
        </p:spPr>
      </p:pic>
      <p:sp>
        <p:nvSpPr>
          <p:cNvPr id="1320" name="Google Shape;1320;p69"/>
          <p:cNvSpPr txBox="1"/>
          <p:nvPr/>
        </p:nvSpPr>
        <p:spPr>
          <a:xfrm>
            <a:off x="711950" y="1472359"/>
            <a:ext cx="2793742" cy="623217"/>
          </a:xfrm>
          <a:prstGeom prst="rect">
            <a:avLst/>
          </a:prstGeom>
          <a:noFill/>
          <a:ln>
            <a:noFill/>
          </a:ln>
        </p:spPr>
        <p:txBody>
          <a:bodyPr spcFirstLastPara="1" wrap="square" lIns="68575" tIns="34275" rIns="68575" bIns="34275" anchor="t" anchorCtr="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GB" sz="1800" b="1" noProof="0" dirty="0">
                <a:solidFill>
                  <a:schemeClr val="tx1"/>
                </a:solidFill>
                <a:latin typeface="Times New Roman" panose="02020603050405020304" pitchFamily="18" charset="0"/>
                <a:cs typeface="Times New Roman" panose="02020603050405020304" pitchFamily="18" charset="0"/>
              </a:rPr>
              <a:t>Python module used to design graphical interface.</a:t>
            </a:r>
            <a:r>
              <a:rPr kumimoji="0" lang="en-GB" sz="1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rPr>
              <a:t> </a:t>
            </a:r>
            <a:r>
              <a:rPr kumimoji="0" lang="en-GB" sz="18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rPr>
              <a:t> </a:t>
            </a:r>
            <a:r>
              <a:rPr kumimoji="0" lang="en-GB" sz="900" b="0" i="0" u="none" strike="noStrike" kern="0" cap="none" spc="0" normalizeH="0" baseline="0" noProof="0" dirty="0">
                <a:ln>
                  <a:noFill/>
                </a:ln>
                <a:solidFill>
                  <a:srgbClr val="595959"/>
                </a:solidFill>
                <a:effectLst/>
                <a:uLnTx/>
                <a:uFillTx/>
                <a:latin typeface="Arial"/>
                <a:ea typeface="Arial"/>
                <a:cs typeface="Arial"/>
                <a:sym typeface="Arial"/>
              </a:rPr>
              <a:t> </a:t>
            </a: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1322" name="Google Shape;1322;p69"/>
          <p:cNvSpPr/>
          <p:nvPr/>
        </p:nvSpPr>
        <p:spPr>
          <a:xfrm rot="10800000">
            <a:off x="3014676" y="2162501"/>
            <a:ext cx="2427466" cy="752160"/>
          </a:xfrm>
          <a:prstGeom prst="homePlate">
            <a:avLst>
              <a:gd name="adj" fmla="val 50000"/>
            </a:avLst>
          </a:prstGeom>
          <a:solidFill>
            <a:schemeClr val="accent3"/>
          </a:solidFill>
          <a:ln>
            <a:noFill/>
          </a:ln>
          <a:effectLst>
            <a:outerShdw blurRad="50800" dist="50800" dir="5400000" algn="ctr" rotWithShape="0">
              <a:srgbClr val="000000">
                <a:alpha val="21960"/>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323" name="Google Shape;1323;p69"/>
          <p:cNvSpPr/>
          <p:nvPr/>
        </p:nvSpPr>
        <p:spPr>
          <a:xfrm rot="10800000">
            <a:off x="3014675" y="3782792"/>
            <a:ext cx="2427465" cy="752160"/>
          </a:xfrm>
          <a:prstGeom prst="homePlate">
            <a:avLst>
              <a:gd name="adj" fmla="val 50000"/>
            </a:avLst>
          </a:prstGeom>
          <a:solidFill>
            <a:schemeClr val="accent1"/>
          </a:solidFill>
          <a:ln>
            <a:noFill/>
          </a:ln>
          <a:effectLst>
            <a:outerShdw blurRad="50800" dist="50800" dir="5400000" algn="ctr" rotWithShape="0">
              <a:srgbClr val="000000">
                <a:alpha val="21960"/>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grpSp>
        <p:nvGrpSpPr>
          <p:cNvPr id="1324" name="Google Shape;1324;p69"/>
          <p:cNvGrpSpPr/>
          <p:nvPr/>
        </p:nvGrpSpPr>
        <p:grpSpPr>
          <a:xfrm>
            <a:off x="3137338" y="2198745"/>
            <a:ext cx="679671" cy="679671"/>
            <a:chOff x="4103149" y="2711930"/>
            <a:chExt cx="906228" cy="906228"/>
          </a:xfrm>
        </p:grpSpPr>
        <p:sp>
          <p:nvSpPr>
            <p:cNvPr id="1325" name="Google Shape;1325;p69"/>
            <p:cNvSpPr/>
            <p:nvPr/>
          </p:nvSpPr>
          <p:spPr>
            <a:xfrm rot="-2700000">
              <a:off x="4235863" y="2844644"/>
              <a:ext cx="640800" cy="640800"/>
            </a:xfrm>
            <a:prstGeom prst="roundRect">
              <a:avLst>
                <a:gd name="adj" fmla="val 10715"/>
              </a:avLst>
            </a:prstGeom>
            <a:solidFill>
              <a:srgbClr val="BC7900"/>
            </a:solidFill>
            <a:ln>
              <a:noFill/>
            </a:ln>
            <a:effectLst>
              <a:outerShdw blurRad="50800" dist="38100" dir="5400000" algn="ctr" rotWithShape="0">
                <a:srgbClr val="000000">
                  <a:alpha val="42745"/>
                </a:srgbClr>
              </a:outerShdw>
            </a:effectLst>
          </p:spPr>
          <p:txBody>
            <a:bodyPr spcFirstLastPara="1" wrap="square" lIns="68575" tIns="34275" rIns="68575"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26" name="Google Shape;1326;p69"/>
            <p:cNvSpPr/>
            <p:nvPr/>
          </p:nvSpPr>
          <p:spPr>
            <a:xfrm rot="-2700000">
              <a:off x="4295536" y="2904318"/>
              <a:ext cx="521451" cy="521451"/>
            </a:xfrm>
            <a:prstGeom prst="roundRect">
              <a:avLst>
                <a:gd name="adj" fmla="val 10715"/>
              </a:avLst>
            </a:prstGeom>
            <a:solidFill>
              <a:schemeClr val="lt1"/>
            </a:solidFill>
            <a:ln>
              <a:noFill/>
            </a:ln>
            <a:effectLst>
              <a:outerShdw blurRad="50800" dist="38100" dir="5400000" algn="ctr" rotWithShape="0">
                <a:srgbClr val="000000">
                  <a:alpha val="42745"/>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1327" name="Google Shape;1327;p69"/>
          <p:cNvSpPr txBox="1"/>
          <p:nvPr/>
        </p:nvSpPr>
        <p:spPr>
          <a:xfrm>
            <a:off x="3277150" y="2388879"/>
            <a:ext cx="373765" cy="276999"/>
          </a:xfrm>
          <a:prstGeom prst="rect">
            <a:avLst/>
          </a:prstGeom>
          <a:noFill/>
          <a:ln>
            <a:noFill/>
          </a:ln>
        </p:spPr>
        <p:txBody>
          <a:bodyPr spcFirstLastPara="1" wrap="square" lIns="68575" tIns="34275" rIns="68575" bIns="3427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1" i="0" u="none" strike="noStrike" kern="0" cap="none" spc="0" normalizeH="0" baseline="0" noProof="0">
                <a:ln>
                  <a:noFill/>
                </a:ln>
                <a:solidFill>
                  <a:srgbClr val="FBA200"/>
                </a:solidFill>
                <a:effectLst/>
                <a:uLnTx/>
                <a:uFillTx/>
                <a:latin typeface="Arial"/>
                <a:ea typeface="Arial"/>
                <a:cs typeface="Arial"/>
                <a:sym typeface="Arial"/>
              </a:rPr>
              <a:t>02</a:t>
            </a:r>
            <a:endParaRPr kumimoji="0" sz="1400" b="1" i="0" u="none" strike="noStrike" kern="0" cap="none" spc="0" normalizeH="0" baseline="0" noProof="0">
              <a:ln>
                <a:noFill/>
              </a:ln>
              <a:solidFill>
                <a:srgbClr val="FBA200"/>
              </a:solidFill>
              <a:effectLst/>
              <a:uLnTx/>
              <a:uFillTx/>
              <a:latin typeface="Arial"/>
              <a:ea typeface="Arial"/>
              <a:cs typeface="Arial"/>
              <a:sym typeface="Arial"/>
            </a:endParaRPr>
          </a:p>
        </p:txBody>
      </p:sp>
      <p:grpSp>
        <p:nvGrpSpPr>
          <p:cNvPr id="1328" name="Google Shape;1328;p69"/>
          <p:cNvGrpSpPr/>
          <p:nvPr/>
        </p:nvGrpSpPr>
        <p:grpSpPr>
          <a:xfrm>
            <a:off x="3124195" y="3814964"/>
            <a:ext cx="679671" cy="679671"/>
            <a:chOff x="4103149" y="4999604"/>
            <a:chExt cx="906228" cy="906228"/>
          </a:xfrm>
        </p:grpSpPr>
        <p:sp>
          <p:nvSpPr>
            <p:cNvPr id="1329" name="Google Shape;1329;p69"/>
            <p:cNvSpPr/>
            <p:nvPr/>
          </p:nvSpPr>
          <p:spPr>
            <a:xfrm rot="-2700000">
              <a:off x="4235863" y="5132318"/>
              <a:ext cx="640800" cy="640800"/>
            </a:xfrm>
            <a:prstGeom prst="roundRect">
              <a:avLst>
                <a:gd name="adj" fmla="val 10715"/>
              </a:avLst>
            </a:prstGeom>
            <a:solidFill>
              <a:srgbClr val="057A72"/>
            </a:solidFill>
            <a:ln>
              <a:noFill/>
            </a:ln>
            <a:effectLst>
              <a:outerShdw blurRad="50800" dist="38100" dir="5400000" algn="ctr" rotWithShape="0">
                <a:srgbClr val="000000">
                  <a:alpha val="42745"/>
                </a:srgbClr>
              </a:outerShdw>
            </a:effectLst>
          </p:spPr>
          <p:txBody>
            <a:bodyPr spcFirstLastPara="1" wrap="square" lIns="68575" tIns="34275" rIns="68575"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30" name="Google Shape;1330;p69"/>
            <p:cNvSpPr/>
            <p:nvPr/>
          </p:nvSpPr>
          <p:spPr>
            <a:xfrm rot="-2700000">
              <a:off x="4295536" y="5191992"/>
              <a:ext cx="521451" cy="521451"/>
            </a:xfrm>
            <a:prstGeom prst="roundRect">
              <a:avLst>
                <a:gd name="adj" fmla="val 10715"/>
              </a:avLst>
            </a:prstGeom>
            <a:solidFill>
              <a:schemeClr val="lt1"/>
            </a:solidFill>
            <a:ln>
              <a:noFill/>
            </a:ln>
            <a:effectLst>
              <a:outerShdw blurRad="50800" dist="38100" dir="5400000" algn="ctr" rotWithShape="0">
                <a:srgbClr val="000000">
                  <a:alpha val="42745"/>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1331" name="Google Shape;1331;p69"/>
          <p:cNvSpPr txBox="1"/>
          <p:nvPr/>
        </p:nvSpPr>
        <p:spPr>
          <a:xfrm>
            <a:off x="3264007" y="4005099"/>
            <a:ext cx="373765" cy="276999"/>
          </a:xfrm>
          <a:prstGeom prst="rect">
            <a:avLst/>
          </a:prstGeom>
          <a:noFill/>
          <a:ln>
            <a:noFill/>
          </a:ln>
        </p:spPr>
        <p:txBody>
          <a:bodyPr spcFirstLastPara="1" wrap="square" lIns="68575" tIns="34275" rIns="68575" bIns="3427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1" i="0" u="none" strike="noStrike" kern="0" cap="none" spc="0" normalizeH="0" baseline="0" noProof="0">
                <a:ln>
                  <a:noFill/>
                </a:ln>
                <a:solidFill>
                  <a:srgbClr val="07A398"/>
                </a:solidFill>
                <a:effectLst/>
                <a:uLnTx/>
                <a:uFillTx/>
                <a:latin typeface="Arial"/>
                <a:ea typeface="Arial"/>
                <a:cs typeface="Arial"/>
                <a:sym typeface="Arial"/>
              </a:rPr>
              <a:t>04</a:t>
            </a:r>
            <a:endParaRPr kumimoji="0" sz="1400" b="1" i="0" u="none" strike="noStrike" kern="0" cap="none" spc="0" normalizeH="0" baseline="0" noProof="0">
              <a:ln>
                <a:noFill/>
              </a:ln>
              <a:solidFill>
                <a:srgbClr val="07A398"/>
              </a:solidFill>
              <a:effectLst/>
              <a:uLnTx/>
              <a:uFillTx/>
              <a:latin typeface="Arial"/>
              <a:ea typeface="Arial"/>
              <a:cs typeface="Arial"/>
              <a:sym typeface="Arial"/>
            </a:endParaRPr>
          </a:p>
        </p:txBody>
      </p:sp>
      <p:grpSp>
        <p:nvGrpSpPr>
          <p:cNvPr id="1332" name="Google Shape;1332;p69"/>
          <p:cNvGrpSpPr/>
          <p:nvPr/>
        </p:nvGrpSpPr>
        <p:grpSpPr>
          <a:xfrm>
            <a:off x="5378849" y="3003101"/>
            <a:ext cx="679671" cy="679671"/>
            <a:chOff x="4103149" y="3855767"/>
            <a:chExt cx="906228" cy="906228"/>
          </a:xfrm>
        </p:grpSpPr>
        <p:sp>
          <p:nvSpPr>
            <p:cNvPr id="1333" name="Google Shape;1333;p69"/>
            <p:cNvSpPr/>
            <p:nvPr/>
          </p:nvSpPr>
          <p:spPr>
            <a:xfrm rot="-2700000">
              <a:off x="4235863" y="3988481"/>
              <a:ext cx="640800" cy="640800"/>
            </a:xfrm>
            <a:prstGeom prst="roundRect">
              <a:avLst>
                <a:gd name="adj" fmla="val 10715"/>
              </a:avLst>
            </a:prstGeom>
            <a:solidFill>
              <a:srgbClr val="045F92"/>
            </a:solidFill>
            <a:ln>
              <a:noFill/>
            </a:ln>
            <a:effectLst>
              <a:outerShdw blurRad="50800" dist="38100" dir="5400000" algn="ctr" rotWithShape="0">
                <a:srgbClr val="000000">
                  <a:alpha val="42745"/>
                </a:srgbClr>
              </a:outerShdw>
            </a:effectLst>
          </p:spPr>
          <p:txBody>
            <a:bodyPr spcFirstLastPara="1" wrap="square" lIns="68575" tIns="34275" rIns="68575"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34" name="Google Shape;1334;p69"/>
            <p:cNvSpPr/>
            <p:nvPr/>
          </p:nvSpPr>
          <p:spPr>
            <a:xfrm rot="-2700000">
              <a:off x="4295536" y="4048155"/>
              <a:ext cx="521451" cy="521451"/>
            </a:xfrm>
            <a:prstGeom prst="roundRect">
              <a:avLst>
                <a:gd name="adj" fmla="val 10715"/>
              </a:avLst>
            </a:prstGeom>
            <a:solidFill>
              <a:schemeClr val="lt1"/>
            </a:solidFill>
            <a:ln>
              <a:noFill/>
            </a:ln>
            <a:effectLst>
              <a:outerShdw blurRad="50800" dist="38100" dir="5400000" algn="ctr" rotWithShape="0">
                <a:srgbClr val="000000">
                  <a:alpha val="42745"/>
                </a:srgbClr>
              </a:outerShdw>
            </a:effectLst>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1335" name="Google Shape;1335;p69"/>
          <p:cNvSpPr txBox="1"/>
          <p:nvPr/>
        </p:nvSpPr>
        <p:spPr>
          <a:xfrm>
            <a:off x="5518661" y="3193236"/>
            <a:ext cx="373765" cy="276999"/>
          </a:xfrm>
          <a:prstGeom prst="rect">
            <a:avLst/>
          </a:prstGeom>
          <a:noFill/>
          <a:ln>
            <a:noFill/>
          </a:ln>
        </p:spPr>
        <p:txBody>
          <a:bodyPr spcFirstLastPara="1" wrap="square" lIns="68575" tIns="34275" rIns="68575" bIns="3427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1" i="0" u="none" strike="noStrike" kern="0" cap="none" spc="0" normalizeH="0" baseline="0" noProof="0">
                <a:ln>
                  <a:noFill/>
                </a:ln>
                <a:solidFill>
                  <a:srgbClr val="0680C3"/>
                </a:solidFill>
                <a:effectLst/>
                <a:uLnTx/>
                <a:uFillTx/>
                <a:latin typeface="Arial"/>
                <a:ea typeface="Arial"/>
                <a:cs typeface="Arial"/>
                <a:sym typeface="Arial"/>
              </a:rPr>
              <a:t>03</a:t>
            </a:r>
            <a:endParaRPr kumimoji="0" sz="1400" b="1" i="0" u="none" strike="noStrike" kern="0" cap="none" spc="0" normalizeH="0" baseline="0" noProof="0">
              <a:ln>
                <a:noFill/>
              </a:ln>
              <a:solidFill>
                <a:srgbClr val="0680C3"/>
              </a:solidFill>
              <a:effectLst/>
              <a:uLnTx/>
              <a:uFillTx/>
              <a:latin typeface="Arial"/>
              <a:ea typeface="Arial"/>
              <a:cs typeface="Arial"/>
              <a:sym typeface="Arial"/>
            </a:endParaRPr>
          </a:p>
        </p:txBody>
      </p:sp>
      <p:sp>
        <p:nvSpPr>
          <p:cNvPr id="1338" name="Google Shape;1338;p69"/>
          <p:cNvSpPr txBox="1"/>
          <p:nvPr/>
        </p:nvSpPr>
        <p:spPr>
          <a:xfrm>
            <a:off x="671210" y="3015540"/>
            <a:ext cx="2834482" cy="623217"/>
          </a:xfrm>
          <a:prstGeom prst="rect">
            <a:avLst/>
          </a:prstGeom>
          <a:noFill/>
          <a:ln>
            <a:noFill/>
          </a:ln>
        </p:spPr>
        <p:txBody>
          <a:bodyPr spcFirstLastPara="1" wrap="square" lIns="68575" tIns="34275" rIns="68575" bIns="34275" anchor="t" anchorCtr="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GB" sz="1800" b="1" dirty="0">
                <a:solidFill>
                  <a:schemeClr val="tx1"/>
                </a:solidFill>
                <a:latin typeface="Times New Roman" panose="02020603050405020304" pitchFamily="18" charset="0"/>
                <a:cs typeface="Times New Roman" panose="02020603050405020304" pitchFamily="18" charset="0"/>
              </a:rPr>
              <a:t>Python module used to work with date and time.</a:t>
            </a:r>
            <a:endParaRPr kumimoji="0" sz="1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endParaRPr>
          </a:p>
        </p:txBody>
      </p:sp>
      <p:sp>
        <p:nvSpPr>
          <p:cNvPr id="1341" name="Google Shape;1341;p69"/>
          <p:cNvSpPr txBox="1"/>
          <p:nvPr/>
        </p:nvSpPr>
        <p:spPr>
          <a:xfrm>
            <a:off x="5641354" y="3828558"/>
            <a:ext cx="2821341" cy="623217"/>
          </a:xfrm>
          <a:prstGeom prst="rect">
            <a:avLst/>
          </a:prstGeom>
          <a:noFill/>
          <a:ln>
            <a:noFill/>
          </a:ln>
        </p:spPr>
        <p:txBody>
          <a:bodyPr spcFirstLastPara="1" wrap="square" lIns="68575" tIns="34275" rIns="68575" bIns="3427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dirty="0">
                <a:solidFill>
                  <a:schemeClr val="tx1"/>
                </a:solidFill>
                <a:latin typeface="Times New Roman" panose="02020603050405020304" pitchFamily="18" charset="0"/>
                <a:cs typeface="Times New Roman" panose="02020603050405020304" pitchFamily="18" charset="0"/>
              </a:rPr>
              <a:t>Python module used to work with calendars.</a:t>
            </a:r>
            <a:endParaRPr kumimoji="0" sz="1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endParaRPr>
          </a:p>
        </p:txBody>
      </p:sp>
      <p:sp>
        <p:nvSpPr>
          <p:cNvPr id="1344" name="Google Shape;1344;p69"/>
          <p:cNvSpPr txBox="1"/>
          <p:nvPr/>
        </p:nvSpPr>
        <p:spPr>
          <a:xfrm>
            <a:off x="5634427" y="2203793"/>
            <a:ext cx="2821341" cy="623217"/>
          </a:xfrm>
          <a:prstGeom prst="rect">
            <a:avLst/>
          </a:prstGeom>
          <a:noFill/>
          <a:ln>
            <a:noFill/>
          </a:ln>
        </p:spPr>
        <p:txBody>
          <a:bodyPr spcFirstLastPara="1" wrap="square" lIns="68575" tIns="34275" rIns="68575" bIns="3427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noProof="0" dirty="0">
                <a:solidFill>
                  <a:schemeClr val="tx1"/>
                </a:solidFill>
                <a:latin typeface="Times New Roman" panose="02020603050405020304" pitchFamily="18" charset="0"/>
                <a:cs typeface="Times New Roman" panose="02020603050405020304" pitchFamily="18" charset="0"/>
              </a:rPr>
              <a:t>Python module used to use the in-built database.</a:t>
            </a:r>
            <a:endParaRPr kumimoji="0" sz="1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endParaRPr>
          </a:p>
        </p:txBody>
      </p:sp>
      <p:sp>
        <p:nvSpPr>
          <p:cNvPr id="1346" name="Google Shape;1346;p69"/>
          <p:cNvSpPr txBox="1"/>
          <p:nvPr/>
        </p:nvSpPr>
        <p:spPr>
          <a:xfrm>
            <a:off x="3935013" y="2350082"/>
            <a:ext cx="1238288" cy="376996"/>
          </a:xfrm>
          <a:prstGeom prst="rect">
            <a:avLst/>
          </a:prstGeom>
          <a:noFill/>
          <a:ln>
            <a:noFill/>
          </a:ln>
        </p:spPr>
        <p:txBody>
          <a:bodyPr spcFirstLastPara="1" wrap="square" lIns="68575" tIns="34275" rIns="68575" bIns="3427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FFFF"/>
                </a:solidFill>
                <a:latin typeface="Times New Roman" panose="02020603050405020304" pitchFamily="18" charset="0"/>
                <a:cs typeface="Times New Roman" panose="02020603050405020304" pitchFamily="18" charset="0"/>
              </a:rPr>
              <a:t>SQLITE3</a:t>
            </a:r>
            <a:endParaRPr kumimoji="0" sz="20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1349" name="Google Shape;1349;p69"/>
          <p:cNvSpPr txBox="1"/>
          <p:nvPr/>
        </p:nvSpPr>
        <p:spPr>
          <a:xfrm>
            <a:off x="3728371" y="3970489"/>
            <a:ext cx="1956311" cy="346218"/>
          </a:xfrm>
          <a:prstGeom prst="rect">
            <a:avLst/>
          </a:prstGeom>
          <a:noFill/>
          <a:ln>
            <a:noFill/>
          </a:ln>
        </p:spPr>
        <p:txBody>
          <a:bodyPr spcFirstLastPara="1" wrap="square" lIns="68575" tIns="34275" rIns="68575" bIns="3427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noProof="0" dirty="0">
                <a:solidFill>
                  <a:srgbClr val="FFFFFF"/>
                </a:solidFill>
                <a:latin typeface="Times New Roman" panose="02020603050405020304" pitchFamily="18" charset="0"/>
                <a:cs typeface="Times New Roman" panose="02020603050405020304" pitchFamily="18" charset="0"/>
              </a:rPr>
              <a:t>TKCALENDAR</a:t>
            </a:r>
            <a:endParaRPr kumimoji="0" sz="18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1352" name="Google Shape;1352;p69"/>
          <p:cNvSpPr txBox="1"/>
          <p:nvPr/>
        </p:nvSpPr>
        <p:spPr>
          <a:xfrm>
            <a:off x="3898147" y="1539938"/>
            <a:ext cx="1355689" cy="376996"/>
          </a:xfrm>
          <a:prstGeom prst="rect">
            <a:avLst/>
          </a:prstGeom>
          <a:noFill/>
          <a:ln>
            <a:noFill/>
          </a:ln>
        </p:spPr>
        <p:txBody>
          <a:bodyPr spcFirstLastPara="1" wrap="square" lIns="68575" tIns="34275" rIns="68575" bIns="34275" anchor="t" anchorCtr="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FFFF"/>
                </a:solidFill>
                <a:latin typeface="Times New Roman" panose="02020603050405020304" pitchFamily="18" charset="0"/>
                <a:cs typeface="Times New Roman" panose="02020603050405020304" pitchFamily="18" charset="0"/>
              </a:rPr>
              <a:t>TKINTER</a:t>
            </a:r>
            <a:endParaRPr kumimoji="0" sz="20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1355" name="Google Shape;1355;p69"/>
          <p:cNvSpPr txBox="1"/>
          <p:nvPr/>
        </p:nvSpPr>
        <p:spPr>
          <a:xfrm>
            <a:off x="3862408" y="3169827"/>
            <a:ext cx="1405570" cy="346218"/>
          </a:xfrm>
          <a:prstGeom prst="rect">
            <a:avLst/>
          </a:prstGeom>
          <a:noFill/>
          <a:ln>
            <a:noFill/>
          </a:ln>
        </p:spPr>
        <p:txBody>
          <a:bodyPr spcFirstLastPara="1" wrap="square" lIns="68575" tIns="34275" rIns="68575" bIns="34275" anchor="t" anchorCtr="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GB" sz="1800" b="1" dirty="0">
                <a:solidFill>
                  <a:srgbClr val="FFFFFF"/>
                </a:solidFill>
                <a:latin typeface="Times New Roman" panose="02020603050405020304" pitchFamily="18" charset="0"/>
                <a:cs typeface="Times New Roman" panose="02020603050405020304" pitchFamily="18" charset="0"/>
              </a:rPr>
              <a:t>DATETIME</a:t>
            </a:r>
            <a:endParaRPr kumimoji="0" sz="18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68669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2"/>
          <p:cNvSpPr txBox="1">
            <a:spLocks noGrp="1"/>
          </p:cNvSpPr>
          <p:nvPr>
            <p:ph type="body" idx="1"/>
          </p:nvPr>
        </p:nvSpPr>
        <p:spPr>
          <a:xfrm>
            <a:off x="342998" y="556145"/>
            <a:ext cx="8679898" cy="54318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00"/>
              </a:buClr>
              <a:buSzPts val="5400"/>
              <a:buNone/>
            </a:pPr>
            <a:r>
              <a:rPr lang="en-GB" sz="4800" b="1" dirty="0">
                <a:solidFill>
                  <a:schemeClr val="dk1"/>
                </a:solidFill>
                <a:latin typeface="Times New Roman" panose="02020603050405020304" pitchFamily="18" charset="0"/>
                <a:ea typeface="Bodoni"/>
                <a:cs typeface="Times New Roman" panose="02020603050405020304" pitchFamily="18" charset="0"/>
                <a:sym typeface="Bodoni"/>
              </a:rPr>
              <a:t>HARDWARE REQUIREMENTS</a:t>
            </a:r>
            <a:endParaRPr dirty="0">
              <a:solidFill>
                <a:schemeClr val="dk1"/>
              </a:solidFill>
              <a:latin typeface="Times New Roman" panose="02020603050405020304" pitchFamily="18" charset="0"/>
              <a:cs typeface="Times New Roman" panose="02020603050405020304" pitchFamily="18" charset="0"/>
            </a:endParaRPr>
          </a:p>
        </p:txBody>
      </p:sp>
      <p:grpSp>
        <p:nvGrpSpPr>
          <p:cNvPr id="499" name="Google Shape;499;p42"/>
          <p:cNvGrpSpPr/>
          <p:nvPr/>
        </p:nvGrpSpPr>
        <p:grpSpPr>
          <a:xfrm>
            <a:off x="1162635" y="1984168"/>
            <a:ext cx="7988954" cy="3005190"/>
            <a:chOff x="379290" y="1438035"/>
            <a:chExt cx="10651939" cy="4006919"/>
          </a:xfrm>
        </p:grpSpPr>
        <p:sp>
          <p:nvSpPr>
            <p:cNvPr id="500" name="Google Shape;500;p42"/>
            <p:cNvSpPr txBox="1"/>
            <p:nvPr/>
          </p:nvSpPr>
          <p:spPr>
            <a:xfrm>
              <a:off x="9398929" y="2993568"/>
              <a:ext cx="1632300" cy="276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a:solidFill>
                  <a:srgbClr val="3F3F3F"/>
                </a:solidFill>
                <a:latin typeface="Arial"/>
                <a:ea typeface="Arial"/>
                <a:cs typeface="Arial"/>
                <a:sym typeface="Arial"/>
              </a:endParaRPr>
            </a:p>
          </p:txBody>
        </p:sp>
        <p:grpSp>
          <p:nvGrpSpPr>
            <p:cNvPr id="501" name="Google Shape;501;p42"/>
            <p:cNvGrpSpPr/>
            <p:nvPr/>
          </p:nvGrpSpPr>
          <p:grpSpPr>
            <a:xfrm>
              <a:off x="6518377" y="1438035"/>
              <a:ext cx="2641885" cy="4006919"/>
              <a:chOff x="6518376" y="1399934"/>
              <a:chExt cx="2641885" cy="4006919"/>
            </a:xfrm>
          </p:grpSpPr>
          <p:sp>
            <p:nvSpPr>
              <p:cNvPr id="502" name="Google Shape;502;p42"/>
              <p:cNvSpPr/>
              <p:nvPr/>
            </p:nvSpPr>
            <p:spPr>
              <a:xfrm rot="5400000">
                <a:off x="7666812" y="4542240"/>
                <a:ext cx="1029884" cy="699341"/>
              </a:xfrm>
              <a:prstGeom prst="triangle">
                <a:avLst>
                  <a:gd name="adj" fmla="val 50000"/>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503" name="Google Shape;503;p42"/>
              <p:cNvSpPr/>
              <p:nvPr/>
            </p:nvSpPr>
            <p:spPr>
              <a:xfrm>
                <a:off x="6518376" y="1399934"/>
                <a:ext cx="2641885" cy="3388059"/>
              </a:xfrm>
              <a:prstGeom prst="rect">
                <a:avLst/>
              </a:prstGeom>
              <a:solidFill>
                <a:schemeClr val="lt1"/>
              </a:solidFill>
              <a:ln w="635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grpSp>
          <p:nvGrpSpPr>
            <p:cNvPr id="504" name="Google Shape;504;p42"/>
            <p:cNvGrpSpPr/>
            <p:nvPr/>
          </p:nvGrpSpPr>
          <p:grpSpPr>
            <a:xfrm>
              <a:off x="6589926" y="2224096"/>
              <a:ext cx="2594617" cy="1815841"/>
              <a:chOff x="1323575" y="1342907"/>
              <a:chExt cx="2258412" cy="1815841"/>
            </a:xfrm>
          </p:grpSpPr>
          <p:sp>
            <p:nvSpPr>
              <p:cNvPr id="505" name="Google Shape;505;p42"/>
              <p:cNvSpPr txBox="1"/>
              <p:nvPr/>
            </p:nvSpPr>
            <p:spPr>
              <a:xfrm>
                <a:off x="1375861" y="2112379"/>
                <a:ext cx="1420800" cy="276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a:solidFill>
                    <a:srgbClr val="3F3F3F"/>
                  </a:solidFill>
                  <a:latin typeface="Arial"/>
                  <a:ea typeface="Arial"/>
                  <a:cs typeface="Arial"/>
                  <a:sym typeface="Arial"/>
                </a:endParaRPr>
              </a:p>
            </p:txBody>
          </p:sp>
          <p:sp>
            <p:nvSpPr>
              <p:cNvPr id="506" name="Google Shape;506;p42"/>
              <p:cNvSpPr txBox="1"/>
              <p:nvPr/>
            </p:nvSpPr>
            <p:spPr>
              <a:xfrm>
                <a:off x="1323575" y="1342907"/>
                <a:ext cx="2258412" cy="1815841"/>
              </a:xfrm>
              <a:prstGeom prst="rect">
                <a:avLst/>
              </a:prstGeom>
              <a:noFill/>
              <a:ln>
                <a:noFill/>
              </a:ln>
            </p:spPr>
            <p:txBody>
              <a:bodyPr spcFirstLastPara="1" wrap="square" lIns="81000" tIns="34275" rIns="81000" bIns="34275" anchor="t" anchorCtr="0">
                <a:spAutoFit/>
              </a:bodyPr>
              <a:lstStyle/>
              <a:p>
                <a:pPr marL="0" marR="0" lvl="0" indent="0" algn="l" rtl="0">
                  <a:spcBef>
                    <a:spcPts val="0"/>
                  </a:spcBef>
                  <a:spcAft>
                    <a:spcPts val="0"/>
                  </a:spcAft>
                  <a:buNone/>
                </a:pPr>
                <a:r>
                  <a:rPr lang="en-GB" sz="2100" b="1" dirty="0">
                    <a:solidFill>
                      <a:srgbClr val="1D1B10"/>
                    </a:solidFill>
                    <a:latin typeface="Overlock"/>
                    <a:ea typeface="Overlock"/>
                    <a:cs typeface="Overlock"/>
                    <a:sym typeface="Overlock"/>
                  </a:rPr>
                  <a:t>Processor with Pentium 1 and above</a:t>
                </a:r>
              </a:p>
              <a:p>
                <a:pPr marL="0" marR="0" lvl="0" indent="0" algn="l" rtl="0">
                  <a:spcBef>
                    <a:spcPts val="0"/>
                  </a:spcBef>
                  <a:spcAft>
                    <a:spcPts val="0"/>
                  </a:spcAft>
                  <a:buNone/>
                </a:pPr>
                <a:r>
                  <a:rPr lang="en-GB" sz="2100" b="1" dirty="0">
                    <a:solidFill>
                      <a:srgbClr val="1D1B10"/>
                    </a:solidFill>
                    <a:latin typeface="Overlock"/>
                    <a:ea typeface="Overlock"/>
                    <a:cs typeface="Overlock"/>
                    <a:sym typeface="Overlock"/>
                  </a:rPr>
                  <a:t>specifications</a:t>
                </a:r>
                <a:endParaRPr sz="2100" b="1" dirty="0">
                  <a:solidFill>
                    <a:srgbClr val="1D1B10"/>
                  </a:solidFill>
                  <a:latin typeface="Overlock"/>
                  <a:ea typeface="Overlock"/>
                  <a:cs typeface="Overlock"/>
                  <a:sym typeface="Overlock"/>
                </a:endParaRPr>
              </a:p>
            </p:txBody>
          </p:sp>
        </p:grpSp>
        <p:grpSp>
          <p:nvGrpSpPr>
            <p:cNvPr id="507" name="Google Shape;507;p42"/>
            <p:cNvGrpSpPr/>
            <p:nvPr/>
          </p:nvGrpSpPr>
          <p:grpSpPr>
            <a:xfrm>
              <a:off x="3360870" y="1438037"/>
              <a:ext cx="2849240" cy="3997390"/>
              <a:chOff x="3360869" y="1399937"/>
              <a:chExt cx="2849240" cy="3997390"/>
            </a:xfrm>
          </p:grpSpPr>
          <p:sp>
            <p:nvSpPr>
              <p:cNvPr id="508" name="Google Shape;508;p42"/>
              <p:cNvSpPr/>
              <p:nvPr/>
            </p:nvSpPr>
            <p:spPr>
              <a:xfrm rot="5400000">
                <a:off x="4917877" y="4532715"/>
                <a:ext cx="1029884" cy="699341"/>
              </a:xfrm>
              <a:prstGeom prst="triangle">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509" name="Google Shape;509;p42"/>
              <p:cNvSpPr/>
              <p:nvPr/>
            </p:nvSpPr>
            <p:spPr>
              <a:xfrm>
                <a:off x="3360869" y="1399937"/>
                <a:ext cx="2849240" cy="3388059"/>
              </a:xfrm>
              <a:prstGeom prst="rect">
                <a:avLst/>
              </a:prstGeom>
              <a:solidFill>
                <a:schemeClr val="lt1"/>
              </a:solidFill>
              <a:ln w="635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sp>
          <p:nvSpPr>
            <p:cNvPr id="510" name="Google Shape;510;p42"/>
            <p:cNvSpPr txBox="1"/>
            <p:nvPr/>
          </p:nvSpPr>
          <p:spPr>
            <a:xfrm>
              <a:off x="3941269" y="2344176"/>
              <a:ext cx="1777500" cy="181584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rgbClr val="0C0C0C"/>
                  </a:solidFill>
                  <a:latin typeface="Overlock"/>
                  <a:ea typeface="Overlock"/>
                  <a:cs typeface="Overlock"/>
                  <a:sym typeface="Overlock"/>
                </a:rPr>
                <a:t>RAM with minimum 2 GB</a:t>
              </a:r>
              <a:endParaRPr sz="1100" b="1" dirty="0"/>
            </a:p>
          </p:txBody>
        </p:sp>
        <p:grpSp>
          <p:nvGrpSpPr>
            <p:cNvPr id="511" name="Google Shape;511;p42"/>
            <p:cNvGrpSpPr/>
            <p:nvPr/>
          </p:nvGrpSpPr>
          <p:grpSpPr>
            <a:xfrm>
              <a:off x="379290" y="1438036"/>
              <a:ext cx="2673314" cy="3997392"/>
              <a:chOff x="379290" y="1399935"/>
              <a:chExt cx="2673314" cy="3997392"/>
            </a:xfrm>
          </p:grpSpPr>
          <p:sp>
            <p:nvSpPr>
              <p:cNvPr id="512" name="Google Shape;512;p42"/>
              <p:cNvSpPr/>
              <p:nvPr/>
            </p:nvSpPr>
            <p:spPr>
              <a:xfrm rot="5400000">
                <a:off x="2187992" y="4532715"/>
                <a:ext cx="1029884" cy="699340"/>
              </a:xfrm>
              <a:prstGeom prst="triangle">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513" name="Google Shape;513;p42"/>
              <p:cNvSpPr/>
              <p:nvPr/>
            </p:nvSpPr>
            <p:spPr>
              <a:xfrm>
                <a:off x="379290" y="1399935"/>
                <a:ext cx="2673314" cy="3388059"/>
              </a:xfrm>
              <a:prstGeom prst="rect">
                <a:avLst/>
              </a:prstGeom>
              <a:solidFill>
                <a:schemeClr val="lt1"/>
              </a:solidFill>
              <a:ln w="635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sp>
          <p:nvSpPr>
            <p:cNvPr id="514" name="Google Shape;514;p42"/>
            <p:cNvSpPr txBox="1"/>
            <p:nvPr/>
          </p:nvSpPr>
          <p:spPr>
            <a:xfrm>
              <a:off x="1152126" y="2993568"/>
              <a:ext cx="1632300" cy="276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a:solidFill>
                  <a:srgbClr val="3F3F3F"/>
                </a:solidFill>
                <a:latin typeface="Arial"/>
                <a:ea typeface="Arial"/>
                <a:cs typeface="Arial"/>
                <a:sym typeface="Arial"/>
              </a:endParaRPr>
            </a:p>
          </p:txBody>
        </p:sp>
      </p:grpSp>
      <p:sp>
        <p:nvSpPr>
          <p:cNvPr id="515" name="Google Shape;515;p42"/>
          <p:cNvSpPr txBox="1"/>
          <p:nvPr/>
        </p:nvSpPr>
        <p:spPr>
          <a:xfrm>
            <a:off x="1468778" y="2340609"/>
            <a:ext cx="1533000" cy="2008212"/>
          </a:xfrm>
          <a:prstGeom prst="rect">
            <a:avLst/>
          </a:prstGeom>
          <a:noFill/>
          <a:ln>
            <a:noFill/>
          </a:ln>
        </p:spPr>
        <p:txBody>
          <a:bodyPr spcFirstLastPara="1" wrap="square" lIns="68575" tIns="34275" rIns="68575" bIns="34275" anchor="t" anchorCtr="0">
            <a:spAutoFit/>
          </a:bodyPr>
          <a:lstStyle/>
          <a:p>
            <a:pPr lvl="0"/>
            <a:r>
              <a:rPr lang="en-GB" sz="2100" b="1" dirty="0">
                <a:solidFill>
                  <a:srgbClr val="0C0C0C"/>
                </a:solidFill>
                <a:latin typeface="Overlock"/>
                <a:ea typeface="Overlock"/>
                <a:cs typeface="Overlock"/>
                <a:sym typeface="Overlock"/>
              </a:rPr>
              <a:t>Hard disk with minimum 5 GB empty space</a:t>
            </a:r>
            <a:endParaRPr sz="2100" dirty="0">
              <a:solidFill>
                <a:schemeClr val="dk1"/>
              </a:solidFill>
              <a:latin typeface="Overlock"/>
              <a:ea typeface="Overlock"/>
              <a:cs typeface="Overlock"/>
              <a:sym typeface="Overloc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3"/>
          <p:cNvSpPr txBox="1">
            <a:spLocks noGrp="1"/>
          </p:cNvSpPr>
          <p:nvPr>
            <p:ph type="body" idx="1"/>
          </p:nvPr>
        </p:nvSpPr>
        <p:spPr>
          <a:xfrm>
            <a:off x="284211" y="286295"/>
            <a:ext cx="8679898" cy="543185"/>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00"/>
              </a:buClr>
              <a:buSzPts val="5400"/>
              <a:buNone/>
            </a:pPr>
            <a:r>
              <a:rPr lang="en-GB" sz="4400" b="1" dirty="0">
                <a:solidFill>
                  <a:schemeClr val="tx1">
                    <a:lumMod val="95000"/>
                    <a:lumOff val="5000"/>
                  </a:schemeClr>
                </a:solidFill>
                <a:latin typeface="Times New Roman" panose="02020603050405020304" pitchFamily="18" charset="0"/>
                <a:ea typeface="Bodoni"/>
                <a:cs typeface="Times New Roman" panose="02020603050405020304" pitchFamily="18" charset="0"/>
                <a:sym typeface="Bodoni"/>
              </a:rPr>
              <a:t>SOFTWARE REQUIREMENTS</a:t>
            </a:r>
            <a:endParaRPr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521" name="Google Shape;521;p43"/>
          <p:cNvGrpSpPr/>
          <p:nvPr/>
        </p:nvGrpSpPr>
        <p:grpSpPr>
          <a:xfrm>
            <a:off x="479931" y="1201024"/>
            <a:ext cx="8007522" cy="854561"/>
            <a:chOff x="8323311" y="1820439"/>
            <a:chExt cx="3363865" cy="1139414"/>
          </a:xfrm>
        </p:grpSpPr>
        <p:sp>
          <p:nvSpPr>
            <p:cNvPr id="522" name="Google Shape;522;p43"/>
            <p:cNvSpPr/>
            <p:nvPr/>
          </p:nvSpPr>
          <p:spPr>
            <a:xfrm>
              <a:off x="8323365" y="1820439"/>
              <a:ext cx="1334847" cy="542574"/>
            </a:xfrm>
            <a:prstGeom prst="rect">
              <a:avLst/>
            </a:prstGeom>
            <a:solidFill>
              <a:schemeClr val="accent1"/>
            </a:solidFill>
            <a:ln>
              <a:noFill/>
            </a:ln>
          </p:spPr>
          <p:txBody>
            <a:bodyPr spcFirstLastPara="1" wrap="square" lIns="68575" tIns="34275" rIns="68575" bIns="34275" anchor="ctr" anchorCtr="0">
              <a:noAutofit/>
            </a:bodyPr>
            <a:lstStyle/>
            <a:p>
              <a:pPr marL="0" marR="0" lvl="0" indent="0" rtl="0">
                <a:spcBef>
                  <a:spcPts val="0"/>
                </a:spcBef>
                <a:spcAft>
                  <a:spcPts val="0"/>
                </a:spcAft>
                <a:buNone/>
              </a:pPr>
              <a:r>
                <a:rPr lang="en-GB" sz="1500" b="1" dirty="0">
                  <a:solidFill>
                    <a:schemeClr val="lt1"/>
                  </a:solidFill>
                  <a:latin typeface="Arial"/>
                  <a:ea typeface="Arial"/>
                  <a:cs typeface="Arial"/>
                  <a:sym typeface="Arial"/>
                </a:rPr>
                <a:t>1. OPERATING SYSTEM</a:t>
              </a:r>
              <a:endParaRPr sz="1500" b="1" dirty="0">
                <a:solidFill>
                  <a:schemeClr val="lt1"/>
                </a:solidFill>
                <a:latin typeface="Arial"/>
                <a:ea typeface="Arial"/>
                <a:cs typeface="Arial"/>
                <a:sym typeface="Arial"/>
              </a:endParaRPr>
            </a:p>
          </p:txBody>
        </p:sp>
        <p:grpSp>
          <p:nvGrpSpPr>
            <p:cNvPr id="523" name="Google Shape;523;p43"/>
            <p:cNvGrpSpPr/>
            <p:nvPr/>
          </p:nvGrpSpPr>
          <p:grpSpPr>
            <a:xfrm>
              <a:off x="8323311" y="2163315"/>
              <a:ext cx="3363865" cy="796538"/>
              <a:chOff x="8323315" y="2163315"/>
              <a:chExt cx="3025500" cy="796538"/>
            </a:xfrm>
          </p:grpSpPr>
          <p:sp>
            <p:nvSpPr>
              <p:cNvPr id="524" name="Google Shape;524;p43"/>
              <p:cNvSpPr txBox="1"/>
              <p:nvPr/>
            </p:nvSpPr>
            <p:spPr>
              <a:xfrm>
                <a:off x="8323315" y="2375119"/>
                <a:ext cx="3025450" cy="58473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dirty="0">
                    <a:solidFill>
                      <a:schemeClr val="accent1"/>
                    </a:solidFill>
                    <a:latin typeface="Overlock"/>
                    <a:ea typeface="Overlock"/>
                    <a:cs typeface="Overlock"/>
                    <a:sym typeface="Overlock"/>
                  </a:rPr>
                  <a:t>Windows XP/Windows</a:t>
                </a:r>
                <a:endParaRPr sz="1100" dirty="0"/>
              </a:p>
            </p:txBody>
          </p:sp>
          <p:sp>
            <p:nvSpPr>
              <p:cNvPr id="525" name="Google Shape;525;p43"/>
              <p:cNvSpPr txBox="1"/>
              <p:nvPr/>
            </p:nvSpPr>
            <p:spPr>
              <a:xfrm>
                <a:off x="8323365" y="2163315"/>
                <a:ext cx="3025450"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b="1">
                  <a:solidFill>
                    <a:srgbClr val="3F3F3F"/>
                  </a:solidFill>
                  <a:latin typeface="Arial"/>
                  <a:ea typeface="Arial"/>
                  <a:cs typeface="Arial"/>
                  <a:sym typeface="Arial"/>
                </a:endParaRPr>
              </a:p>
            </p:txBody>
          </p:sp>
        </p:grpSp>
      </p:grpSp>
      <p:grpSp>
        <p:nvGrpSpPr>
          <p:cNvPr id="526" name="Google Shape;526;p43"/>
          <p:cNvGrpSpPr/>
          <p:nvPr/>
        </p:nvGrpSpPr>
        <p:grpSpPr>
          <a:xfrm>
            <a:off x="480060" y="2133301"/>
            <a:ext cx="8007389" cy="847179"/>
            <a:chOff x="8323365" y="3279015"/>
            <a:chExt cx="3363809" cy="1129572"/>
          </a:xfrm>
        </p:grpSpPr>
        <p:sp>
          <p:nvSpPr>
            <p:cNvPr id="527" name="Google Shape;527;p43"/>
            <p:cNvSpPr/>
            <p:nvPr/>
          </p:nvSpPr>
          <p:spPr>
            <a:xfrm>
              <a:off x="8323365" y="3279015"/>
              <a:ext cx="1334847" cy="461664"/>
            </a:xfrm>
            <a:prstGeom prst="rect">
              <a:avLst/>
            </a:prstGeom>
            <a:solidFill>
              <a:schemeClr val="accent2"/>
            </a:solidFill>
            <a:ln>
              <a:noFill/>
            </a:ln>
          </p:spPr>
          <p:txBody>
            <a:bodyPr spcFirstLastPara="1" wrap="square" lIns="68575" tIns="34275" rIns="68575" bIns="34275" anchor="ctr" anchorCtr="0">
              <a:noAutofit/>
            </a:bodyPr>
            <a:lstStyle/>
            <a:p>
              <a:pPr marL="0" marR="0" lvl="0" indent="0" rtl="0">
                <a:spcBef>
                  <a:spcPts val="0"/>
                </a:spcBef>
                <a:spcAft>
                  <a:spcPts val="0"/>
                </a:spcAft>
                <a:buNone/>
              </a:pPr>
              <a:r>
                <a:rPr lang="en-GB" sz="1500" b="1" dirty="0">
                  <a:solidFill>
                    <a:schemeClr val="lt1"/>
                  </a:solidFill>
                  <a:latin typeface="Arial"/>
                  <a:ea typeface="Arial"/>
                  <a:cs typeface="Arial"/>
                  <a:sym typeface="Arial"/>
                </a:rPr>
                <a:t>2. LANGUAGE</a:t>
              </a:r>
              <a:endParaRPr sz="1500" b="1" dirty="0">
                <a:solidFill>
                  <a:schemeClr val="lt1"/>
                </a:solidFill>
                <a:latin typeface="Arial"/>
                <a:ea typeface="Arial"/>
                <a:cs typeface="Arial"/>
                <a:sym typeface="Arial"/>
              </a:endParaRPr>
            </a:p>
          </p:txBody>
        </p:sp>
        <p:grpSp>
          <p:nvGrpSpPr>
            <p:cNvPr id="528" name="Google Shape;528;p43"/>
            <p:cNvGrpSpPr/>
            <p:nvPr/>
          </p:nvGrpSpPr>
          <p:grpSpPr>
            <a:xfrm>
              <a:off x="8323365" y="3612307"/>
              <a:ext cx="3363809" cy="796280"/>
              <a:chOff x="8323365" y="3612307"/>
              <a:chExt cx="3025450" cy="796280"/>
            </a:xfrm>
          </p:grpSpPr>
          <p:sp>
            <p:nvSpPr>
              <p:cNvPr id="529" name="Google Shape;529;p43"/>
              <p:cNvSpPr txBox="1"/>
              <p:nvPr/>
            </p:nvSpPr>
            <p:spPr>
              <a:xfrm>
                <a:off x="8323365" y="3823812"/>
                <a:ext cx="3025450" cy="58477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b="1" dirty="0">
                    <a:solidFill>
                      <a:srgbClr val="045F92"/>
                    </a:solidFill>
                    <a:latin typeface="Overlock"/>
                    <a:ea typeface="Overlock"/>
                    <a:cs typeface="Overlock"/>
                    <a:sym typeface="Overlock"/>
                  </a:rPr>
                  <a:t>Python</a:t>
                </a:r>
                <a:r>
                  <a:rPr lang="en-GB" sz="900" dirty="0">
                    <a:solidFill>
                      <a:srgbClr val="3F3F3F"/>
                    </a:solidFill>
                    <a:latin typeface="Arial"/>
                    <a:ea typeface="Arial"/>
                    <a:cs typeface="Arial"/>
                    <a:sym typeface="Arial"/>
                  </a:rPr>
                  <a:t>  </a:t>
                </a:r>
                <a:endParaRPr sz="1100" dirty="0"/>
              </a:p>
            </p:txBody>
          </p:sp>
          <p:sp>
            <p:nvSpPr>
              <p:cNvPr id="530" name="Google Shape;530;p43"/>
              <p:cNvSpPr txBox="1"/>
              <p:nvPr/>
            </p:nvSpPr>
            <p:spPr>
              <a:xfrm>
                <a:off x="8323365" y="3612307"/>
                <a:ext cx="3025450"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b="1">
                  <a:solidFill>
                    <a:srgbClr val="3F3F3F"/>
                  </a:solidFill>
                  <a:latin typeface="Arial"/>
                  <a:ea typeface="Arial"/>
                  <a:cs typeface="Arial"/>
                  <a:sym typeface="Arial"/>
                </a:endParaRPr>
              </a:p>
            </p:txBody>
          </p:sp>
        </p:grpSp>
      </p:grpSp>
      <p:grpSp>
        <p:nvGrpSpPr>
          <p:cNvPr id="531" name="Google Shape;531;p43"/>
          <p:cNvGrpSpPr/>
          <p:nvPr/>
        </p:nvGrpSpPr>
        <p:grpSpPr>
          <a:xfrm>
            <a:off x="479927" y="3033906"/>
            <a:ext cx="8007522" cy="784998"/>
            <a:chOff x="8323309" y="4689453"/>
            <a:chExt cx="3363865" cy="1046664"/>
          </a:xfrm>
        </p:grpSpPr>
        <p:sp>
          <p:nvSpPr>
            <p:cNvPr id="532" name="Google Shape;532;p43"/>
            <p:cNvSpPr/>
            <p:nvPr/>
          </p:nvSpPr>
          <p:spPr>
            <a:xfrm>
              <a:off x="8323365" y="4689453"/>
              <a:ext cx="1334847" cy="461664"/>
            </a:xfrm>
            <a:prstGeom prst="rect">
              <a:avLst/>
            </a:prstGeom>
            <a:solidFill>
              <a:schemeClr val="accent3"/>
            </a:solidFill>
            <a:ln>
              <a:noFill/>
            </a:ln>
          </p:spPr>
          <p:txBody>
            <a:bodyPr spcFirstLastPara="1" wrap="square" lIns="68575" tIns="34275" rIns="68575" bIns="34275" anchor="ctr" anchorCtr="0">
              <a:noAutofit/>
            </a:bodyPr>
            <a:lstStyle/>
            <a:p>
              <a:pPr marL="0" marR="0" lvl="0" indent="0" rtl="0">
                <a:spcBef>
                  <a:spcPts val="0"/>
                </a:spcBef>
                <a:spcAft>
                  <a:spcPts val="0"/>
                </a:spcAft>
                <a:buNone/>
              </a:pPr>
              <a:r>
                <a:rPr lang="en-GB" sz="1500" b="1" dirty="0">
                  <a:solidFill>
                    <a:schemeClr val="lt1"/>
                  </a:solidFill>
                  <a:latin typeface="Arial"/>
                  <a:ea typeface="Arial"/>
                  <a:cs typeface="Arial"/>
                  <a:sym typeface="Arial"/>
                </a:rPr>
                <a:t>3. DATABASE</a:t>
              </a:r>
              <a:endParaRPr sz="1500" b="1" dirty="0">
                <a:solidFill>
                  <a:schemeClr val="lt1"/>
                </a:solidFill>
                <a:latin typeface="Arial"/>
                <a:ea typeface="Arial"/>
                <a:cs typeface="Arial"/>
                <a:sym typeface="Arial"/>
              </a:endParaRPr>
            </a:p>
          </p:txBody>
        </p:sp>
        <p:grpSp>
          <p:nvGrpSpPr>
            <p:cNvPr id="533" name="Google Shape;533;p43"/>
            <p:cNvGrpSpPr/>
            <p:nvPr/>
          </p:nvGrpSpPr>
          <p:grpSpPr>
            <a:xfrm>
              <a:off x="8323309" y="5061300"/>
              <a:ext cx="3363865" cy="674817"/>
              <a:chOff x="8323315" y="5061300"/>
              <a:chExt cx="3025500" cy="674817"/>
            </a:xfrm>
          </p:grpSpPr>
          <p:sp>
            <p:nvSpPr>
              <p:cNvPr id="534" name="Google Shape;534;p43"/>
              <p:cNvSpPr txBox="1"/>
              <p:nvPr/>
            </p:nvSpPr>
            <p:spPr>
              <a:xfrm>
                <a:off x="8323315" y="5151117"/>
                <a:ext cx="3025500" cy="585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dirty="0">
                    <a:solidFill>
                      <a:schemeClr val="accent3"/>
                    </a:solidFill>
                    <a:latin typeface="Overlock"/>
                    <a:ea typeface="Overlock"/>
                    <a:cs typeface="Overlock"/>
                    <a:sym typeface="Overlock"/>
                  </a:rPr>
                  <a:t>SQLite3</a:t>
                </a:r>
                <a:endParaRPr sz="1100" dirty="0"/>
              </a:p>
            </p:txBody>
          </p:sp>
          <p:sp>
            <p:nvSpPr>
              <p:cNvPr id="535" name="Google Shape;535;p43"/>
              <p:cNvSpPr txBox="1"/>
              <p:nvPr/>
            </p:nvSpPr>
            <p:spPr>
              <a:xfrm>
                <a:off x="8323365" y="5061300"/>
                <a:ext cx="3025450"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b="1">
                  <a:solidFill>
                    <a:srgbClr val="3F3F3F"/>
                  </a:solidFill>
                  <a:latin typeface="Arial"/>
                  <a:ea typeface="Arial"/>
                  <a:cs typeface="Arial"/>
                  <a:sym typeface="Arial"/>
                </a:endParaRPr>
              </a:p>
            </p:txBody>
          </p:sp>
        </p:grpSp>
      </p:grpSp>
      <p:grpSp>
        <p:nvGrpSpPr>
          <p:cNvPr id="18" name="Google Shape;531;p43"/>
          <p:cNvGrpSpPr/>
          <p:nvPr/>
        </p:nvGrpSpPr>
        <p:grpSpPr>
          <a:xfrm>
            <a:off x="424513" y="3881085"/>
            <a:ext cx="8062808" cy="784799"/>
            <a:chOff x="8300084" y="4689453"/>
            <a:chExt cx="3387090" cy="1046398"/>
          </a:xfrm>
        </p:grpSpPr>
        <p:sp>
          <p:nvSpPr>
            <p:cNvPr id="19" name="Google Shape;532;p43"/>
            <p:cNvSpPr/>
            <p:nvPr/>
          </p:nvSpPr>
          <p:spPr>
            <a:xfrm>
              <a:off x="8323365" y="4689453"/>
              <a:ext cx="1334901" cy="461664"/>
            </a:xfrm>
            <a:prstGeom prst="rect">
              <a:avLst/>
            </a:prstGeom>
            <a:solidFill>
              <a:schemeClr val="accent4"/>
            </a:solidFill>
            <a:ln>
              <a:noFill/>
            </a:ln>
          </p:spPr>
          <p:txBody>
            <a:bodyPr spcFirstLastPara="1" wrap="square" lIns="68575" tIns="34275" rIns="68575" bIns="34275" anchor="ctr" anchorCtr="0">
              <a:noAutofit/>
            </a:bodyPr>
            <a:lstStyle/>
            <a:p>
              <a:pPr marL="0" marR="0" lvl="0" indent="0" rtl="0">
                <a:spcBef>
                  <a:spcPts val="0"/>
                </a:spcBef>
                <a:spcAft>
                  <a:spcPts val="0"/>
                </a:spcAft>
                <a:buNone/>
              </a:pPr>
              <a:r>
                <a:rPr lang="en-GB" b="1" dirty="0">
                  <a:solidFill>
                    <a:schemeClr val="bg1"/>
                  </a:solidFill>
                  <a:latin typeface="+mj-lt"/>
                  <a:cs typeface="Times New Roman" panose="02020603050405020304" pitchFamily="18" charset="0"/>
                </a:rPr>
                <a:t>4. CODE EDITOR</a:t>
              </a:r>
              <a:endParaRPr b="1" dirty="0">
                <a:solidFill>
                  <a:schemeClr val="bg1"/>
                </a:solidFill>
                <a:latin typeface="+mj-lt"/>
                <a:cs typeface="Times New Roman" panose="02020603050405020304" pitchFamily="18" charset="0"/>
              </a:endParaRPr>
            </a:p>
          </p:txBody>
        </p:sp>
        <p:grpSp>
          <p:nvGrpSpPr>
            <p:cNvPr id="20" name="Google Shape;533;p43"/>
            <p:cNvGrpSpPr/>
            <p:nvPr/>
          </p:nvGrpSpPr>
          <p:grpSpPr>
            <a:xfrm>
              <a:off x="8300084" y="5061300"/>
              <a:ext cx="3387090" cy="674551"/>
              <a:chOff x="8302426" y="5061300"/>
              <a:chExt cx="3046389" cy="674551"/>
            </a:xfrm>
          </p:grpSpPr>
          <p:sp>
            <p:nvSpPr>
              <p:cNvPr id="21" name="Google Shape;534;p43"/>
              <p:cNvSpPr txBox="1"/>
              <p:nvPr/>
            </p:nvSpPr>
            <p:spPr>
              <a:xfrm>
                <a:off x="8302426" y="5151117"/>
                <a:ext cx="3025500" cy="58473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400" dirty="0">
                    <a:solidFill>
                      <a:schemeClr val="accent4"/>
                    </a:solidFill>
                    <a:latin typeface="Overlock"/>
                    <a:sym typeface="Overlock"/>
                  </a:rPr>
                  <a:t>Visual Studio Code</a:t>
                </a:r>
                <a:endParaRPr sz="1100" dirty="0">
                  <a:solidFill>
                    <a:schemeClr val="accent4"/>
                  </a:solidFill>
                </a:endParaRPr>
              </a:p>
            </p:txBody>
          </p:sp>
          <p:sp>
            <p:nvSpPr>
              <p:cNvPr id="22" name="Google Shape;535;p43"/>
              <p:cNvSpPr txBox="1"/>
              <p:nvPr/>
            </p:nvSpPr>
            <p:spPr>
              <a:xfrm>
                <a:off x="8323365" y="5061300"/>
                <a:ext cx="3025450"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900" b="1">
                  <a:solidFill>
                    <a:srgbClr val="3F3F3F"/>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5400" b="1" dirty="0">
                <a:latin typeface="Times New Roman" panose="02020603050405020304" pitchFamily="18" charset="0"/>
                <a:cs typeface="Times New Roman" panose="02020603050405020304" pitchFamily="18" charset="0"/>
              </a:rPr>
              <a:t>PERVIOUS MODEL</a:t>
            </a:r>
          </a:p>
        </p:txBody>
      </p:sp>
      <p:sp>
        <p:nvSpPr>
          <p:cNvPr id="36" name="TextBox 35">
            <a:extLst>
              <a:ext uri="{FF2B5EF4-FFF2-40B4-BE49-F238E27FC236}">
                <a16:creationId xmlns:a16="http://schemas.microsoft.com/office/drawing/2014/main" id="{74FBFDC9-8A73-40DC-8BA1-468ECB548EBC}"/>
              </a:ext>
            </a:extLst>
          </p:cNvPr>
          <p:cNvSpPr txBox="1"/>
          <p:nvPr/>
        </p:nvSpPr>
        <p:spPr>
          <a:xfrm>
            <a:off x="393878" y="1292642"/>
            <a:ext cx="8528667" cy="1089529"/>
          </a:xfrm>
          <a:prstGeom prst="rect">
            <a:avLst/>
          </a:prstGeom>
          <a:solidFill>
            <a:schemeClr val="bg1"/>
          </a:solidFill>
        </p:spPr>
        <p:txBody>
          <a:bodyPr wrap="square">
            <a:spAutoFit/>
          </a:bodyPr>
          <a:lstStyle/>
          <a:p>
            <a:pPr algn="just" defTabSz="685800">
              <a:lnSpc>
                <a:spcPct val="90000"/>
              </a:lnSpc>
              <a:spcBef>
                <a:spcPts val="750"/>
              </a:spcBef>
              <a:buClrTx/>
              <a:defRPr/>
            </a:pPr>
            <a:r>
              <a:rPr lang="en-GB" sz="1800" b="1" kern="1200" dirty="0">
                <a:latin typeface="Bahnschrift SemiCondensed" panose="020B0502040204020203" pitchFamily="34" charset="0"/>
                <a:ea typeface="+mn-ea"/>
                <a:cs typeface="+mn-cs"/>
              </a:rPr>
              <a:t>	</a:t>
            </a:r>
            <a:r>
              <a:rPr lang="en-GB" sz="1800" b="1" kern="1200" dirty="0">
                <a:solidFill>
                  <a:schemeClr val="accent1"/>
                </a:solidFill>
                <a:latin typeface="Times New Roman" panose="02020603050405020304" pitchFamily="18" charset="0"/>
                <a:ea typeface="+mn-ea"/>
                <a:cs typeface="Times New Roman" panose="02020603050405020304" pitchFamily="18" charset="0"/>
              </a:rPr>
              <a:t>In [1], the model works in android which gets the user's income and expense details and stored in a database like SQLite. From that, they are reporting on a monthly and yearly basis. The main drawback is that they are not categorized the different types of expenses of the users.</a:t>
            </a:r>
          </a:p>
        </p:txBody>
      </p:sp>
      <p:sp>
        <p:nvSpPr>
          <p:cNvPr id="3" name="TextBox 2"/>
          <p:cNvSpPr txBox="1"/>
          <p:nvPr/>
        </p:nvSpPr>
        <p:spPr>
          <a:xfrm>
            <a:off x="393878" y="2648396"/>
            <a:ext cx="7917872" cy="1588127"/>
          </a:xfrm>
          <a:prstGeom prst="rect">
            <a:avLst/>
          </a:prstGeom>
          <a:noFill/>
        </p:spPr>
        <p:txBody>
          <a:bodyPr wrap="square" rtlCol="0">
            <a:spAutoFit/>
          </a:bodyPr>
          <a:lstStyle/>
          <a:p>
            <a:pPr algn="just" defTabSz="685800">
              <a:lnSpc>
                <a:spcPct val="90000"/>
              </a:lnSpc>
              <a:spcBef>
                <a:spcPts val="750"/>
              </a:spcBef>
              <a:buClrTx/>
              <a:defRPr/>
            </a:pPr>
            <a:r>
              <a:rPr lang="en-GB" sz="1800" b="1" kern="1200" dirty="0">
                <a:latin typeface="Times New Roman" panose="02020603050405020304" pitchFamily="18" charset="0"/>
                <a:cs typeface="Times New Roman" panose="02020603050405020304" pitchFamily="18" charset="0"/>
              </a:rPr>
              <a:t>	</a:t>
            </a:r>
            <a:r>
              <a:rPr lang="en-GB" sz="1800" b="1" kern="1200" dirty="0">
                <a:solidFill>
                  <a:schemeClr val="accent2"/>
                </a:solidFill>
                <a:latin typeface="Times New Roman" panose="02020603050405020304" pitchFamily="18" charset="0"/>
                <a:cs typeface="Times New Roman" panose="02020603050405020304" pitchFamily="18" charset="0"/>
              </a:rPr>
              <a:t>In [2], the model uses PHP. They created a web application for multiple users, where the user can log in using their user id and password. They can enter their expense details in it. Users can enter their expense details. Then the expense data is presented at the end of a day or a month or a year or periodically by graphs. Here, there is no limitation for the expenses, i.e., any notification for alarm for crossing the limits on a day or a month.</a:t>
            </a:r>
            <a:endParaRPr lang="en-IN" sz="1800" b="1" kern="12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2780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 and End Slide Master">
  <a:themeElements>
    <a:clrScheme name="ALLPPT-212">
      <a:dk1>
        <a:srgbClr val="000000"/>
      </a:dk1>
      <a:lt1>
        <a:srgbClr val="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212">
      <a:dk1>
        <a:srgbClr val="000000"/>
      </a:dk1>
      <a:lt1>
        <a:srgbClr val="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593</Words>
  <Application>Microsoft Office PowerPoint</Application>
  <PresentationFormat>On-screen Show (16:9)</PresentationFormat>
  <Paragraphs>77</Paragraphs>
  <Slides>16</Slides>
  <Notes>7</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Simple Light</vt:lpstr>
      <vt:lpstr>Cover and End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Aswinkumar P</cp:lastModifiedBy>
  <cp:revision>26</cp:revision>
  <dcterms:modified xsi:type="dcterms:W3CDTF">2022-10-14T15:58:36Z</dcterms:modified>
</cp:coreProperties>
</file>