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75" r:id="rId4"/>
    <p:sldId id="290" r:id="rId5"/>
    <p:sldId id="289" r:id="rId6"/>
    <p:sldId id="288" r:id="rId7"/>
    <p:sldId id="291" r:id="rId8"/>
    <p:sldId id="292" r:id="rId9"/>
    <p:sldId id="293" r:id="rId10"/>
    <p:sldId id="294" r:id="rId11"/>
    <p:sldId id="269" r:id="rId12"/>
    <p:sldId id="276" r:id="rId13"/>
    <p:sldId id="277" r:id="rId14"/>
    <p:sldId id="285" r:id="rId15"/>
    <p:sldId id="257" r:id="rId16"/>
    <p:sldId id="259" r:id="rId17"/>
    <p:sldId id="278" r:id="rId18"/>
    <p:sldId id="258" r:id="rId19"/>
    <p:sldId id="279" r:id="rId20"/>
    <p:sldId id="280" r:id="rId21"/>
    <p:sldId id="281" r:id="rId22"/>
    <p:sldId id="260" r:id="rId23"/>
    <p:sldId id="267" r:id="rId24"/>
    <p:sldId id="261" r:id="rId25"/>
    <p:sldId id="284" r:id="rId26"/>
    <p:sldId id="286" r:id="rId27"/>
    <p:sldId id="287" r:id="rId28"/>
    <p:sldId id="296" r:id="rId29"/>
    <p:sldId id="297" r:id="rId30"/>
    <p:sldId id="295" r:id="rId31"/>
    <p:sldId id="282" r:id="rId32"/>
    <p:sldId id="298" r:id="rId33"/>
    <p:sldId id="299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9C2B5-959D-4BF9-907C-AD9237DFBBA8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3EF7654-F177-4173-B99B-E57E6F3CAFD0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(5)</a:t>
          </a:r>
          <a:endParaRPr lang="en-US" dirty="0"/>
        </a:p>
      </dgm:t>
    </dgm:pt>
    <dgm:pt modelId="{31A43811-1FC0-49F6-B69F-C884614CC36E}" type="parTrans" cxnId="{DDFB4CD2-7742-4972-A25C-1ECB40E0D7E7}">
      <dgm:prSet/>
      <dgm:spPr/>
      <dgm:t>
        <a:bodyPr/>
        <a:lstStyle/>
        <a:p>
          <a:endParaRPr lang="en-US"/>
        </a:p>
      </dgm:t>
    </dgm:pt>
    <dgm:pt modelId="{E402118A-CEF5-4807-A2AC-453A2FD5208A}" type="sibTrans" cxnId="{DDFB4CD2-7742-4972-A25C-1ECB40E0D7E7}">
      <dgm:prSet/>
      <dgm:spPr/>
      <dgm:t>
        <a:bodyPr/>
        <a:lstStyle/>
        <a:p>
          <a:endParaRPr lang="en-US"/>
        </a:p>
      </dgm:t>
    </dgm:pt>
    <dgm:pt modelId="{04C119A7-D32C-451B-888C-3B11D2DA48DE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(4)</a:t>
          </a:r>
          <a:endParaRPr lang="en-US" dirty="0"/>
        </a:p>
      </dgm:t>
    </dgm:pt>
    <dgm:pt modelId="{F03B4B7E-E297-4275-912A-91DED436FD9F}" type="parTrans" cxnId="{2AA69F6F-6860-41BE-A8B1-AD1D3D422F43}">
      <dgm:prSet/>
      <dgm:spPr/>
      <dgm:t>
        <a:bodyPr/>
        <a:lstStyle/>
        <a:p>
          <a:endParaRPr lang="en-US"/>
        </a:p>
      </dgm:t>
    </dgm:pt>
    <dgm:pt modelId="{6A74150F-F35C-4F7E-963D-9E03AFF5138F}" type="sibTrans" cxnId="{2AA69F6F-6860-41BE-A8B1-AD1D3D422F43}">
      <dgm:prSet/>
      <dgm:spPr/>
      <dgm:t>
        <a:bodyPr/>
        <a:lstStyle/>
        <a:p>
          <a:endParaRPr lang="en-US"/>
        </a:p>
      </dgm:t>
    </dgm:pt>
    <dgm:pt modelId="{696EEC42-D691-48F0-9767-D317EC412D39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(3)</a:t>
          </a:r>
          <a:endParaRPr lang="en-US" dirty="0"/>
        </a:p>
      </dgm:t>
    </dgm:pt>
    <dgm:pt modelId="{7C150A0E-D3CA-45C7-9610-6F984381E83E}" type="parTrans" cxnId="{E03D7BC3-3920-45A0-8211-E2F445BE5809}">
      <dgm:prSet/>
      <dgm:spPr/>
      <dgm:t>
        <a:bodyPr/>
        <a:lstStyle/>
        <a:p>
          <a:endParaRPr lang="en-US"/>
        </a:p>
      </dgm:t>
    </dgm:pt>
    <dgm:pt modelId="{F26ACB64-B730-40A6-BF35-F2FF003F9894}" type="sibTrans" cxnId="{E03D7BC3-3920-45A0-8211-E2F445BE5809}">
      <dgm:prSet/>
      <dgm:spPr/>
      <dgm:t>
        <a:bodyPr/>
        <a:lstStyle/>
        <a:p>
          <a:endParaRPr lang="en-US"/>
        </a:p>
      </dgm:t>
    </dgm:pt>
    <dgm:pt modelId="{68048337-84B1-4AA6-9CEA-BC54BB137FFD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(2)</a:t>
          </a:r>
          <a:endParaRPr lang="en-US" dirty="0"/>
        </a:p>
      </dgm:t>
    </dgm:pt>
    <dgm:pt modelId="{C7C14EB9-1A98-422F-A033-BCFED8B56126}" type="parTrans" cxnId="{89159DC1-59C5-4F1F-867F-51E4A758F60D}">
      <dgm:prSet/>
      <dgm:spPr/>
      <dgm:t>
        <a:bodyPr/>
        <a:lstStyle/>
        <a:p>
          <a:endParaRPr lang="en-US"/>
        </a:p>
      </dgm:t>
    </dgm:pt>
    <dgm:pt modelId="{F71D9FD8-845F-4A3D-9402-EC4983651D8B}" type="sibTrans" cxnId="{89159DC1-59C5-4F1F-867F-51E4A758F60D}">
      <dgm:prSet/>
      <dgm:spPr/>
      <dgm:t>
        <a:bodyPr/>
        <a:lstStyle/>
        <a:p>
          <a:endParaRPr lang="en-US"/>
        </a:p>
      </dgm:t>
    </dgm:pt>
    <dgm:pt modelId="{E30249BB-F258-409F-85A7-1BA8D71B279D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(1)</a:t>
          </a:r>
          <a:endParaRPr lang="en-US" dirty="0"/>
        </a:p>
      </dgm:t>
    </dgm:pt>
    <dgm:pt modelId="{B2F75E75-4581-4301-8BB5-4ACE9CE634F0}" type="parTrans" cxnId="{72164212-C778-43D8-8CF1-4EBB982BF030}">
      <dgm:prSet/>
      <dgm:spPr/>
      <dgm:t>
        <a:bodyPr/>
        <a:lstStyle/>
        <a:p>
          <a:endParaRPr lang="en-US"/>
        </a:p>
      </dgm:t>
    </dgm:pt>
    <dgm:pt modelId="{D4574FF3-3915-4DF9-9E56-91D0E11CFA62}" type="sibTrans" cxnId="{72164212-C778-43D8-8CF1-4EBB982BF030}">
      <dgm:prSet/>
      <dgm:spPr/>
      <dgm:t>
        <a:bodyPr/>
        <a:lstStyle/>
        <a:p>
          <a:endParaRPr lang="en-US"/>
        </a:p>
      </dgm:t>
    </dgm:pt>
    <dgm:pt modelId="{944E9E0E-B0FF-4A71-A360-7A26B11F3738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(0)</a:t>
          </a:r>
          <a:endParaRPr lang="en-US" dirty="0"/>
        </a:p>
      </dgm:t>
    </dgm:pt>
    <dgm:pt modelId="{27496906-C225-4441-A6E4-58144A02C348}" type="parTrans" cxnId="{9412A5B7-FCAE-4831-B71C-4E49980C430F}">
      <dgm:prSet/>
      <dgm:spPr/>
      <dgm:t>
        <a:bodyPr/>
        <a:lstStyle/>
        <a:p>
          <a:endParaRPr lang="en-US"/>
        </a:p>
      </dgm:t>
    </dgm:pt>
    <dgm:pt modelId="{E73BF27F-6410-4BE1-8253-B4B4D838FD9F}" type="sibTrans" cxnId="{9412A5B7-FCAE-4831-B71C-4E49980C430F}">
      <dgm:prSet/>
      <dgm:spPr/>
      <dgm:t>
        <a:bodyPr/>
        <a:lstStyle/>
        <a:p>
          <a:endParaRPr lang="en-US"/>
        </a:p>
      </dgm:t>
    </dgm:pt>
    <dgm:pt modelId="{A747CC10-D50C-4239-B871-E3A4493B9CA4}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(1)</a:t>
          </a:r>
          <a:endParaRPr lang="en-US" dirty="0"/>
        </a:p>
      </dgm:t>
    </dgm:pt>
    <dgm:pt modelId="{4B13C6F2-0308-4357-8724-AD06243DC58F}" type="parTrans" cxnId="{C35148C8-3D95-4C5C-8FFF-AC518CC30392}">
      <dgm:prSet/>
      <dgm:spPr/>
      <dgm:t>
        <a:bodyPr/>
        <a:lstStyle/>
        <a:p>
          <a:endParaRPr lang="en-US"/>
        </a:p>
      </dgm:t>
    </dgm:pt>
    <dgm:pt modelId="{7C87D01F-49C5-47C3-BCC1-206D404426CD}" type="sibTrans" cxnId="{C35148C8-3D95-4C5C-8FFF-AC518CC30392}">
      <dgm:prSet/>
      <dgm:spPr/>
      <dgm:t>
        <a:bodyPr/>
        <a:lstStyle/>
        <a:p>
          <a:endParaRPr lang="en-US"/>
        </a:p>
      </dgm:t>
    </dgm:pt>
    <dgm:pt modelId="{25688130-57C5-4B3D-A7BA-FCB1AA3B9EDB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(3)</a:t>
          </a:r>
          <a:endParaRPr lang="en-US" dirty="0"/>
        </a:p>
      </dgm:t>
    </dgm:pt>
    <dgm:pt modelId="{DE220D41-8FA4-45EF-92E5-BF3A03453190}" type="parTrans" cxnId="{95BEE616-5B56-42CD-ACA8-5253D9A0799C}">
      <dgm:prSet/>
      <dgm:spPr/>
      <dgm:t>
        <a:bodyPr/>
        <a:lstStyle/>
        <a:p>
          <a:endParaRPr lang="en-US"/>
        </a:p>
      </dgm:t>
    </dgm:pt>
    <dgm:pt modelId="{2E3887B1-F8D9-4B8D-B917-D9D001FED065}" type="sibTrans" cxnId="{95BEE616-5B56-42CD-ACA8-5253D9A0799C}">
      <dgm:prSet/>
      <dgm:spPr/>
      <dgm:t>
        <a:bodyPr/>
        <a:lstStyle/>
        <a:p>
          <a:endParaRPr lang="en-US"/>
        </a:p>
      </dgm:t>
    </dgm:pt>
    <dgm:pt modelId="{DFD4FB6A-78DF-467B-B5B4-94A1FAABEB18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(2)</a:t>
          </a:r>
          <a:endParaRPr lang="en-US" dirty="0"/>
        </a:p>
      </dgm:t>
    </dgm:pt>
    <dgm:pt modelId="{B1E69328-C1A3-4669-9E81-38AA36C89E09}" type="parTrans" cxnId="{398F47A1-E1F1-4959-BF5E-19F21A0FCF94}">
      <dgm:prSet/>
      <dgm:spPr/>
      <dgm:t>
        <a:bodyPr/>
        <a:lstStyle/>
        <a:p>
          <a:endParaRPr lang="en-US"/>
        </a:p>
      </dgm:t>
    </dgm:pt>
    <dgm:pt modelId="{43366D14-9D44-4B5C-A0F1-F3F7D093B181}" type="sibTrans" cxnId="{398F47A1-E1F1-4959-BF5E-19F21A0FCF94}">
      <dgm:prSet/>
      <dgm:spPr/>
      <dgm:t>
        <a:bodyPr/>
        <a:lstStyle/>
        <a:p>
          <a:endParaRPr lang="en-US"/>
        </a:p>
      </dgm:t>
    </dgm:pt>
    <dgm:pt modelId="{9735D81D-0B41-4E13-B25A-AF8D93023E97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(2)</a:t>
          </a:r>
          <a:endParaRPr lang="en-US" dirty="0"/>
        </a:p>
      </dgm:t>
    </dgm:pt>
    <dgm:pt modelId="{B84CB879-C613-4AAC-A9BE-7FDFCB0FB507}" type="parTrans" cxnId="{F1556A42-09F3-482D-B14B-3D5A54DC82B0}">
      <dgm:prSet/>
      <dgm:spPr/>
      <dgm:t>
        <a:bodyPr/>
        <a:lstStyle/>
        <a:p>
          <a:endParaRPr lang="en-US"/>
        </a:p>
      </dgm:t>
    </dgm:pt>
    <dgm:pt modelId="{3183CA20-F38B-4350-B8FE-07AB80A2234B}" type="sibTrans" cxnId="{F1556A42-09F3-482D-B14B-3D5A54DC82B0}">
      <dgm:prSet/>
      <dgm:spPr/>
      <dgm:t>
        <a:bodyPr/>
        <a:lstStyle/>
        <a:p>
          <a:endParaRPr lang="en-US"/>
        </a:p>
      </dgm:t>
    </dgm:pt>
    <dgm:pt modelId="{F8208158-6970-4C30-B5CD-0DE5C06DA2BA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(1)</a:t>
          </a:r>
          <a:endParaRPr lang="en-US" dirty="0"/>
        </a:p>
      </dgm:t>
    </dgm:pt>
    <dgm:pt modelId="{832FECEA-6BB8-4F94-BE07-677490B5CE39}" type="parTrans" cxnId="{79933290-9A03-4B3F-BD16-A1AFFE761CB4}">
      <dgm:prSet/>
      <dgm:spPr/>
      <dgm:t>
        <a:bodyPr/>
        <a:lstStyle/>
        <a:p>
          <a:endParaRPr lang="en-US"/>
        </a:p>
      </dgm:t>
    </dgm:pt>
    <dgm:pt modelId="{ABDE2E8C-1731-472B-BEF4-74F066C6D72C}" type="sibTrans" cxnId="{79933290-9A03-4B3F-BD16-A1AFFE761CB4}">
      <dgm:prSet/>
      <dgm:spPr/>
      <dgm:t>
        <a:bodyPr/>
        <a:lstStyle/>
        <a:p>
          <a:endParaRPr lang="en-US"/>
        </a:p>
      </dgm:t>
    </dgm:pt>
    <dgm:pt modelId="{53A64AC6-4030-48C7-86D1-371DAF78D72E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(1)</a:t>
          </a:r>
          <a:endParaRPr lang="en-US" dirty="0"/>
        </a:p>
      </dgm:t>
    </dgm:pt>
    <dgm:pt modelId="{D1563CBA-9BEE-49B2-AE2C-46E5663D7CA4}" type="parTrans" cxnId="{A4BE4ED3-FF21-45AD-AFFC-0094A4085F24}">
      <dgm:prSet/>
      <dgm:spPr/>
      <dgm:t>
        <a:bodyPr/>
        <a:lstStyle/>
        <a:p>
          <a:endParaRPr lang="en-US"/>
        </a:p>
      </dgm:t>
    </dgm:pt>
    <dgm:pt modelId="{DFDF5503-6D1E-4A6D-9584-3E971927A783}" type="sibTrans" cxnId="{A4BE4ED3-FF21-45AD-AFFC-0094A4085F24}">
      <dgm:prSet/>
      <dgm:spPr/>
      <dgm:t>
        <a:bodyPr/>
        <a:lstStyle/>
        <a:p>
          <a:endParaRPr lang="en-US"/>
        </a:p>
      </dgm:t>
    </dgm:pt>
    <dgm:pt modelId="{E21A8F02-EEE0-42B8-9433-08ECF83A7DA9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(0)</a:t>
          </a:r>
          <a:endParaRPr lang="en-US" dirty="0"/>
        </a:p>
      </dgm:t>
    </dgm:pt>
    <dgm:pt modelId="{A9883948-80A7-4666-9E8E-F9CACF4A42AC}" type="parTrans" cxnId="{410C01AB-B6E5-4312-A017-BA21216BEB54}">
      <dgm:prSet/>
      <dgm:spPr/>
      <dgm:t>
        <a:bodyPr/>
        <a:lstStyle/>
        <a:p>
          <a:endParaRPr lang="en-US"/>
        </a:p>
      </dgm:t>
    </dgm:pt>
    <dgm:pt modelId="{272F44D6-1A10-4E66-86D0-96CC4F40C2C9}" type="sibTrans" cxnId="{410C01AB-B6E5-4312-A017-BA21216BEB54}">
      <dgm:prSet/>
      <dgm:spPr/>
      <dgm:t>
        <a:bodyPr/>
        <a:lstStyle/>
        <a:p>
          <a:endParaRPr lang="en-US"/>
        </a:p>
      </dgm:t>
    </dgm:pt>
    <dgm:pt modelId="{FAA14099-6894-4EE4-B252-DC1DFE6FA3D9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(1)</a:t>
          </a:r>
          <a:endParaRPr lang="en-US" dirty="0"/>
        </a:p>
      </dgm:t>
    </dgm:pt>
    <dgm:pt modelId="{F8764A7D-2746-461F-8E5B-6DDC6179BFA9}" type="parTrans" cxnId="{ECDB9247-1CFC-4727-B0CF-B4670BF84990}">
      <dgm:prSet/>
      <dgm:spPr/>
      <dgm:t>
        <a:bodyPr/>
        <a:lstStyle/>
        <a:p>
          <a:endParaRPr lang="en-US"/>
        </a:p>
      </dgm:t>
    </dgm:pt>
    <dgm:pt modelId="{E248B331-D508-4DFA-85EA-9ED1D0EE492E}" type="sibTrans" cxnId="{ECDB9247-1CFC-4727-B0CF-B4670BF84990}">
      <dgm:prSet/>
      <dgm:spPr/>
      <dgm:t>
        <a:bodyPr/>
        <a:lstStyle/>
        <a:p>
          <a:endParaRPr lang="en-US"/>
        </a:p>
      </dgm:t>
    </dgm:pt>
    <dgm:pt modelId="{F62430D2-1508-4C4E-B281-10D9F9268191}" type="asst">
      <dgm:prSet phldrT="[Text]"/>
      <dgm:spPr/>
      <dgm:t>
        <a:bodyPr/>
        <a:lstStyle/>
        <a:p>
          <a:r>
            <a:rPr lang="en-US" dirty="0" err="1" smtClean="0"/>
            <a:t>fibo</a:t>
          </a:r>
          <a:r>
            <a:rPr lang="en-US" dirty="0" smtClean="0"/>
            <a:t>(0)</a:t>
          </a:r>
          <a:endParaRPr lang="en-US" dirty="0"/>
        </a:p>
      </dgm:t>
    </dgm:pt>
    <dgm:pt modelId="{7523927B-A88D-417E-9C58-A0184A465013}" type="parTrans" cxnId="{02605BED-8F29-4158-9CA6-1108A1A5B810}">
      <dgm:prSet/>
      <dgm:spPr/>
      <dgm:t>
        <a:bodyPr/>
        <a:lstStyle/>
        <a:p>
          <a:endParaRPr lang="en-US"/>
        </a:p>
      </dgm:t>
    </dgm:pt>
    <dgm:pt modelId="{480CD752-48D2-48F4-9DEC-65047DE8ABEA}" type="sibTrans" cxnId="{02605BED-8F29-4158-9CA6-1108A1A5B810}">
      <dgm:prSet/>
      <dgm:spPr/>
      <dgm:t>
        <a:bodyPr/>
        <a:lstStyle/>
        <a:p>
          <a:endParaRPr lang="en-US"/>
        </a:p>
      </dgm:t>
    </dgm:pt>
    <dgm:pt modelId="{1C573816-B879-400F-856E-8EA6B5176D5F}" type="pres">
      <dgm:prSet presAssocID="{07D9C2B5-959D-4BF9-907C-AD9237DFBB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EC52A5-6746-4A89-A9B2-5A4F7F15B375}" type="pres">
      <dgm:prSet presAssocID="{07D9C2B5-959D-4BF9-907C-AD9237DFBBA8}" presName="hierFlow" presStyleCnt="0"/>
      <dgm:spPr/>
    </dgm:pt>
    <dgm:pt modelId="{713D9C3F-3B12-40C1-941D-B0207E412075}" type="pres">
      <dgm:prSet presAssocID="{07D9C2B5-959D-4BF9-907C-AD9237DFBB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2081FD-20AD-47FF-B985-C8AA40E651E9}" type="pres">
      <dgm:prSet presAssocID="{43EF7654-F177-4173-B99B-E57E6F3CAFD0}" presName="Name14" presStyleCnt="0"/>
      <dgm:spPr/>
    </dgm:pt>
    <dgm:pt modelId="{1D7DA6FB-1028-41FD-A1F4-2A299C2CD6ED}" type="pres">
      <dgm:prSet presAssocID="{43EF7654-F177-4173-B99B-E57E6F3CAF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7EAD4-842E-468B-8F10-73EFD410DB30}" type="pres">
      <dgm:prSet presAssocID="{43EF7654-F177-4173-B99B-E57E6F3CAFD0}" presName="hierChild2" presStyleCnt="0"/>
      <dgm:spPr/>
    </dgm:pt>
    <dgm:pt modelId="{09688384-996E-4F26-9550-3D257C6F76D3}" type="pres">
      <dgm:prSet presAssocID="{F03B4B7E-E297-4275-912A-91DED436FD9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AECD2EF-71B3-4486-B970-A5D900FABC67}" type="pres">
      <dgm:prSet presAssocID="{04C119A7-D32C-451B-888C-3B11D2DA48DE}" presName="Name21" presStyleCnt="0"/>
      <dgm:spPr/>
    </dgm:pt>
    <dgm:pt modelId="{83367E35-F962-4C9C-B1EC-66DC9C99C71B}" type="pres">
      <dgm:prSet presAssocID="{04C119A7-D32C-451B-888C-3B11D2DA48DE}" presName="level2Shape" presStyleLbl="asst1" presStyleIdx="0" presStyleCnt="9"/>
      <dgm:spPr/>
      <dgm:t>
        <a:bodyPr/>
        <a:lstStyle/>
        <a:p>
          <a:endParaRPr lang="en-US"/>
        </a:p>
      </dgm:t>
    </dgm:pt>
    <dgm:pt modelId="{ABCCC7D3-8146-44E8-B056-6735DB9BEAD5}" type="pres">
      <dgm:prSet presAssocID="{04C119A7-D32C-451B-888C-3B11D2DA48DE}" presName="hierChild3" presStyleCnt="0"/>
      <dgm:spPr/>
    </dgm:pt>
    <dgm:pt modelId="{984C43B8-3D76-4479-A914-68F342546D40}" type="pres">
      <dgm:prSet presAssocID="{DE220D41-8FA4-45EF-92E5-BF3A03453190}" presName="Name19" presStyleLbl="parChTrans1D3" presStyleIdx="0" presStyleCnt="4"/>
      <dgm:spPr/>
      <dgm:t>
        <a:bodyPr/>
        <a:lstStyle/>
        <a:p>
          <a:endParaRPr lang="en-US"/>
        </a:p>
      </dgm:t>
    </dgm:pt>
    <dgm:pt modelId="{211C1DBE-0298-4C8C-9BA6-9F001D4409D9}" type="pres">
      <dgm:prSet presAssocID="{25688130-57C5-4B3D-A7BA-FCB1AA3B9EDB}" presName="Name21" presStyleCnt="0"/>
      <dgm:spPr/>
    </dgm:pt>
    <dgm:pt modelId="{75F965E6-3F0A-4DB5-AF6B-E52105E136D1}" type="pres">
      <dgm:prSet presAssocID="{25688130-57C5-4B3D-A7BA-FCB1AA3B9EDB}" presName="level2Shape" presStyleLbl="asst1" presStyleIdx="1" presStyleCnt="9"/>
      <dgm:spPr/>
      <dgm:t>
        <a:bodyPr/>
        <a:lstStyle/>
        <a:p>
          <a:endParaRPr lang="en-US"/>
        </a:p>
      </dgm:t>
    </dgm:pt>
    <dgm:pt modelId="{F2000BF9-BB27-481D-87CA-D29D087C6937}" type="pres">
      <dgm:prSet presAssocID="{25688130-57C5-4B3D-A7BA-FCB1AA3B9EDB}" presName="hierChild3" presStyleCnt="0"/>
      <dgm:spPr/>
    </dgm:pt>
    <dgm:pt modelId="{D8C8C423-8052-4E74-A75D-425C2B63EA1B}" type="pres">
      <dgm:prSet presAssocID="{B84CB879-C613-4AAC-A9BE-7FDFCB0FB507}" presName="Name19" presStyleLbl="parChTrans1D4" presStyleIdx="0" presStyleCnt="8"/>
      <dgm:spPr/>
      <dgm:t>
        <a:bodyPr/>
        <a:lstStyle/>
        <a:p>
          <a:endParaRPr lang="en-US"/>
        </a:p>
      </dgm:t>
    </dgm:pt>
    <dgm:pt modelId="{87DE2149-6A66-4852-9424-252D593306A8}" type="pres">
      <dgm:prSet presAssocID="{9735D81D-0B41-4E13-B25A-AF8D93023E97}" presName="Name21" presStyleCnt="0"/>
      <dgm:spPr/>
    </dgm:pt>
    <dgm:pt modelId="{C7BDC845-6682-43EB-AFD3-1563C16AB827}" type="pres">
      <dgm:prSet presAssocID="{9735D81D-0B41-4E13-B25A-AF8D93023E97}" presName="level2Shape" presStyleLbl="asst1" presStyleIdx="2" presStyleCnt="9"/>
      <dgm:spPr/>
      <dgm:t>
        <a:bodyPr/>
        <a:lstStyle/>
        <a:p>
          <a:endParaRPr lang="en-US"/>
        </a:p>
      </dgm:t>
    </dgm:pt>
    <dgm:pt modelId="{DBE0710A-85C2-4F32-8BBE-77D064323A69}" type="pres">
      <dgm:prSet presAssocID="{9735D81D-0B41-4E13-B25A-AF8D93023E97}" presName="hierChild3" presStyleCnt="0"/>
      <dgm:spPr/>
    </dgm:pt>
    <dgm:pt modelId="{86E082B8-48F4-463A-86B1-4C9BE25EDC1C}" type="pres">
      <dgm:prSet presAssocID="{F8764A7D-2746-461F-8E5B-6DDC6179BFA9}" presName="Name19" presStyleLbl="parChTrans1D4" presStyleIdx="1" presStyleCnt="8"/>
      <dgm:spPr/>
      <dgm:t>
        <a:bodyPr/>
        <a:lstStyle/>
        <a:p>
          <a:endParaRPr lang="en-US"/>
        </a:p>
      </dgm:t>
    </dgm:pt>
    <dgm:pt modelId="{EDA9A61A-EE15-45C3-BB42-EEA5DD237122}" type="pres">
      <dgm:prSet presAssocID="{FAA14099-6894-4EE4-B252-DC1DFE6FA3D9}" presName="Name21" presStyleCnt="0"/>
      <dgm:spPr/>
    </dgm:pt>
    <dgm:pt modelId="{0F872539-6D83-4355-97CD-BDC43CD40F8C}" type="pres">
      <dgm:prSet presAssocID="{FAA14099-6894-4EE4-B252-DC1DFE6FA3D9}" presName="level2Shape" presStyleLbl="asst1" presStyleIdx="3" presStyleCnt="9"/>
      <dgm:spPr/>
      <dgm:t>
        <a:bodyPr/>
        <a:lstStyle/>
        <a:p>
          <a:endParaRPr lang="en-US"/>
        </a:p>
      </dgm:t>
    </dgm:pt>
    <dgm:pt modelId="{74BFA8DF-4F2D-48AC-895F-B81CD3BB7918}" type="pres">
      <dgm:prSet presAssocID="{FAA14099-6894-4EE4-B252-DC1DFE6FA3D9}" presName="hierChild3" presStyleCnt="0"/>
      <dgm:spPr/>
    </dgm:pt>
    <dgm:pt modelId="{3DBF9875-A544-43C2-A199-9F7C022F3E6D}" type="pres">
      <dgm:prSet presAssocID="{7523927B-A88D-417E-9C58-A0184A465013}" presName="Name19" presStyleLbl="parChTrans1D4" presStyleIdx="2" presStyleCnt="8"/>
      <dgm:spPr/>
      <dgm:t>
        <a:bodyPr/>
        <a:lstStyle/>
        <a:p>
          <a:endParaRPr lang="en-US"/>
        </a:p>
      </dgm:t>
    </dgm:pt>
    <dgm:pt modelId="{A8E37428-3366-4228-8025-C26403B548C6}" type="pres">
      <dgm:prSet presAssocID="{F62430D2-1508-4C4E-B281-10D9F9268191}" presName="Name21" presStyleCnt="0"/>
      <dgm:spPr/>
    </dgm:pt>
    <dgm:pt modelId="{2562465D-9D4F-4EF9-B758-6C3917E74451}" type="pres">
      <dgm:prSet presAssocID="{F62430D2-1508-4C4E-B281-10D9F9268191}" presName="level2Shape" presStyleLbl="asst1" presStyleIdx="4" presStyleCnt="9"/>
      <dgm:spPr/>
      <dgm:t>
        <a:bodyPr/>
        <a:lstStyle/>
        <a:p>
          <a:endParaRPr lang="en-US"/>
        </a:p>
      </dgm:t>
    </dgm:pt>
    <dgm:pt modelId="{755E06F7-5A5A-4C5D-B2D2-F21702AE91AD}" type="pres">
      <dgm:prSet presAssocID="{F62430D2-1508-4C4E-B281-10D9F9268191}" presName="hierChild3" presStyleCnt="0"/>
      <dgm:spPr/>
    </dgm:pt>
    <dgm:pt modelId="{4626F9E0-C3D9-4ABE-BF53-C246AE509D8E}" type="pres">
      <dgm:prSet presAssocID="{832FECEA-6BB8-4F94-BE07-677490B5CE39}" presName="Name19" presStyleLbl="parChTrans1D4" presStyleIdx="3" presStyleCnt="8"/>
      <dgm:spPr/>
      <dgm:t>
        <a:bodyPr/>
        <a:lstStyle/>
        <a:p>
          <a:endParaRPr lang="en-US"/>
        </a:p>
      </dgm:t>
    </dgm:pt>
    <dgm:pt modelId="{F85B9483-496A-4374-AAAC-8C7A2B07056B}" type="pres">
      <dgm:prSet presAssocID="{F8208158-6970-4C30-B5CD-0DE5C06DA2BA}" presName="Name21" presStyleCnt="0"/>
      <dgm:spPr/>
    </dgm:pt>
    <dgm:pt modelId="{4446DD91-B8C5-4492-933E-C34964654242}" type="pres">
      <dgm:prSet presAssocID="{F8208158-6970-4C30-B5CD-0DE5C06DA2BA}" presName="level2Shape" presStyleLbl="asst1" presStyleIdx="5" presStyleCnt="9"/>
      <dgm:spPr/>
      <dgm:t>
        <a:bodyPr/>
        <a:lstStyle/>
        <a:p>
          <a:endParaRPr lang="en-US"/>
        </a:p>
      </dgm:t>
    </dgm:pt>
    <dgm:pt modelId="{FDE44CD6-791E-4B1A-B17D-8817442FDA5F}" type="pres">
      <dgm:prSet presAssocID="{F8208158-6970-4C30-B5CD-0DE5C06DA2BA}" presName="hierChild3" presStyleCnt="0"/>
      <dgm:spPr/>
    </dgm:pt>
    <dgm:pt modelId="{51E3D2FD-467D-4E97-AE8B-D0878DDF6BA3}" type="pres">
      <dgm:prSet presAssocID="{B1E69328-C1A3-4669-9E81-38AA36C89E09}" presName="Name19" presStyleLbl="parChTrans1D3" presStyleIdx="1" presStyleCnt="4"/>
      <dgm:spPr/>
      <dgm:t>
        <a:bodyPr/>
        <a:lstStyle/>
        <a:p>
          <a:endParaRPr lang="en-US"/>
        </a:p>
      </dgm:t>
    </dgm:pt>
    <dgm:pt modelId="{CD703CA5-E4C6-49E5-9F1F-331D8CD5057E}" type="pres">
      <dgm:prSet presAssocID="{DFD4FB6A-78DF-467B-B5B4-94A1FAABEB18}" presName="Name21" presStyleCnt="0"/>
      <dgm:spPr/>
    </dgm:pt>
    <dgm:pt modelId="{FCDB3279-5028-41B1-ACFC-EF82D4F6774E}" type="pres">
      <dgm:prSet presAssocID="{DFD4FB6A-78DF-467B-B5B4-94A1FAABEB18}" presName="level2Shape" presStyleLbl="asst1" presStyleIdx="6" presStyleCnt="9"/>
      <dgm:spPr/>
      <dgm:t>
        <a:bodyPr/>
        <a:lstStyle/>
        <a:p>
          <a:endParaRPr lang="en-US"/>
        </a:p>
      </dgm:t>
    </dgm:pt>
    <dgm:pt modelId="{D6F3642E-E60C-445C-9F0E-9F756E98F97E}" type="pres">
      <dgm:prSet presAssocID="{DFD4FB6A-78DF-467B-B5B4-94A1FAABEB18}" presName="hierChild3" presStyleCnt="0"/>
      <dgm:spPr/>
    </dgm:pt>
    <dgm:pt modelId="{C37242C9-08E7-4D9A-8B3E-82FF106935C4}" type="pres">
      <dgm:prSet presAssocID="{D1563CBA-9BEE-49B2-AE2C-46E5663D7CA4}" presName="Name19" presStyleLbl="parChTrans1D4" presStyleIdx="4" presStyleCnt="8"/>
      <dgm:spPr/>
      <dgm:t>
        <a:bodyPr/>
        <a:lstStyle/>
        <a:p>
          <a:endParaRPr lang="en-US"/>
        </a:p>
      </dgm:t>
    </dgm:pt>
    <dgm:pt modelId="{A0C6852F-B5E4-440F-8940-B2A799A2D3E7}" type="pres">
      <dgm:prSet presAssocID="{53A64AC6-4030-48C7-86D1-371DAF78D72E}" presName="Name21" presStyleCnt="0"/>
      <dgm:spPr/>
    </dgm:pt>
    <dgm:pt modelId="{EF75E2AB-A88F-4DBB-89FA-A9B9B4A46031}" type="pres">
      <dgm:prSet presAssocID="{53A64AC6-4030-48C7-86D1-371DAF78D72E}" presName="level2Shape" presStyleLbl="asst1" presStyleIdx="7" presStyleCnt="9"/>
      <dgm:spPr/>
      <dgm:t>
        <a:bodyPr/>
        <a:lstStyle/>
        <a:p>
          <a:endParaRPr lang="en-US"/>
        </a:p>
      </dgm:t>
    </dgm:pt>
    <dgm:pt modelId="{FABD120E-50CE-4596-B992-84CE32B63510}" type="pres">
      <dgm:prSet presAssocID="{53A64AC6-4030-48C7-86D1-371DAF78D72E}" presName="hierChild3" presStyleCnt="0"/>
      <dgm:spPr/>
    </dgm:pt>
    <dgm:pt modelId="{C9EF81EA-F6CF-48CC-A3DC-1C09B3696A2A}" type="pres">
      <dgm:prSet presAssocID="{A9883948-80A7-4666-9E8E-F9CACF4A42AC}" presName="Name19" presStyleLbl="parChTrans1D4" presStyleIdx="5" presStyleCnt="8"/>
      <dgm:spPr/>
      <dgm:t>
        <a:bodyPr/>
        <a:lstStyle/>
        <a:p>
          <a:endParaRPr lang="en-US"/>
        </a:p>
      </dgm:t>
    </dgm:pt>
    <dgm:pt modelId="{218FADA5-77B2-4CA1-AAEB-A708B21BED17}" type="pres">
      <dgm:prSet presAssocID="{E21A8F02-EEE0-42B8-9433-08ECF83A7DA9}" presName="Name21" presStyleCnt="0"/>
      <dgm:spPr/>
    </dgm:pt>
    <dgm:pt modelId="{4A52326B-E5DB-4179-A80F-E2940D9AFDF1}" type="pres">
      <dgm:prSet presAssocID="{E21A8F02-EEE0-42B8-9433-08ECF83A7DA9}" presName="level2Shape" presStyleLbl="asst1" presStyleIdx="8" presStyleCnt="9"/>
      <dgm:spPr/>
      <dgm:t>
        <a:bodyPr/>
        <a:lstStyle/>
        <a:p>
          <a:endParaRPr lang="en-US"/>
        </a:p>
      </dgm:t>
    </dgm:pt>
    <dgm:pt modelId="{62DC9F04-1A85-4A14-8D84-585AB262E65E}" type="pres">
      <dgm:prSet presAssocID="{E21A8F02-EEE0-42B8-9433-08ECF83A7DA9}" presName="hierChild3" presStyleCnt="0"/>
      <dgm:spPr/>
    </dgm:pt>
    <dgm:pt modelId="{098DCDE7-487A-4221-AE40-9E11F188CF40}" type="pres">
      <dgm:prSet presAssocID="{7C150A0E-D3CA-45C7-9610-6F984381E83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E1404C2-E2F7-40D9-A155-1675D03DA2DD}" type="pres">
      <dgm:prSet presAssocID="{696EEC42-D691-48F0-9767-D317EC412D39}" presName="Name21" presStyleCnt="0"/>
      <dgm:spPr/>
    </dgm:pt>
    <dgm:pt modelId="{79E022CA-F54D-4055-AFBA-89F49D3FB487}" type="pres">
      <dgm:prSet presAssocID="{696EEC42-D691-48F0-9767-D317EC412D39}" presName="level2Shape" presStyleLbl="node2" presStyleIdx="0" presStyleCnt="1"/>
      <dgm:spPr/>
      <dgm:t>
        <a:bodyPr/>
        <a:lstStyle/>
        <a:p>
          <a:endParaRPr lang="en-US"/>
        </a:p>
      </dgm:t>
    </dgm:pt>
    <dgm:pt modelId="{2F14E42B-A15C-4F3F-B686-596B2640F68C}" type="pres">
      <dgm:prSet presAssocID="{696EEC42-D691-48F0-9767-D317EC412D39}" presName="hierChild3" presStyleCnt="0"/>
      <dgm:spPr/>
    </dgm:pt>
    <dgm:pt modelId="{2A3EBC0D-B240-4C64-8041-999A65BC303C}" type="pres">
      <dgm:prSet presAssocID="{C7C14EB9-1A98-422F-A033-BCFED8B56126}" presName="Name19" presStyleLbl="parChTrans1D3" presStyleIdx="2" presStyleCnt="4"/>
      <dgm:spPr/>
      <dgm:t>
        <a:bodyPr/>
        <a:lstStyle/>
        <a:p>
          <a:endParaRPr lang="en-US"/>
        </a:p>
      </dgm:t>
    </dgm:pt>
    <dgm:pt modelId="{90AED64F-6CE8-4A55-8282-1DA9AA9FA38E}" type="pres">
      <dgm:prSet presAssocID="{68048337-84B1-4AA6-9CEA-BC54BB137FFD}" presName="Name21" presStyleCnt="0"/>
      <dgm:spPr/>
    </dgm:pt>
    <dgm:pt modelId="{B933BBBC-2DDC-4B1F-BAFE-2AC8D086C16C}" type="pres">
      <dgm:prSet presAssocID="{68048337-84B1-4AA6-9CEA-BC54BB137FFD}" presName="level2Shape" presStyleLbl="node3" presStyleIdx="0" presStyleCnt="2"/>
      <dgm:spPr/>
      <dgm:t>
        <a:bodyPr/>
        <a:lstStyle/>
        <a:p>
          <a:endParaRPr lang="en-US"/>
        </a:p>
      </dgm:t>
    </dgm:pt>
    <dgm:pt modelId="{7A91A933-70EE-4B25-979A-BD7D61B20B5B}" type="pres">
      <dgm:prSet presAssocID="{68048337-84B1-4AA6-9CEA-BC54BB137FFD}" presName="hierChild3" presStyleCnt="0"/>
      <dgm:spPr/>
    </dgm:pt>
    <dgm:pt modelId="{727FA34B-97BA-425F-A2C1-43C6CF0E5283}" type="pres">
      <dgm:prSet presAssocID="{B2F75E75-4581-4301-8BB5-4ACE9CE634F0}" presName="Name19" presStyleLbl="parChTrans1D4" presStyleIdx="6" presStyleCnt="8"/>
      <dgm:spPr/>
      <dgm:t>
        <a:bodyPr/>
        <a:lstStyle/>
        <a:p>
          <a:endParaRPr lang="en-US"/>
        </a:p>
      </dgm:t>
    </dgm:pt>
    <dgm:pt modelId="{3776210A-8F3C-4A22-B9AA-12689467DA9F}" type="pres">
      <dgm:prSet presAssocID="{E30249BB-F258-409F-85A7-1BA8D71B279D}" presName="Name21" presStyleCnt="0"/>
      <dgm:spPr/>
    </dgm:pt>
    <dgm:pt modelId="{277CE6C2-CC17-4CBF-854D-A2D0C5A319B8}" type="pres">
      <dgm:prSet presAssocID="{E30249BB-F258-409F-85A7-1BA8D71B279D}" presName="level2Shape" presStyleLbl="node4" presStyleIdx="0" presStyleCnt="2"/>
      <dgm:spPr/>
      <dgm:t>
        <a:bodyPr/>
        <a:lstStyle/>
        <a:p>
          <a:endParaRPr lang="en-US"/>
        </a:p>
      </dgm:t>
    </dgm:pt>
    <dgm:pt modelId="{AFA50C22-62BE-409B-B8F8-9586C961DE84}" type="pres">
      <dgm:prSet presAssocID="{E30249BB-F258-409F-85A7-1BA8D71B279D}" presName="hierChild3" presStyleCnt="0"/>
      <dgm:spPr/>
    </dgm:pt>
    <dgm:pt modelId="{E9D5D73B-02E7-4855-AEDD-E38CBE12816C}" type="pres">
      <dgm:prSet presAssocID="{27496906-C225-4441-A6E4-58144A02C348}" presName="Name19" presStyleLbl="parChTrans1D4" presStyleIdx="7" presStyleCnt="8"/>
      <dgm:spPr/>
      <dgm:t>
        <a:bodyPr/>
        <a:lstStyle/>
        <a:p>
          <a:endParaRPr lang="en-US"/>
        </a:p>
      </dgm:t>
    </dgm:pt>
    <dgm:pt modelId="{9D31CFF2-48A1-490A-9E9C-2B79FE14682C}" type="pres">
      <dgm:prSet presAssocID="{944E9E0E-B0FF-4A71-A360-7A26B11F3738}" presName="Name21" presStyleCnt="0"/>
      <dgm:spPr/>
    </dgm:pt>
    <dgm:pt modelId="{015D866B-E210-4615-970F-93B05F359C53}" type="pres">
      <dgm:prSet presAssocID="{944E9E0E-B0FF-4A71-A360-7A26B11F3738}" presName="level2Shape" presStyleLbl="node4" presStyleIdx="1" presStyleCnt="2"/>
      <dgm:spPr/>
      <dgm:t>
        <a:bodyPr/>
        <a:lstStyle/>
        <a:p>
          <a:endParaRPr lang="en-US"/>
        </a:p>
      </dgm:t>
    </dgm:pt>
    <dgm:pt modelId="{FBC13974-E61B-42A4-90A1-B886AC37D268}" type="pres">
      <dgm:prSet presAssocID="{944E9E0E-B0FF-4A71-A360-7A26B11F3738}" presName="hierChild3" presStyleCnt="0"/>
      <dgm:spPr/>
    </dgm:pt>
    <dgm:pt modelId="{07969D9F-544F-4CCF-8320-222039EC0380}" type="pres">
      <dgm:prSet presAssocID="{4B13C6F2-0308-4357-8724-AD06243DC58F}" presName="Name19" presStyleLbl="parChTrans1D3" presStyleIdx="3" presStyleCnt="4"/>
      <dgm:spPr/>
      <dgm:t>
        <a:bodyPr/>
        <a:lstStyle/>
        <a:p>
          <a:endParaRPr lang="en-US"/>
        </a:p>
      </dgm:t>
    </dgm:pt>
    <dgm:pt modelId="{DE46DC4D-967A-4D6C-AAB2-9F166359B5B9}" type="pres">
      <dgm:prSet presAssocID="{A747CC10-D50C-4239-B871-E3A4493B9CA4}" presName="Name21" presStyleCnt="0"/>
      <dgm:spPr/>
    </dgm:pt>
    <dgm:pt modelId="{49080418-648A-418C-B340-1B60065C3BD8}" type="pres">
      <dgm:prSet presAssocID="{A747CC10-D50C-4239-B871-E3A4493B9CA4}" presName="level2Shape" presStyleLbl="node3" presStyleIdx="1" presStyleCnt="2"/>
      <dgm:spPr/>
      <dgm:t>
        <a:bodyPr/>
        <a:lstStyle/>
        <a:p>
          <a:endParaRPr lang="en-US"/>
        </a:p>
      </dgm:t>
    </dgm:pt>
    <dgm:pt modelId="{6BA85798-E0FC-4578-A2E4-DAD3B9C2C69C}" type="pres">
      <dgm:prSet presAssocID="{A747CC10-D50C-4239-B871-E3A4493B9CA4}" presName="hierChild3" presStyleCnt="0"/>
      <dgm:spPr/>
    </dgm:pt>
    <dgm:pt modelId="{C8D27E2B-5084-4B2E-9907-6971C278DC01}" type="pres">
      <dgm:prSet presAssocID="{07D9C2B5-959D-4BF9-907C-AD9237DFBBA8}" presName="bgShapesFlow" presStyleCnt="0"/>
      <dgm:spPr/>
    </dgm:pt>
  </dgm:ptLst>
  <dgm:cxnLst>
    <dgm:cxn modelId="{839E1A0F-C83A-4760-B455-4A77F74B8AC3}" type="presOf" srcId="{F8764A7D-2746-461F-8E5B-6DDC6179BFA9}" destId="{86E082B8-48F4-463A-86B1-4C9BE25EDC1C}" srcOrd="0" destOrd="0" presId="urn:microsoft.com/office/officeart/2005/8/layout/hierarchy6"/>
    <dgm:cxn modelId="{8A13967A-B0EB-4B10-97D6-F55087B60380}" type="presOf" srcId="{F8208158-6970-4C30-B5CD-0DE5C06DA2BA}" destId="{4446DD91-B8C5-4492-933E-C34964654242}" srcOrd="0" destOrd="0" presId="urn:microsoft.com/office/officeart/2005/8/layout/hierarchy6"/>
    <dgm:cxn modelId="{0F592F7D-E4A0-4E8B-B065-59278D47859C}" type="presOf" srcId="{43EF7654-F177-4173-B99B-E57E6F3CAFD0}" destId="{1D7DA6FB-1028-41FD-A1F4-2A299C2CD6ED}" srcOrd="0" destOrd="0" presId="urn:microsoft.com/office/officeart/2005/8/layout/hierarchy6"/>
    <dgm:cxn modelId="{BAE06283-E358-42E6-9546-B180593780DD}" type="presOf" srcId="{B2F75E75-4581-4301-8BB5-4ACE9CE634F0}" destId="{727FA34B-97BA-425F-A2C1-43C6CF0E5283}" srcOrd="0" destOrd="0" presId="urn:microsoft.com/office/officeart/2005/8/layout/hierarchy6"/>
    <dgm:cxn modelId="{51969A96-A950-4366-891A-02FA1064B1B0}" type="presOf" srcId="{A747CC10-D50C-4239-B871-E3A4493B9CA4}" destId="{49080418-648A-418C-B340-1B60065C3BD8}" srcOrd="0" destOrd="0" presId="urn:microsoft.com/office/officeart/2005/8/layout/hierarchy6"/>
    <dgm:cxn modelId="{66C24FC4-68D5-4018-B0BD-3EA71A0ED177}" type="presOf" srcId="{04C119A7-D32C-451B-888C-3B11D2DA48DE}" destId="{83367E35-F962-4C9C-B1EC-66DC9C99C71B}" srcOrd="0" destOrd="0" presId="urn:microsoft.com/office/officeart/2005/8/layout/hierarchy6"/>
    <dgm:cxn modelId="{9412A5B7-FCAE-4831-B71C-4E49980C430F}" srcId="{68048337-84B1-4AA6-9CEA-BC54BB137FFD}" destId="{944E9E0E-B0FF-4A71-A360-7A26B11F3738}" srcOrd="1" destOrd="0" parTransId="{27496906-C225-4441-A6E4-58144A02C348}" sibTransId="{E73BF27F-6410-4BE1-8253-B4B4D838FD9F}"/>
    <dgm:cxn modelId="{95BEE616-5B56-42CD-ACA8-5253D9A0799C}" srcId="{04C119A7-D32C-451B-888C-3B11D2DA48DE}" destId="{25688130-57C5-4B3D-A7BA-FCB1AA3B9EDB}" srcOrd="0" destOrd="0" parTransId="{DE220D41-8FA4-45EF-92E5-BF3A03453190}" sibTransId="{2E3887B1-F8D9-4B8D-B917-D9D001FED065}"/>
    <dgm:cxn modelId="{FE4212A5-54DF-4453-BCD0-531CF2C43418}" type="presOf" srcId="{B84CB879-C613-4AAC-A9BE-7FDFCB0FB507}" destId="{D8C8C423-8052-4E74-A75D-425C2B63EA1B}" srcOrd="0" destOrd="0" presId="urn:microsoft.com/office/officeart/2005/8/layout/hierarchy6"/>
    <dgm:cxn modelId="{EE6CC31A-76D5-4C75-9646-E824328388A0}" type="presOf" srcId="{E30249BB-F258-409F-85A7-1BA8D71B279D}" destId="{277CE6C2-CC17-4CBF-854D-A2D0C5A319B8}" srcOrd="0" destOrd="0" presId="urn:microsoft.com/office/officeart/2005/8/layout/hierarchy6"/>
    <dgm:cxn modelId="{DAD8481C-903F-4731-8C18-92DEA44EC0F5}" type="presOf" srcId="{696EEC42-D691-48F0-9767-D317EC412D39}" destId="{79E022CA-F54D-4055-AFBA-89F49D3FB487}" srcOrd="0" destOrd="0" presId="urn:microsoft.com/office/officeart/2005/8/layout/hierarchy6"/>
    <dgm:cxn modelId="{79933290-9A03-4B3F-BD16-A1AFFE761CB4}" srcId="{25688130-57C5-4B3D-A7BA-FCB1AA3B9EDB}" destId="{F8208158-6970-4C30-B5CD-0DE5C06DA2BA}" srcOrd="1" destOrd="0" parTransId="{832FECEA-6BB8-4F94-BE07-677490B5CE39}" sibTransId="{ABDE2E8C-1731-472B-BEF4-74F066C6D72C}"/>
    <dgm:cxn modelId="{72EA09DD-3665-4C09-A1A8-323641F74F8A}" type="presOf" srcId="{F62430D2-1508-4C4E-B281-10D9F9268191}" destId="{2562465D-9D4F-4EF9-B758-6C3917E74451}" srcOrd="0" destOrd="0" presId="urn:microsoft.com/office/officeart/2005/8/layout/hierarchy6"/>
    <dgm:cxn modelId="{D29A30E8-6840-4B94-BB08-15284CB5F94B}" type="presOf" srcId="{C7C14EB9-1A98-422F-A033-BCFED8B56126}" destId="{2A3EBC0D-B240-4C64-8041-999A65BC303C}" srcOrd="0" destOrd="0" presId="urn:microsoft.com/office/officeart/2005/8/layout/hierarchy6"/>
    <dgm:cxn modelId="{0AE5BB97-B0F8-4789-B911-359F8C2644D8}" type="presOf" srcId="{07D9C2B5-959D-4BF9-907C-AD9237DFBBA8}" destId="{1C573816-B879-400F-856E-8EA6B5176D5F}" srcOrd="0" destOrd="0" presId="urn:microsoft.com/office/officeart/2005/8/layout/hierarchy6"/>
    <dgm:cxn modelId="{A82CCA31-6B33-4361-B244-542AC6BF0CAD}" type="presOf" srcId="{9735D81D-0B41-4E13-B25A-AF8D93023E97}" destId="{C7BDC845-6682-43EB-AFD3-1563C16AB827}" srcOrd="0" destOrd="0" presId="urn:microsoft.com/office/officeart/2005/8/layout/hierarchy6"/>
    <dgm:cxn modelId="{EE10C585-5B0D-4B3E-A4C1-2C008936E166}" type="presOf" srcId="{E21A8F02-EEE0-42B8-9433-08ECF83A7DA9}" destId="{4A52326B-E5DB-4179-A80F-E2940D9AFDF1}" srcOrd="0" destOrd="0" presId="urn:microsoft.com/office/officeart/2005/8/layout/hierarchy6"/>
    <dgm:cxn modelId="{D12FD26D-6400-4F0A-AB23-E4E246C5849E}" type="presOf" srcId="{F03B4B7E-E297-4275-912A-91DED436FD9F}" destId="{09688384-996E-4F26-9550-3D257C6F76D3}" srcOrd="0" destOrd="0" presId="urn:microsoft.com/office/officeart/2005/8/layout/hierarchy6"/>
    <dgm:cxn modelId="{79F9D0C9-1ECD-4306-8C43-ABB76F21F0A5}" type="presOf" srcId="{25688130-57C5-4B3D-A7BA-FCB1AA3B9EDB}" destId="{75F965E6-3F0A-4DB5-AF6B-E52105E136D1}" srcOrd="0" destOrd="0" presId="urn:microsoft.com/office/officeart/2005/8/layout/hierarchy6"/>
    <dgm:cxn modelId="{2B763AA0-2B6D-478C-B9C4-6BC4280AA8DC}" type="presOf" srcId="{832FECEA-6BB8-4F94-BE07-677490B5CE39}" destId="{4626F9E0-C3D9-4ABE-BF53-C246AE509D8E}" srcOrd="0" destOrd="0" presId="urn:microsoft.com/office/officeart/2005/8/layout/hierarchy6"/>
    <dgm:cxn modelId="{6FE8DF28-ED1A-4CF8-9D65-6674A04FB79B}" type="presOf" srcId="{68048337-84B1-4AA6-9CEA-BC54BB137FFD}" destId="{B933BBBC-2DDC-4B1F-BAFE-2AC8D086C16C}" srcOrd="0" destOrd="0" presId="urn:microsoft.com/office/officeart/2005/8/layout/hierarchy6"/>
    <dgm:cxn modelId="{398F47A1-E1F1-4959-BF5E-19F21A0FCF94}" srcId="{04C119A7-D32C-451B-888C-3B11D2DA48DE}" destId="{DFD4FB6A-78DF-467B-B5B4-94A1FAABEB18}" srcOrd="1" destOrd="0" parTransId="{B1E69328-C1A3-4669-9E81-38AA36C89E09}" sibTransId="{43366D14-9D44-4B5C-A0F1-F3F7D093B181}"/>
    <dgm:cxn modelId="{8A7F034A-FEA1-4CB4-9703-B8354B77F7C8}" type="presOf" srcId="{7523927B-A88D-417E-9C58-A0184A465013}" destId="{3DBF9875-A544-43C2-A199-9F7C022F3E6D}" srcOrd="0" destOrd="0" presId="urn:microsoft.com/office/officeart/2005/8/layout/hierarchy6"/>
    <dgm:cxn modelId="{7C34CE19-7DDC-4C67-9D43-0BBFB08A4D1B}" type="presOf" srcId="{DFD4FB6A-78DF-467B-B5B4-94A1FAABEB18}" destId="{FCDB3279-5028-41B1-ACFC-EF82D4F6774E}" srcOrd="0" destOrd="0" presId="urn:microsoft.com/office/officeart/2005/8/layout/hierarchy6"/>
    <dgm:cxn modelId="{A4BE4ED3-FF21-45AD-AFFC-0094A4085F24}" srcId="{DFD4FB6A-78DF-467B-B5B4-94A1FAABEB18}" destId="{53A64AC6-4030-48C7-86D1-371DAF78D72E}" srcOrd="0" destOrd="0" parTransId="{D1563CBA-9BEE-49B2-AE2C-46E5663D7CA4}" sibTransId="{DFDF5503-6D1E-4A6D-9584-3E971927A783}"/>
    <dgm:cxn modelId="{2AA69F6F-6860-41BE-A8B1-AD1D3D422F43}" srcId="{43EF7654-F177-4173-B99B-E57E6F3CAFD0}" destId="{04C119A7-D32C-451B-888C-3B11D2DA48DE}" srcOrd="0" destOrd="0" parTransId="{F03B4B7E-E297-4275-912A-91DED436FD9F}" sibTransId="{6A74150F-F35C-4F7E-963D-9E03AFF5138F}"/>
    <dgm:cxn modelId="{02605BED-8F29-4158-9CA6-1108A1A5B810}" srcId="{9735D81D-0B41-4E13-B25A-AF8D93023E97}" destId="{F62430D2-1508-4C4E-B281-10D9F9268191}" srcOrd="1" destOrd="0" parTransId="{7523927B-A88D-417E-9C58-A0184A465013}" sibTransId="{480CD752-48D2-48F4-9DEC-65047DE8ABEA}"/>
    <dgm:cxn modelId="{ECDB9247-1CFC-4727-B0CF-B4670BF84990}" srcId="{9735D81D-0B41-4E13-B25A-AF8D93023E97}" destId="{FAA14099-6894-4EE4-B252-DC1DFE6FA3D9}" srcOrd="0" destOrd="0" parTransId="{F8764A7D-2746-461F-8E5B-6DDC6179BFA9}" sibTransId="{E248B331-D508-4DFA-85EA-9ED1D0EE492E}"/>
    <dgm:cxn modelId="{F8A56338-5798-48CB-918D-581C3CAFF615}" type="presOf" srcId="{A9883948-80A7-4666-9E8E-F9CACF4A42AC}" destId="{C9EF81EA-F6CF-48CC-A3DC-1C09B3696A2A}" srcOrd="0" destOrd="0" presId="urn:microsoft.com/office/officeart/2005/8/layout/hierarchy6"/>
    <dgm:cxn modelId="{410C01AB-B6E5-4312-A017-BA21216BEB54}" srcId="{DFD4FB6A-78DF-467B-B5B4-94A1FAABEB18}" destId="{E21A8F02-EEE0-42B8-9433-08ECF83A7DA9}" srcOrd="1" destOrd="0" parTransId="{A9883948-80A7-4666-9E8E-F9CACF4A42AC}" sibTransId="{272F44D6-1A10-4E66-86D0-96CC4F40C2C9}"/>
    <dgm:cxn modelId="{F1556A42-09F3-482D-B14B-3D5A54DC82B0}" srcId="{25688130-57C5-4B3D-A7BA-FCB1AA3B9EDB}" destId="{9735D81D-0B41-4E13-B25A-AF8D93023E97}" srcOrd="0" destOrd="0" parTransId="{B84CB879-C613-4AAC-A9BE-7FDFCB0FB507}" sibTransId="{3183CA20-F38B-4350-B8FE-07AB80A2234B}"/>
    <dgm:cxn modelId="{72164212-C778-43D8-8CF1-4EBB982BF030}" srcId="{68048337-84B1-4AA6-9CEA-BC54BB137FFD}" destId="{E30249BB-F258-409F-85A7-1BA8D71B279D}" srcOrd="0" destOrd="0" parTransId="{B2F75E75-4581-4301-8BB5-4ACE9CE634F0}" sibTransId="{D4574FF3-3915-4DF9-9E56-91D0E11CFA62}"/>
    <dgm:cxn modelId="{DDFB4CD2-7742-4972-A25C-1ECB40E0D7E7}" srcId="{07D9C2B5-959D-4BF9-907C-AD9237DFBBA8}" destId="{43EF7654-F177-4173-B99B-E57E6F3CAFD0}" srcOrd="0" destOrd="0" parTransId="{31A43811-1FC0-49F6-B69F-C884614CC36E}" sibTransId="{E402118A-CEF5-4807-A2AC-453A2FD5208A}"/>
    <dgm:cxn modelId="{D631E996-9C89-401A-9945-C73A88591E30}" type="presOf" srcId="{944E9E0E-B0FF-4A71-A360-7A26B11F3738}" destId="{015D866B-E210-4615-970F-93B05F359C53}" srcOrd="0" destOrd="0" presId="urn:microsoft.com/office/officeart/2005/8/layout/hierarchy6"/>
    <dgm:cxn modelId="{C35148C8-3D95-4C5C-8FFF-AC518CC30392}" srcId="{696EEC42-D691-48F0-9767-D317EC412D39}" destId="{A747CC10-D50C-4239-B871-E3A4493B9CA4}" srcOrd="1" destOrd="0" parTransId="{4B13C6F2-0308-4357-8724-AD06243DC58F}" sibTransId="{7C87D01F-49C5-47C3-BCC1-206D404426CD}"/>
    <dgm:cxn modelId="{3C71F213-38F8-423F-9C73-7A533F28FAA1}" type="presOf" srcId="{7C150A0E-D3CA-45C7-9610-6F984381E83E}" destId="{098DCDE7-487A-4221-AE40-9E11F188CF40}" srcOrd="0" destOrd="0" presId="urn:microsoft.com/office/officeart/2005/8/layout/hierarchy6"/>
    <dgm:cxn modelId="{A83C32D1-ED4A-4DB5-B130-DA0FD573E6B9}" type="presOf" srcId="{D1563CBA-9BEE-49B2-AE2C-46E5663D7CA4}" destId="{C37242C9-08E7-4D9A-8B3E-82FF106935C4}" srcOrd="0" destOrd="0" presId="urn:microsoft.com/office/officeart/2005/8/layout/hierarchy6"/>
    <dgm:cxn modelId="{EF39D949-7897-4DE5-9DEA-B788E8E1AE06}" type="presOf" srcId="{27496906-C225-4441-A6E4-58144A02C348}" destId="{E9D5D73B-02E7-4855-AEDD-E38CBE12816C}" srcOrd="0" destOrd="0" presId="urn:microsoft.com/office/officeart/2005/8/layout/hierarchy6"/>
    <dgm:cxn modelId="{E03D7BC3-3920-45A0-8211-E2F445BE5809}" srcId="{43EF7654-F177-4173-B99B-E57E6F3CAFD0}" destId="{696EEC42-D691-48F0-9767-D317EC412D39}" srcOrd="1" destOrd="0" parTransId="{7C150A0E-D3CA-45C7-9610-6F984381E83E}" sibTransId="{F26ACB64-B730-40A6-BF35-F2FF003F9894}"/>
    <dgm:cxn modelId="{03FA3CAA-C173-4F61-BE5A-0918C0698DB2}" type="presOf" srcId="{B1E69328-C1A3-4669-9E81-38AA36C89E09}" destId="{51E3D2FD-467D-4E97-AE8B-D0878DDF6BA3}" srcOrd="0" destOrd="0" presId="urn:microsoft.com/office/officeart/2005/8/layout/hierarchy6"/>
    <dgm:cxn modelId="{7BF469A0-A233-4FF5-81D9-E9DC4B537B64}" type="presOf" srcId="{DE220D41-8FA4-45EF-92E5-BF3A03453190}" destId="{984C43B8-3D76-4479-A914-68F342546D40}" srcOrd="0" destOrd="0" presId="urn:microsoft.com/office/officeart/2005/8/layout/hierarchy6"/>
    <dgm:cxn modelId="{38CAE47F-2018-4EA2-9324-08DE61038BCC}" type="presOf" srcId="{FAA14099-6894-4EE4-B252-DC1DFE6FA3D9}" destId="{0F872539-6D83-4355-97CD-BDC43CD40F8C}" srcOrd="0" destOrd="0" presId="urn:microsoft.com/office/officeart/2005/8/layout/hierarchy6"/>
    <dgm:cxn modelId="{7083E5F7-5B2F-4354-A861-7AAEA14E298F}" type="presOf" srcId="{53A64AC6-4030-48C7-86D1-371DAF78D72E}" destId="{EF75E2AB-A88F-4DBB-89FA-A9B9B4A46031}" srcOrd="0" destOrd="0" presId="urn:microsoft.com/office/officeart/2005/8/layout/hierarchy6"/>
    <dgm:cxn modelId="{B19443D0-3DF8-42F8-A040-B5DE8050B90D}" type="presOf" srcId="{4B13C6F2-0308-4357-8724-AD06243DC58F}" destId="{07969D9F-544F-4CCF-8320-222039EC0380}" srcOrd="0" destOrd="0" presId="urn:microsoft.com/office/officeart/2005/8/layout/hierarchy6"/>
    <dgm:cxn modelId="{89159DC1-59C5-4F1F-867F-51E4A758F60D}" srcId="{696EEC42-D691-48F0-9767-D317EC412D39}" destId="{68048337-84B1-4AA6-9CEA-BC54BB137FFD}" srcOrd="0" destOrd="0" parTransId="{C7C14EB9-1A98-422F-A033-BCFED8B56126}" sibTransId="{F71D9FD8-845F-4A3D-9402-EC4983651D8B}"/>
    <dgm:cxn modelId="{9D56DA24-7178-4121-8BE5-F816B23E777E}" type="presParOf" srcId="{1C573816-B879-400F-856E-8EA6B5176D5F}" destId="{64EC52A5-6746-4A89-A9B2-5A4F7F15B375}" srcOrd="0" destOrd="0" presId="urn:microsoft.com/office/officeart/2005/8/layout/hierarchy6"/>
    <dgm:cxn modelId="{618C87E9-8C39-43FB-9F11-3CC6987066E3}" type="presParOf" srcId="{64EC52A5-6746-4A89-A9B2-5A4F7F15B375}" destId="{713D9C3F-3B12-40C1-941D-B0207E412075}" srcOrd="0" destOrd="0" presId="urn:microsoft.com/office/officeart/2005/8/layout/hierarchy6"/>
    <dgm:cxn modelId="{CA1A82C6-EBD5-4D0D-B418-5730155E25B5}" type="presParOf" srcId="{713D9C3F-3B12-40C1-941D-B0207E412075}" destId="{C92081FD-20AD-47FF-B985-C8AA40E651E9}" srcOrd="0" destOrd="0" presId="urn:microsoft.com/office/officeart/2005/8/layout/hierarchy6"/>
    <dgm:cxn modelId="{AA094245-55BF-49BF-9167-EFCEAC673F75}" type="presParOf" srcId="{C92081FD-20AD-47FF-B985-C8AA40E651E9}" destId="{1D7DA6FB-1028-41FD-A1F4-2A299C2CD6ED}" srcOrd="0" destOrd="0" presId="urn:microsoft.com/office/officeart/2005/8/layout/hierarchy6"/>
    <dgm:cxn modelId="{4D59CEA5-03BC-44F8-BF7E-6E9C9C77EB08}" type="presParOf" srcId="{C92081FD-20AD-47FF-B985-C8AA40E651E9}" destId="{4BB7EAD4-842E-468B-8F10-73EFD410DB30}" srcOrd="1" destOrd="0" presId="urn:microsoft.com/office/officeart/2005/8/layout/hierarchy6"/>
    <dgm:cxn modelId="{846945BF-2877-40EE-9E47-AE7617DF20BE}" type="presParOf" srcId="{4BB7EAD4-842E-468B-8F10-73EFD410DB30}" destId="{09688384-996E-4F26-9550-3D257C6F76D3}" srcOrd="0" destOrd="0" presId="urn:microsoft.com/office/officeart/2005/8/layout/hierarchy6"/>
    <dgm:cxn modelId="{5821F201-58DB-4E10-AE4D-EDD2DE6ACBAC}" type="presParOf" srcId="{4BB7EAD4-842E-468B-8F10-73EFD410DB30}" destId="{AAECD2EF-71B3-4486-B970-A5D900FABC67}" srcOrd="1" destOrd="0" presId="urn:microsoft.com/office/officeart/2005/8/layout/hierarchy6"/>
    <dgm:cxn modelId="{2ABD6EF8-AA9B-4C19-A70F-63774D61B238}" type="presParOf" srcId="{AAECD2EF-71B3-4486-B970-A5D900FABC67}" destId="{83367E35-F962-4C9C-B1EC-66DC9C99C71B}" srcOrd="0" destOrd="0" presId="urn:microsoft.com/office/officeart/2005/8/layout/hierarchy6"/>
    <dgm:cxn modelId="{A0CB4769-FB5D-4B29-92B1-5A0BE03FBE4F}" type="presParOf" srcId="{AAECD2EF-71B3-4486-B970-A5D900FABC67}" destId="{ABCCC7D3-8146-44E8-B056-6735DB9BEAD5}" srcOrd="1" destOrd="0" presId="urn:microsoft.com/office/officeart/2005/8/layout/hierarchy6"/>
    <dgm:cxn modelId="{45F63FC9-8693-4FC6-A9C0-461AE312C722}" type="presParOf" srcId="{ABCCC7D3-8146-44E8-B056-6735DB9BEAD5}" destId="{984C43B8-3D76-4479-A914-68F342546D40}" srcOrd="0" destOrd="0" presId="urn:microsoft.com/office/officeart/2005/8/layout/hierarchy6"/>
    <dgm:cxn modelId="{FFF46EF8-9AFE-4EF3-9774-9D96AD04FA40}" type="presParOf" srcId="{ABCCC7D3-8146-44E8-B056-6735DB9BEAD5}" destId="{211C1DBE-0298-4C8C-9BA6-9F001D4409D9}" srcOrd="1" destOrd="0" presId="urn:microsoft.com/office/officeart/2005/8/layout/hierarchy6"/>
    <dgm:cxn modelId="{80BC8B3D-E40B-4BF7-9801-665BE941B86D}" type="presParOf" srcId="{211C1DBE-0298-4C8C-9BA6-9F001D4409D9}" destId="{75F965E6-3F0A-4DB5-AF6B-E52105E136D1}" srcOrd="0" destOrd="0" presId="urn:microsoft.com/office/officeart/2005/8/layout/hierarchy6"/>
    <dgm:cxn modelId="{30235109-03D0-48ED-A3EF-C801AE40648E}" type="presParOf" srcId="{211C1DBE-0298-4C8C-9BA6-9F001D4409D9}" destId="{F2000BF9-BB27-481D-87CA-D29D087C6937}" srcOrd="1" destOrd="0" presId="urn:microsoft.com/office/officeart/2005/8/layout/hierarchy6"/>
    <dgm:cxn modelId="{C2594FC8-860D-402D-9244-6EA5C5B81BBA}" type="presParOf" srcId="{F2000BF9-BB27-481D-87CA-D29D087C6937}" destId="{D8C8C423-8052-4E74-A75D-425C2B63EA1B}" srcOrd="0" destOrd="0" presId="urn:microsoft.com/office/officeart/2005/8/layout/hierarchy6"/>
    <dgm:cxn modelId="{0C1E5202-3491-4422-A7F3-C5661DA7E330}" type="presParOf" srcId="{F2000BF9-BB27-481D-87CA-D29D087C6937}" destId="{87DE2149-6A66-4852-9424-252D593306A8}" srcOrd="1" destOrd="0" presId="urn:microsoft.com/office/officeart/2005/8/layout/hierarchy6"/>
    <dgm:cxn modelId="{13A359D9-EDB6-4B6C-BE6E-D98F82D51A1D}" type="presParOf" srcId="{87DE2149-6A66-4852-9424-252D593306A8}" destId="{C7BDC845-6682-43EB-AFD3-1563C16AB827}" srcOrd="0" destOrd="0" presId="urn:microsoft.com/office/officeart/2005/8/layout/hierarchy6"/>
    <dgm:cxn modelId="{D148A86F-84A9-4EA5-997D-5503F63ADFAC}" type="presParOf" srcId="{87DE2149-6A66-4852-9424-252D593306A8}" destId="{DBE0710A-85C2-4F32-8BBE-77D064323A69}" srcOrd="1" destOrd="0" presId="urn:microsoft.com/office/officeart/2005/8/layout/hierarchy6"/>
    <dgm:cxn modelId="{9B618262-CDB9-43D4-9451-D816385EEFAF}" type="presParOf" srcId="{DBE0710A-85C2-4F32-8BBE-77D064323A69}" destId="{86E082B8-48F4-463A-86B1-4C9BE25EDC1C}" srcOrd="0" destOrd="0" presId="urn:microsoft.com/office/officeart/2005/8/layout/hierarchy6"/>
    <dgm:cxn modelId="{CF1D6575-F49A-46C0-9EF5-7C9E0D41B705}" type="presParOf" srcId="{DBE0710A-85C2-4F32-8BBE-77D064323A69}" destId="{EDA9A61A-EE15-45C3-BB42-EEA5DD237122}" srcOrd="1" destOrd="0" presId="urn:microsoft.com/office/officeart/2005/8/layout/hierarchy6"/>
    <dgm:cxn modelId="{C94AEB35-7DE9-4F4A-97FB-1FEE1E00A072}" type="presParOf" srcId="{EDA9A61A-EE15-45C3-BB42-EEA5DD237122}" destId="{0F872539-6D83-4355-97CD-BDC43CD40F8C}" srcOrd="0" destOrd="0" presId="urn:microsoft.com/office/officeart/2005/8/layout/hierarchy6"/>
    <dgm:cxn modelId="{5E2F92FC-1D07-4A77-940E-9DB8C127404E}" type="presParOf" srcId="{EDA9A61A-EE15-45C3-BB42-EEA5DD237122}" destId="{74BFA8DF-4F2D-48AC-895F-B81CD3BB7918}" srcOrd="1" destOrd="0" presId="urn:microsoft.com/office/officeart/2005/8/layout/hierarchy6"/>
    <dgm:cxn modelId="{6861625C-FCD2-4DFB-805F-251BFA89D2C8}" type="presParOf" srcId="{DBE0710A-85C2-4F32-8BBE-77D064323A69}" destId="{3DBF9875-A544-43C2-A199-9F7C022F3E6D}" srcOrd="2" destOrd="0" presId="urn:microsoft.com/office/officeart/2005/8/layout/hierarchy6"/>
    <dgm:cxn modelId="{4C9D504A-3117-49E3-871B-3ACD63F01B74}" type="presParOf" srcId="{DBE0710A-85C2-4F32-8BBE-77D064323A69}" destId="{A8E37428-3366-4228-8025-C26403B548C6}" srcOrd="3" destOrd="0" presId="urn:microsoft.com/office/officeart/2005/8/layout/hierarchy6"/>
    <dgm:cxn modelId="{19E0A0FC-05A8-4AB4-900E-7FC6654CF391}" type="presParOf" srcId="{A8E37428-3366-4228-8025-C26403B548C6}" destId="{2562465D-9D4F-4EF9-B758-6C3917E74451}" srcOrd="0" destOrd="0" presId="urn:microsoft.com/office/officeart/2005/8/layout/hierarchy6"/>
    <dgm:cxn modelId="{A6F9D913-8BEB-47B8-BE91-85C56C03F6D2}" type="presParOf" srcId="{A8E37428-3366-4228-8025-C26403B548C6}" destId="{755E06F7-5A5A-4C5D-B2D2-F21702AE91AD}" srcOrd="1" destOrd="0" presId="urn:microsoft.com/office/officeart/2005/8/layout/hierarchy6"/>
    <dgm:cxn modelId="{6709B5F3-BEE4-4A03-B830-4DEC3BB2AEB5}" type="presParOf" srcId="{F2000BF9-BB27-481D-87CA-D29D087C6937}" destId="{4626F9E0-C3D9-4ABE-BF53-C246AE509D8E}" srcOrd="2" destOrd="0" presId="urn:microsoft.com/office/officeart/2005/8/layout/hierarchy6"/>
    <dgm:cxn modelId="{CC5B33F0-0AEC-44A1-B30A-FB86EE1E6113}" type="presParOf" srcId="{F2000BF9-BB27-481D-87CA-D29D087C6937}" destId="{F85B9483-496A-4374-AAAC-8C7A2B07056B}" srcOrd="3" destOrd="0" presId="urn:microsoft.com/office/officeart/2005/8/layout/hierarchy6"/>
    <dgm:cxn modelId="{985B33E8-255C-4E6A-8B89-18D905430051}" type="presParOf" srcId="{F85B9483-496A-4374-AAAC-8C7A2B07056B}" destId="{4446DD91-B8C5-4492-933E-C34964654242}" srcOrd="0" destOrd="0" presId="urn:microsoft.com/office/officeart/2005/8/layout/hierarchy6"/>
    <dgm:cxn modelId="{46C5D309-80E8-4E18-BE3B-47A261E14098}" type="presParOf" srcId="{F85B9483-496A-4374-AAAC-8C7A2B07056B}" destId="{FDE44CD6-791E-4B1A-B17D-8817442FDA5F}" srcOrd="1" destOrd="0" presId="urn:microsoft.com/office/officeart/2005/8/layout/hierarchy6"/>
    <dgm:cxn modelId="{6831D3C4-8E92-40CF-BFCE-F79324C29EDB}" type="presParOf" srcId="{ABCCC7D3-8146-44E8-B056-6735DB9BEAD5}" destId="{51E3D2FD-467D-4E97-AE8B-D0878DDF6BA3}" srcOrd="2" destOrd="0" presId="urn:microsoft.com/office/officeart/2005/8/layout/hierarchy6"/>
    <dgm:cxn modelId="{FBE394E1-2D3E-4958-9995-2626876EA641}" type="presParOf" srcId="{ABCCC7D3-8146-44E8-B056-6735DB9BEAD5}" destId="{CD703CA5-E4C6-49E5-9F1F-331D8CD5057E}" srcOrd="3" destOrd="0" presId="urn:microsoft.com/office/officeart/2005/8/layout/hierarchy6"/>
    <dgm:cxn modelId="{AAABC638-3538-48DE-AB0E-AEE6B88658D7}" type="presParOf" srcId="{CD703CA5-E4C6-49E5-9F1F-331D8CD5057E}" destId="{FCDB3279-5028-41B1-ACFC-EF82D4F6774E}" srcOrd="0" destOrd="0" presId="urn:microsoft.com/office/officeart/2005/8/layout/hierarchy6"/>
    <dgm:cxn modelId="{5D0C59C3-5BC6-4AB6-B9E4-F9B8D45B85D5}" type="presParOf" srcId="{CD703CA5-E4C6-49E5-9F1F-331D8CD5057E}" destId="{D6F3642E-E60C-445C-9F0E-9F756E98F97E}" srcOrd="1" destOrd="0" presId="urn:microsoft.com/office/officeart/2005/8/layout/hierarchy6"/>
    <dgm:cxn modelId="{9FFD2976-E7AB-4137-BB18-C818494023D5}" type="presParOf" srcId="{D6F3642E-E60C-445C-9F0E-9F756E98F97E}" destId="{C37242C9-08E7-4D9A-8B3E-82FF106935C4}" srcOrd="0" destOrd="0" presId="urn:microsoft.com/office/officeart/2005/8/layout/hierarchy6"/>
    <dgm:cxn modelId="{FDB8FD9D-CED2-4B1C-B112-B06332912247}" type="presParOf" srcId="{D6F3642E-E60C-445C-9F0E-9F756E98F97E}" destId="{A0C6852F-B5E4-440F-8940-B2A799A2D3E7}" srcOrd="1" destOrd="0" presId="urn:microsoft.com/office/officeart/2005/8/layout/hierarchy6"/>
    <dgm:cxn modelId="{6580C39A-EDD6-48CA-B8B2-FA9341A72D44}" type="presParOf" srcId="{A0C6852F-B5E4-440F-8940-B2A799A2D3E7}" destId="{EF75E2AB-A88F-4DBB-89FA-A9B9B4A46031}" srcOrd="0" destOrd="0" presId="urn:microsoft.com/office/officeart/2005/8/layout/hierarchy6"/>
    <dgm:cxn modelId="{1EB5C30E-C784-4F22-9E23-B40B1B3861AD}" type="presParOf" srcId="{A0C6852F-B5E4-440F-8940-B2A799A2D3E7}" destId="{FABD120E-50CE-4596-B992-84CE32B63510}" srcOrd="1" destOrd="0" presId="urn:microsoft.com/office/officeart/2005/8/layout/hierarchy6"/>
    <dgm:cxn modelId="{A65DAC0E-AAF4-4F7B-A0A7-76507DDF8A91}" type="presParOf" srcId="{D6F3642E-E60C-445C-9F0E-9F756E98F97E}" destId="{C9EF81EA-F6CF-48CC-A3DC-1C09B3696A2A}" srcOrd="2" destOrd="0" presId="urn:microsoft.com/office/officeart/2005/8/layout/hierarchy6"/>
    <dgm:cxn modelId="{9F909265-46C5-451E-9302-0C46CCBAE98A}" type="presParOf" srcId="{D6F3642E-E60C-445C-9F0E-9F756E98F97E}" destId="{218FADA5-77B2-4CA1-AAEB-A708B21BED17}" srcOrd="3" destOrd="0" presId="urn:microsoft.com/office/officeart/2005/8/layout/hierarchy6"/>
    <dgm:cxn modelId="{23104FFF-4DF6-4779-9FA7-4705F80654F5}" type="presParOf" srcId="{218FADA5-77B2-4CA1-AAEB-A708B21BED17}" destId="{4A52326B-E5DB-4179-A80F-E2940D9AFDF1}" srcOrd="0" destOrd="0" presId="urn:microsoft.com/office/officeart/2005/8/layout/hierarchy6"/>
    <dgm:cxn modelId="{A1A4099F-5AE0-4AB5-A0ED-5898C3E31C0E}" type="presParOf" srcId="{218FADA5-77B2-4CA1-AAEB-A708B21BED17}" destId="{62DC9F04-1A85-4A14-8D84-585AB262E65E}" srcOrd="1" destOrd="0" presId="urn:microsoft.com/office/officeart/2005/8/layout/hierarchy6"/>
    <dgm:cxn modelId="{0261AEB6-8D9F-44E0-B12D-32919D97E5A8}" type="presParOf" srcId="{4BB7EAD4-842E-468B-8F10-73EFD410DB30}" destId="{098DCDE7-487A-4221-AE40-9E11F188CF40}" srcOrd="2" destOrd="0" presId="urn:microsoft.com/office/officeart/2005/8/layout/hierarchy6"/>
    <dgm:cxn modelId="{3E3769F1-085E-4FB7-AC40-9E0BE5EE3418}" type="presParOf" srcId="{4BB7EAD4-842E-468B-8F10-73EFD410DB30}" destId="{2E1404C2-E2F7-40D9-A155-1675D03DA2DD}" srcOrd="3" destOrd="0" presId="urn:microsoft.com/office/officeart/2005/8/layout/hierarchy6"/>
    <dgm:cxn modelId="{BDCD7C0C-A5FD-4E92-90A4-24CE8FB213CA}" type="presParOf" srcId="{2E1404C2-E2F7-40D9-A155-1675D03DA2DD}" destId="{79E022CA-F54D-4055-AFBA-89F49D3FB487}" srcOrd="0" destOrd="0" presId="urn:microsoft.com/office/officeart/2005/8/layout/hierarchy6"/>
    <dgm:cxn modelId="{9288AF11-E359-4229-A2AF-1295E911B9FC}" type="presParOf" srcId="{2E1404C2-E2F7-40D9-A155-1675D03DA2DD}" destId="{2F14E42B-A15C-4F3F-B686-596B2640F68C}" srcOrd="1" destOrd="0" presId="urn:microsoft.com/office/officeart/2005/8/layout/hierarchy6"/>
    <dgm:cxn modelId="{943F86B2-E607-485C-832B-AE432B1AB93E}" type="presParOf" srcId="{2F14E42B-A15C-4F3F-B686-596B2640F68C}" destId="{2A3EBC0D-B240-4C64-8041-999A65BC303C}" srcOrd="0" destOrd="0" presId="urn:microsoft.com/office/officeart/2005/8/layout/hierarchy6"/>
    <dgm:cxn modelId="{87CFC269-D882-434E-99D7-C46A27A1A393}" type="presParOf" srcId="{2F14E42B-A15C-4F3F-B686-596B2640F68C}" destId="{90AED64F-6CE8-4A55-8282-1DA9AA9FA38E}" srcOrd="1" destOrd="0" presId="urn:microsoft.com/office/officeart/2005/8/layout/hierarchy6"/>
    <dgm:cxn modelId="{1B875AA2-04C7-471E-8DFD-8421EFD7DD81}" type="presParOf" srcId="{90AED64F-6CE8-4A55-8282-1DA9AA9FA38E}" destId="{B933BBBC-2DDC-4B1F-BAFE-2AC8D086C16C}" srcOrd="0" destOrd="0" presId="urn:microsoft.com/office/officeart/2005/8/layout/hierarchy6"/>
    <dgm:cxn modelId="{9181A487-C258-4D0F-91FA-58A9FBBB71D2}" type="presParOf" srcId="{90AED64F-6CE8-4A55-8282-1DA9AA9FA38E}" destId="{7A91A933-70EE-4B25-979A-BD7D61B20B5B}" srcOrd="1" destOrd="0" presId="urn:microsoft.com/office/officeart/2005/8/layout/hierarchy6"/>
    <dgm:cxn modelId="{B2570C70-748E-40CD-9ED9-671927DA241E}" type="presParOf" srcId="{7A91A933-70EE-4B25-979A-BD7D61B20B5B}" destId="{727FA34B-97BA-425F-A2C1-43C6CF0E5283}" srcOrd="0" destOrd="0" presId="urn:microsoft.com/office/officeart/2005/8/layout/hierarchy6"/>
    <dgm:cxn modelId="{0545A0A8-0874-4E00-A0C0-0E7812A81B74}" type="presParOf" srcId="{7A91A933-70EE-4B25-979A-BD7D61B20B5B}" destId="{3776210A-8F3C-4A22-B9AA-12689467DA9F}" srcOrd="1" destOrd="0" presId="urn:microsoft.com/office/officeart/2005/8/layout/hierarchy6"/>
    <dgm:cxn modelId="{EC6F8275-1C6E-481E-B4D5-D8C553810584}" type="presParOf" srcId="{3776210A-8F3C-4A22-B9AA-12689467DA9F}" destId="{277CE6C2-CC17-4CBF-854D-A2D0C5A319B8}" srcOrd="0" destOrd="0" presId="urn:microsoft.com/office/officeart/2005/8/layout/hierarchy6"/>
    <dgm:cxn modelId="{69018894-AE12-47FE-8C0B-654DA2FD48F3}" type="presParOf" srcId="{3776210A-8F3C-4A22-B9AA-12689467DA9F}" destId="{AFA50C22-62BE-409B-B8F8-9586C961DE84}" srcOrd="1" destOrd="0" presId="urn:microsoft.com/office/officeart/2005/8/layout/hierarchy6"/>
    <dgm:cxn modelId="{B7EE6B8D-34C7-4407-845D-A67236716CD9}" type="presParOf" srcId="{7A91A933-70EE-4B25-979A-BD7D61B20B5B}" destId="{E9D5D73B-02E7-4855-AEDD-E38CBE12816C}" srcOrd="2" destOrd="0" presId="urn:microsoft.com/office/officeart/2005/8/layout/hierarchy6"/>
    <dgm:cxn modelId="{B5413355-E048-4888-AFE4-F149F59DE67D}" type="presParOf" srcId="{7A91A933-70EE-4B25-979A-BD7D61B20B5B}" destId="{9D31CFF2-48A1-490A-9E9C-2B79FE14682C}" srcOrd="3" destOrd="0" presId="urn:microsoft.com/office/officeart/2005/8/layout/hierarchy6"/>
    <dgm:cxn modelId="{A510E5B3-201A-4B3C-A60A-8E330D0069B1}" type="presParOf" srcId="{9D31CFF2-48A1-490A-9E9C-2B79FE14682C}" destId="{015D866B-E210-4615-970F-93B05F359C53}" srcOrd="0" destOrd="0" presId="urn:microsoft.com/office/officeart/2005/8/layout/hierarchy6"/>
    <dgm:cxn modelId="{CFFF52A8-AD23-4DF0-821A-C1E37B6C83BA}" type="presParOf" srcId="{9D31CFF2-48A1-490A-9E9C-2B79FE14682C}" destId="{FBC13974-E61B-42A4-90A1-B886AC37D268}" srcOrd="1" destOrd="0" presId="urn:microsoft.com/office/officeart/2005/8/layout/hierarchy6"/>
    <dgm:cxn modelId="{0F415F39-79B2-4C60-8F86-FE5B4BBA0C25}" type="presParOf" srcId="{2F14E42B-A15C-4F3F-B686-596B2640F68C}" destId="{07969D9F-544F-4CCF-8320-222039EC0380}" srcOrd="2" destOrd="0" presId="urn:microsoft.com/office/officeart/2005/8/layout/hierarchy6"/>
    <dgm:cxn modelId="{12BA6ECD-8B26-4236-A1F7-3AC6F5F3F458}" type="presParOf" srcId="{2F14E42B-A15C-4F3F-B686-596B2640F68C}" destId="{DE46DC4D-967A-4D6C-AAB2-9F166359B5B9}" srcOrd="3" destOrd="0" presId="urn:microsoft.com/office/officeart/2005/8/layout/hierarchy6"/>
    <dgm:cxn modelId="{4C2B7260-69BA-4E18-9544-357086A5CEF6}" type="presParOf" srcId="{DE46DC4D-967A-4D6C-AAB2-9F166359B5B9}" destId="{49080418-648A-418C-B340-1B60065C3BD8}" srcOrd="0" destOrd="0" presId="urn:microsoft.com/office/officeart/2005/8/layout/hierarchy6"/>
    <dgm:cxn modelId="{CF572E02-23E5-4319-AC3C-B03FF30E03D7}" type="presParOf" srcId="{DE46DC4D-967A-4D6C-AAB2-9F166359B5B9}" destId="{6BA85798-E0FC-4578-A2E4-DAD3B9C2C69C}" srcOrd="1" destOrd="0" presId="urn:microsoft.com/office/officeart/2005/8/layout/hierarchy6"/>
    <dgm:cxn modelId="{1C48920B-ADD5-43ED-93C1-214BECBBEB9E}" type="presParOf" srcId="{1C573816-B879-400F-856E-8EA6B5176D5F}" destId="{C8D27E2B-5084-4B2E-9907-6971C278DC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7DA6FB-1028-41FD-A1F4-2A299C2CD6ED}">
      <dsp:nvSpPr>
        <dsp:cNvPr id="0" name=""/>
        <dsp:cNvSpPr/>
      </dsp:nvSpPr>
      <dsp:spPr>
        <a:xfrm>
          <a:off x="3376724" y="509488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(5)</a:t>
          </a:r>
          <a:endParaRPr lang="en-US" sz="1500" kern="1200" dirty="0"/>
        </a:p>
      </dsp:txBody>
      <dsp:txXfrm>
        <a:off x="3376724" y="509488"/>
        <a:ext cx="692050" cy="461367"/>
      </dsp:txXfrm>
    </dsp:sp>
    <dsp:sp modelId="{09688384-996E-4F26-9550-3D257C6F76D3}">
      <dsp:nvSpPr>
        <dsp:cNvPr id="0" name=""/>
        <dsp:cNvSpPr/>
      </dsp:nvSpPr>
      <dsp:spPr>
        <a:xfrm>
          <a:off x="2148333" y="970855"/>
          <a:ext cx="1574415" cy="184546"/>
        </a:xfrm>
        <a:custGeom>
          <a:avLst/>
          <a:gdLst/>
          <a:ahLst/>
          <a:cxnLst/>
          <a:rect l="0" t="0" r="0" b="0"/>
          <a:pathLst>
            <a:path>
              <a:moveTo>
                <a:pt x="1574415" y="0"/>
              </a:moveTo>
              <a:lnTo>
                <a:pt x="1574415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67E35-F962-4C9C-B1EC-66DC9C99C71B}">
      <dsp:nvSpPr>
        <dsp:cNvPr id="0" name=""/>
        <dsp:cNvSpPr/>
      </dsp:nvSpPr>
      <dsp:spPr>
        <a:xfrm>
          <a:off x="1802308" y="1155402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(4)</a:t>
          </a:r>
          <a:endParaRPr lang="en-US" sz="1500" kern="1200" dirty="0"/>
        </a:p>
      </dsp:txBody>
      <dsp:txXfrm>
        <a:off x="1802308" y="1155402"/>
        <a:ext cx="692050" cy="461367"/>
      </dsp:txXfrm>
    </dsp:sp>
    <dsp:sp modelId="{984C43B8-3D76-4479-A914-68F342546D40}">
      <dsp:nvSpPr>
        <dsp:cNvPr id="0" name=""/>
        <dsp:cNvSpPr/>
      </dsp:nvSpPr>
      <dsp:spPr>
        <a:xfrm>
          <a:off x="1248667" y="1616769"/>
          <a:ext cx="899666" cy="184546"/>
        </a:xfrm>
        <a:custGeom>
          <a:avLst/>
          <a:gdLst/>
          <a:ahLst/>
          <a:cxnLst/>
          <a:rect l="0" t="0" r="0" b="0"/>
          <a:pathLst>
            <a:path>
              <a:moveTo>
                <a:pt x="899666" y="0"/>
              </a:moveTo>
              <a:lnTo>
                <a:pt x="899666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965E6-3F0A-4DB5-AF6B-E52105E136D1}">
      <dsp:nvSpPr>
        <dsp:cNvPr id="0" name=""/>
        <dsp:cNvSpPr/>
      </dsp:nvSpPr>
      <dsp:spPr>
        <a:xfrm>
          <a:off x="902642" y="1801316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(3)</a:t>
          </a:r>
          <a:endParaRPr lang="en-US" sz="1500" kern="1200" dirty="0"/>
        </a:p>
      </dsp:txBody>
      <dsp:txXfrm>
        <a:off x="902642" y="1801316"/>
        <a:ext cx="692050" cy="461367"/>
      </dsp:txXfrm>
    </dsp:sp>
    <dsp:sp modelId="{D8C8C423-8052-4E74-A75D-425C2B63EA1B}">
      <dsp:nvSpPr>
        <dsp:cNvPr id="0" name=""/>
        <dsp:cNvSpPr/>
      </dsp:nvSpPr>
      <dsp:spPr>
        <a:xfrm>
          <a:off x="798834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449833" y="0"/>
              </a:moveTo>
              <a:lnTo>
                <a:pt x="449833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DC845-6682-43EB-AFD3-1563C16AB827}">
      <dsp:nvSpPr>
        <dsp:cNvPr id="0" name=""/>
        <dsp:cNvSpPr/>
      </dsp:nvSpPr>
      <dsp:spPr>
        <a:xfrm>
          <a:off x="452809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(2)</a:t>
          </a:r>
          <a:endParaRPr lang="en-US" sz="1500" kern="1200" dirty="0"/>
        </a:p>
      </dsp:txBody>
      <dsp:txXfrm>
        <a:off x="452809" y="2447230"/>
        <a:ext cx="692050" cy="461367"/>
      </dsp:txXfrm>
    </dsp:sp>
    <dsp:sp modelId="{86E082B8-48F4-463A-86B1-4C9BE25EDC1C}">
      <dsp:nvSpPr>
        <dsp:cNvPr id="0" name=""/>
        <dsp:cNvSpPr/>
      </dsp:nvSpPr>
      <dsp:spPr>
        <a:xfrm>
          <a:off x="349001" y="2908597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449833" y="0"/>
              </a:moveTo>
              <a:lnTo>
                <a:pt x="449833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72539-6D83-4355-97CD-BDC43CD40F8C}">
      <dsp:nvSpPr>
        <dsp:cNvPr id="0" name=""/>
        <dsp:cNvSpPr/>
      </dsp:nvSpPr>
      <dsp:spPr>
        <a:xfrm>
          <a:off x="2976" y="3093144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(1)</a:t>
          </a:r>
          <a:endParaRPr lang="en-US" sz="1500" kern="1200" dirty="0"/>
        </a:p>
      </dsp:txBody>
      <dsp:txXfrm>
        <a:off x="2976" y="3093144"/>
        <a:ext cx="692050" cy="461367"/>
      </dsp:txXfrm>
    </dsp:sp>
    <dsp:sp modelId="{3DBF9875-A544-43C2-A199-9F7C022F3E6D}">
      <dsp:nvSpPr>
        <dsp:cNvPr id="0" name=""/>
        <dsp:cNvSpPr/>
      </dsp:nvSpPr>
      <dsp:spPr>
        <a:xfrm>
          <a:off x="798834" y="2908597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449833" y="92273"/>
              </a:lnTo>
              <a:lnTo>
                <a:pt x="449833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2465D-9D4F-4EF9-B758-6C3917E74451}">
      <dsp:nvSpPr>
        <dsp:cNvPr id="0" name=""/>
        <dsp:cNvSpPr/>
      </dsp:nvSpPr>
      <dsp:spPr>
        <a:xfrm>
          <a:off x="902642" y="3093144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(0)</a:t>
          </a:r>
          <a:endParaRPr lang="en-US" sz="1500" kern="1200" dirty="0"/>
        </a:p>
      </dsp:txBody>
      <dsp:txXfrm>
        <a:off x="902642" y="3093144"/>
        <a:ext cx="692050" cy="461367"/>
      </dsp:txXfrm>
    </dsp:sp>
    <dsp:sp modelId="{4626F9E0-C3D9-4ABE-BF53-C246AE509D8E}">
      <dsp:nvSpPr>
        <dsp:cNvPr id="0" name=""/>
        <dsp:cNvSpPr/>
      </dsp:nvSpPr>
      <dsp:spPr>
        <a:xfrm>
          <a:off x="1248667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449833" y="92273"/>
              </a:lnTo>
              <a:lnTo>
                <a:pt x="449833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6DD91-B8C5-4492-933E-C34964654242}">
      <dsp:nvSpPr>
        <dsp:cNvPr id="0" name=""/>
        <dsp:cNvSpPr/>
      </dsp:nvSpPr>
      <dsp:spPr>
        <a:xfrm>
          <a:off x="1352475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(1)</a:t>
          </a:r>
          <a:endParaRPr lang="en-US" sz="1500" kern="1200" dirty="0"/>
        </a:p>
      </dsp:txBody>
      <dsp:txXfrm>
        <a:off x="1352475" y="2447230"/>
        <a:ext cx="692050" cy="461367"/>
      </dsp:txXfrm>
    </dsp:sp>
    <dsp:sp modelId="{51E3D2FD-467D-4E97-AE8B-D0878DDF6BA3}">
      <dsp:nvSpPr>
        <dsp:cNvPr id="0" name=""/>
        <dsp:cNvSpPr/>
      </dsp:nvSpPr>
      <dsp:spPr>
        <a:xfrm>
          <a:off x="2148333" y="1616769"/>
          <a:ext cx="899666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899666" y="92273"/>
              </a:lnTo>
              <a:lnTo>
                <a:pt x="899666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B3279-5028-41B1-ACFC-EF82D4F6774E}">
      <dsp:nvSpPr>
        <dsp:cNvPr id="0" name=""/>
        <dsp:cNvSpPr/>
      </dsp:nvSpPr>
      <dsp:spPr>
        <a:xfrm>
          <a:off x="2701974" y="1801316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(2)</a:t>
          </a:r>
          <a:endParaRPr lang="en-US" sz="1500" kern="1200" dirty="0"/>
        </a:p>
      </dsp:txBody>
      <dsp:txXfrm>
        <a:off x="2701974" y="1801316"/>
        <a:ext cx="692050" cy="461367"/>
      </dsp:txXfrm>
    </dsp:sp>
    <dsp:sp modelId="{C37242C9-08E7-4D9A-8B3E-82FF106935C4}">
      <dsp:nvSpPr>
        <dsp:cNvPr id="0" name=""/>
        <dsp:cNvSpPr/>
      </dsp:nvSpPr>
      <dsp:spPr>
        <a:xfrm>
          <a:off x="2598166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449833" y="0"/>
              </a:moveTo>
              <a:lnTo>
                <a:pt x="449833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5E2AB-A88F-4DBB-89FA-A9B9B4A46031}">
      <dsp:nvSpPr>
        <dsp:cNvPr id="0" name=""/>
        <dsp:cNvSpPr/>
      </dsp:nvSpPr>
      <dsp:spPr>
        <a:xfrm>
          <a:off x="2252141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(1)</a:t>
          </a:r>
          <a:endParaRPr lang="en-US" sz="1500" kern="1200" dirty="0"/>
        </a:p>
      </dsp:txBody>
      <dsp:txXfrm>
        <a:off x="2252141" y="2447230"/>
        <a:ext cx="692050" cy="461367"/>
      </dsp:txXfrm>
    </dsp:sp>
    <dsp:sp modelId="{C9EF81EA-F6CF-48CC-A3DC-1C09B3696A2A}">
      <dsp:nvSpPr>
        <dsp:cNvPr id="0" name=""/>
        <dsp:cNvSpPr/>
      </dsp:nvSpPr>
      <dsp:spPr>
        <a:xfrm>
          <a:off x="3048000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449833" y="92273"/>
              </a:lnTo>
              <a:lnTo>
                <a:pt x="449833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2326B-E5DB-4179-A80F-E2940D9AFDF1}">
      <dsp:nvSpPr>
        <dsp:cNvPr id="0" name=""/>
        <dsp:cNvSpPr/>
      </dsp:nvSpPr>
      <dsp:spPr>
        <a:xfrm>
          <a:off x="3151807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(0)</a:t>
          </a:r>
          <a:endParaRPr lang="en-US" sz="1500" kern="1200" dirty="0"/>
        </a:p>
      </dsp:txBody>
      <dsp:txXfrm>
        <a:off x="3151807" y="2447230"/>
        <a:ext cx="692050" cy="461367"/>
      </dsp:txXfrm>
    </dsp:sp>
    <dsp:sp modelId="{098DCDE7-487A-4221-AE40-9E11F188CF40}">
      <dsp:nvSpPr>
        <dsp:cNvPr id="0" name=""/>
        <dsp:cNvSpPr/>
      </dsp:nvSpPr>
      <dsp:spPr>
        <a:xfrm>
          <a:off x="3722749" y="970855"/>
          <a:ext cx="1574415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1574415" y="92273"/>
              </a:lnTo>
              <a:lnTo>
                <a:pt x="1574415" y="1845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022CA-F54D-4055-AFBA-89F49D3FB487}">
      <dsp:nvSpPr>
        <dsp:cNvPr id="0" name=""/>
        <dsp:cNvSpPr/>
      </dsp:nvSpPr>
      <dsp:spPr>
        <a:xfrm>
          <a:off x="4951139" y="1155402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(3)</a:t>
          </a:r>
          <a:endParaRPr lang="en-US" sz="1500" kern="1200" dirty="0"/>
        </a:p>
      </dsp:txBody>
      <dsp:txXfrm>
        <a:off x="4951139" y="1155402"/>
        <a:ext cx="692050" cy="461367"/>
      </dsp:txXfrm>
    </dsp:sp>
    <dsp:sp modelId="{2A3EBC0D-B240-4C64-8041-999A65BC303C}">
      <dsp:nvSpPr>
        <dsp:cNvPr id="0" name=""/>
        <dsp:cNvSpPr/>
      </dsp:nvSpPr>
      <dsp:spPr>
        <a:xfrm>
          <a:off x="4847332" y="1616769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449833" y="0"/>
              </a:moveTo>
              <a:lnTo>
                <a:pt x="449833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3BBBC-2DDC-4B1F-BAFE-2AC8D086C16C}">
      <dsp:nvSpPr>
        <dsp:cNvPr id="0" name=""/>
        <dsp:cNvSpPr/>
      </dsp:nvSpPr>
      <dsp:spPr>
        <a:xfrm>
          <a:off x="4501306" y="1801316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(2)</a:t>
          </a:r>
          <a:endParaRPr lang="en-US" sz="1500" kern="1200" dirty="0"/>
        </a:p>
      </dsp:txBody>
      <dsp:txXfrm>
        <a:off x="4501306" y="1801316"/>
        <a:ext cx="692050" cy="461367"/>
      </dsp:txXfrm>
    </dsp:sp>
    <dsp:sp modelId="{727FA34B-97BA-425F-A2C1-43C6CF0E5283}">
      <dsp:nvSpPr>
        <dsp:cNvPr id="0" name=""/>
        <dsp:cNvSpPr/>
      </dsp:nvSpPr>
      <dsp:spPr>
        <a:xfrm>
          <a:off x="4397499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449833" y="0"/>
              </a:moveTo>
              <a:lnTo>
                <a:pt x="449833" y="92273"/>
              </a:lnTo>
              <a:lnTo>
                <a:pt x="0" y="92273"/>
              </a:lnTo>
              <a:lnTo>
                <a:pt x="0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CE6C2-CC17-4CBF-854D-A2D0C5A319B8}">
      <dsp:nvSpPr>
        <dsp:cNvPr id="0" name=""/>
        <dsp:cNvSpPr/>
      </dsp:nvSpPr>
      <dsp:spPr>
        <a:xfrm>
          <a:off x="4051473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(1)</a:t>
          </a:r>
          <a:endParaRPr lang="en-US" sz="1500" kern="1200" dirty="0"/>
        </a:p>
      </dsp:txBody>
      <dsp:txXfrm>
        <a:off x="4051473" y="2447230"/>
        <a:ext cx="692050" cy="461367"/>
      </dsp:txXfrm>
    </dsp:sp>
    <dsp:sp modelId="{E9D5D73B-02E7-4855-AEDD-E38CBE12816C}">
      <dsp:nvSpPr>
        <dsp:cNvPr id="0" name=""/>
        <dsp:cNvSpPr/>
      </dsp:nvSpPr>
      <dsp:spPr>
        <a:xfrm>
          <a:off x="4847332" y="2262683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449833" y="92273"/>
              </a:lnTo>
              <a:lnTo>
                <a:pt x="449833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D866B-E210-4615-970F-93B05F359C53}">
      <dsp:nvSpPr>
        <dsp:cNvPr id="0" name=""/>
        <dsp:cNvSpPr/>
      </dsp:nvSpPr>
      <dsp:spPr>
        <a:xfrm>
          <a:off x="4951139" y="2447230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(0)</a:t>
          </a:r>
          <a:endParaRPr lang="en-US" sz="1500" kern="1200" dirty="0"/>
        </a:p>
      </dsp:txBody>
      <dsp:txXfrm>
        <a:off x="4951139" y="2447230"/>
        <a:ext cx="692050" cy="461367"/>
      </dsp:txXfrm>
    </dsp:sp>
    <dsp:sp modelId="{07969D9F-544F-4CCF-8320-222039EC0380}">
      <dsp:nvSpPr>
        <dsp:cNvPr id="0" name=""/>
        <dsp:cNvSpPr/>
      </dsp:nvSpPr>
      <dsp:spPr>
        <a:xfrm>
          <a:off x="5297165" y="1616769"/>
          <a:ext cx="449833" cy="18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73"/>
              </a:lnTo>
              <a:lnTo>
                <a:pt x="449833" y="92273"/>
              </a:lnTo>
              <a:lnTo>
                <a:pt x="449833" y="1845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80418-648A-418C-B340-1B60065C3BD8}">
      <dsp:nvSpPr>
        <dsp:cNvPr id="0" name=""/>
        <dsp:cNvSpPr/>
      </dsp:nvSpPr>
      <dsp:spPr>
        <a:xfrm>
          <a:off x="5400972" y="1801316"/>
          <a:ext cx="692050" cy="461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fibo</a:t>
          </a:r>
          <a:r>
            <a:rPr lang="en-US" sz="1500" kern="1200" dirty="0" smtClean="0"/>
            <a:t>(1)</a:t>
          </a:r>
          <a:endParaRPr lang="en-US" sz="1500" kern="1200" dirty="0"/>
        </a:p>
      </dsp:txBody>
      <dsp:txXfrm>
        <a:off x="5400972" y="1801316"/>
        <a:ext cx="692050" cy="46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B8EB-E4B4-4647-97EA-F8487B7ADED5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2779-C3C5-4E4B-9516-67115B7C1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233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2779-C3C5-4E4B-9516-67115B7C11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http://gofiguremath.org/natures-favorite-math/fibonacci-numbers/fibonacci-number-patterns/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2779-C3C5-4E4B-9516-67115B7C11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</a:t>
            </a:r>
            <a:r>
              <a:rPr lang="en-US" smtClean="0"/>
              <a:t>: naylor-seeds.pdf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2779-C3C5-4E4B-9516-67115B7C11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23300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F2779-C3C5-4E4B-9516-67115B7C115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D9852-8034-4F31-ABA6-32F59B4C6F44}" type="datetimeFigureOut">
              <a:rPr lang="en-IN" smtClean="0"/>
              <a:pPr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A8B4-C69F-4EB7-8C4A-C66F52A567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en-US" dirty="0" smtClean="0"/>
              <a:t>Fibonacci</a:t>
            </a:r>
            <a:br>
              <a:rPr lang="en-US" dirty="0" smtClean="0"/>
            </a:br>
            <a:r>
              <a:rPr lang="en-US" dirty="0" smtClean="0"/>
              <a:t>and its applications</a:t>
            </a:r>
            <a:endParaRPr lang="en-IN" dirty="0"/>
          </a:p>
        </p:txBody>
      </p:sp>
      <p:sp>
        <p:nvSpPr>
          <p:cNvPr id="12290" name="AutoShape 2" descr="fibonacci portr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fibonacci portr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Image result for leonardo fibonac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76672"/>
            <a:ext cx="1866900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Σ</a:t>
                      </a: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1x2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2x3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3x5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5x8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8x13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698" name="Picture 2" descr="F_1^2 + F_2^2 + F_3^2 + \ldots + F_n^2 = F_n \cdot F_{n+1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77072"/>
            <a:ext cx="4464350" cy="324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rectangle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Length = </a:t>
            </a:r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 	width = </a:t>
            </a:r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15616" y="5949280"/>
            <a:ext cx="58989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9912" y="5949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52320" y="1916832"/>
            <a:ext cx="0" cy="37444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4336" y="2888940"/>
            <a:ext cx="457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1436" y="2888940"/>
            <a:ext cx="457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1436" y="1988840"/>
            <a:ext cx="914400" cy="91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4751186" y="3358660"/>
            <a:ext cx="2286000" cy="228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1115616" y="1988840"/>
            <a:ext cx="36576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8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671536" y="1988840"/>
            <a:ext cx="1371600" cy="137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4" grpId="0" animBg="1"/>
      <p:bldP spid="7" grpId="0" animBg="1"/>
      <p:bldP spid="8" grpId="0" animBg="1"/>
      <p:bldP spid="12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angle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: b = ( a + b ) : a = 1.618</a:t>
            </a:r>
            <a:endParaRPr lang="en-US" dirty="0"/>
          </a:p>
        </p:txBody>
      </p:sp>
      <p:pic>
        <p:nvPicPr>
          <p:cNvPr id="35842" name="Picture 2" descr="Golden Angle 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0888"/>
            <a:ext cx="2743200" cy="2857500"/>
          </a:xfrm>
          <a:prstGeom prst="rect">
            <a:avLst/>
          </a:prstGeom>
          <a:noFill/>
        </p:spPr>
      </p:pic>
      <p:pic>
        <p:nvPicPr>
          <p:cNvPr id="35844" name="Picture 4" descr="Image result for golden an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996952"/>
            <a:ext cx="1743075" cy="2000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Leaves growth</a:t>
            </a:r>
            <a:endParaRPr lang="en-US" dirty="0"/>
          </a:p>
        </p:txBody>
      </p:sp>
      <p:pic>
        <p:nvPicPr>
          <p:cNvPr id="37890" name="Picture 2" descr="Leaf Growth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852936"/>
            <a:ext cx="2857500" cy="885825"/>
          </a:xfrm>
          <a:prstGeom prst="rect">
            <a:avLst/>
          </a:prstGeom>
          <a:noFill/>
        </p:spPr>
      </p:pic>
      <p:pic>
        <p:nvPicPr>
          <p:cNvPr id="37892" name="Picture 4" descr="Leaf Growth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154932"/>
            <a:ext cx="2857500" cy="1562100"/>
          </a:xfrm>
          <a:prstGeom prst="rect">
            <a:avLst/>
          </a:prstGeom>
          <a:noFill/>
        </p:spPr>
      </p:pic>
      <p:pic>
        <p:nvPicPr>
          <p:cNvPr id="37894" name="Picture 6" descr="Leaf Growth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8636" y="2220068"/>
            <a:ext cx="2857500" cy="2505076"/>
          </a:xfrm>
          <a:prstGeom prst="rect">
            <a:avLst/>
          </a:prstGeom>
          <a:noFill/>
        </p:spPr>
      </p:pic>
      <p:pic>
        <p:nvPicPr>
          <p:cNvPr id="37896" name="Picture 8" descr="Leaf Growth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9884" y="2101225"/>
            <a:ext cx="2857500" cy="2609851"/>
          </a:xfrm>
          <a:prstGeom prst="rect">
            <a:avLst/>
          </a:prstGeom>
          <a:noFill/>
        </p:spPr>
      </p:pic>
      <p:pic>
        <p:nvPicPr>
          <p:cNvPr id="37898" name="Picture 10" descr="Leaf Growth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9884" y="2131188"/>
            <a:ext cx="2857500" cy="2571751"/>
          </a:xfrm>
          <a:prstGeom prst="rect">
            <a:avLst/>
          </a:prstGeom>
          <a:noFill/>
        </p:spPr>
      </p:pic>
      <p:pic>
        <p:nvPicPr>
          <p:cNvPr id="37900" name="Picture 12" descr="Leaf Growth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9884" y="1916832"/>
            <a:ext cx="2857500" cy="2762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Seeds placement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38" y="2857500"/>
            <a:ext cx="2524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0850" y="2724150"/>
            <a:ext cx="3162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38" y="2709863"/>
            <a:ext cx="32861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1844824"/>
            <a:ext cx="3495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1988840"/>
            <a:ext cx="28289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779912" y="479715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seeds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8658" y="5229200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angle 45</a:t>
            </a:r>
            <a:r>
              <a:rPr lang="en-US" baseline="30000" dirty="0" smtClean="0"/>
              <a:t>o</a:t>
            </a:r>
            <a:r>
              <a:rPr lang="en-US" dirty="0" smtClean="0"/>
              <a:t> (0.125)</a:t>
            </a:r>
            <a:endParaRPr lang="en-US" dirty="0"/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05844" y="1916832"/>
            <a:ext cx="316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506650" y="5229200"/>
            <a:ext cx="182453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angle 54</a:t>
            </a:r>
            <a:r>
              <a:rPr lang="en-US" baseline="30000" dirty="0" smtClean="0"/>
              <a:t>o</a:t>
            </a:r>
            <a:r>
              <a:rPr lang="en-US" dirty="0" smtClean="0"/>
              <a:t> (0.15)  </a:t>
            </a:r>
            <a:endParaRPr lang="en-US" dirty="0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1772816"/>
            <a:ext cx="27908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506650" y="5229200"/>
            <a:ext cx="27510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angle 172.8</a:t>
            </a:r>
            <a:r>
              <a:rPr lang="en-US" baseline="30000" dirty="0" smtClean="0"/>
              <a:t>o</a:t>
            </a:r>
            <a:r>
              <a:rPr lang="en-US" dirty="0" smtClean="0"/>
              <a:t> (0.48)               </a:t>
            </a:r>
            <a:endParaRPr lang="en-US" dirty="0"/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96344" y="1988840"/>
            <a:ext cx="2971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79912" y="4797152"/>
            <a:ext cx="1449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1000  seeds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91880" y="5229200"/>
            <a:ext cx="28680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angle 222.5</a:t>
            </a:r>
            <a:r>
              <a:rPr lang="en-US" baseline="30000" dirty="0" smtClean="0"/>
              <a:t>o</a:t>
            </a:r>
            <a:r>
              <a:rPr lang="en-US" dirty="0" smtClean="0"/>
              <a:t> (0.618)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Golden(</a:t>
            </a:r>
            <a:r>
              <a:rPr lang="en-US" dirty="0" smtClean="0">
                <a:solidFill>
                  <a:srgbClr val="FFC000"/>
                </a:solidFill>
              </a:rPr>
              <a:t>Divine</a:t>
            </a:r>
            <a:r>
              <a:rPr lang="en-US" dirty="0" smtClean="0"/>
              <a:t>)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n-1 </a:t>
            </a:r>
            <a:r>
              <a:rPr lang="en-US" b="1" dirty="0" smtClean="0"/>
              <a:t>:</a:t>
            </a:r>
            <a:r>
              <a:rPr lang="en-US" dirty="0" smtClean="0"/>
              <a:t> F</a:t>
            </a:r>
            <a:r>
              <a:rPr lang="en-US" baseline="-25000" dirty="0" smtClean="0"/>
              <a:t>n-2 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                     (F</a:t>
            </a:r>
            <a:r>
              <a:rPr lang="en-US" baseline="-25000" dirty="0" smtClean="0"/>
              <a:t>n-1 </a:t>
            </a:r>
            <a:r>
              <a:rPr lang="en-US" dirty="0" smtClean="0"/>
              <a:t>+ F</a:t>
            </a:r>
            <a:r>
              <a:rPr lang="en-US" baseline="-25000" dirty="0" smtClean="0"/>
              <a:t>n-2 </a:t>
            </a:r>
            <a:r>
              <a:rPr lang="en-US" b="1" dirty="0" smtClean="0"/>
              <a:t>) :</a:t>
            </a:r>
            <a:r>
              <a:rPr lang="en-US" dirty="0" smtClean="0"/>
              <a:t>  F</a:t>
            </a:r>
            <a:r>
              <a:rPr lang="en-US" baseline="-25000" dirty="0" smtClean="0"/>
              <a:t>n-1</a:t>
            </a:r>
            <a:r>
              <a:rPr lang="en-US" b="1" dirty="0" smtClean="0"/>
              <a:t> = 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dirty="0" smtClean="0"/>
              <a:t>                       F</a:t>
            </a:r>
            <a:r>
              <a:rPr lang="en-US" baseline="-25000" dirty="0" smtClean="0"/>
              <a:t>n </a:t>
            </a:r>
            <a:r>
              <a:rPr lang="en-US" b="1" dirty="0" smtClean="0"/>
              <a:t>:</a:t>
            </a:r>
            <a:r>
              <a:rPr lang="en-US" dirty="0" smtClean="0"/>
              <a:t> F</a:t>
            </a:r>
            <a:r>
              <a:rPr lang="en-US" baseline="-25000" dirty="0" smtClean="0"/>
              <a:t>n-1 </a:t>
            </a:r>
            <a:r>
              <a:rPr lang="en-US" b="1" dirty="0" smtClean="0"/>
              <a:t>= 	1.618</a:t>
            </a:r>
            <a:endParaRPr lang="en-IN" b="1" dirty="0"/>
          </a:p>
        </p:txBody>
      </p:sp>
      <p:sp>
        <p:nvSpPr>
          <p:cNvPr id="1026" name="AutoShape 2" descr="Image result for rectangle of golden propor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rectangle of golden propor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https://img.purch.com/h/1400/aHR0cDovL3d3dy5saXZlc2NpZW5jZS5jb20vaW1hZ2VzL2kvMDAwLzA1NC8xNTMvb3JpZ2luYWwvZ29sZGVuLXJhdGlvLmpwZz8xMzcyMTE1OTY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Petals of flowers</a:t>
            </a:r>
            <a:endParaRPr lang="en-IN" dirty="0"/>
          </a:p>
        </p:txBody>
      </p:sp>
      <p:pic>
        <p:nvPicPr>
          <p:cNvPr id="16386" name="Picture 2" descr="Image result for flower petals fibonacci"/>
          <p:cNvPicPr>
            <a:picLocks noChangeAspect="1" noChangeArrowheads="1"/>
          </p:cNvPicPr>
          <p:nvPr/>
        </p:nvPicPr>
        <p:blipFill>
          <a:blip r:embed="rId2" cstate="print"/>
          <a:srcRect b="14738"/>
          <a:stretch>
            <a:fillRect/>
          </a:stretch>
        </p:blipFill>
        <p:spPr bwMode="auto">
          <a:xfrm>
            <a:off x="827584" y="1412776"/>
            <a:ext cx="7723823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Pine cones</a:t>
            </a:r>
            <a:endParaRPr lang="en-IN" dirty="0"/>
          </a:p>
        </p:txBody>
      </p:sp>
      <p:pic>
        <p:nvPicPr>
          <p:cNvPr id="21506" name="Picture 2" descr="Image result for seeds fibonac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70560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branches</a:t>
            </a:r>
            <a:endParaRPr lang="en-IN" dirty="0"/>
          </a:p>
        </p:txBody>
      </p:sp>
      <p:pic>
        <p:nvPicPr>
          <p:cNvPr id="6146" name="Picture 2" descr="Image result for Tree branches fibonacci"/>
          <p:cNvPicPr>
            <a:picLocks noChangeAspect="1" noChangeArrowheads="1"/>
          </p:cNvPicPr>
          <p:nvPr/>
        </p:nvPicPr>
        <p:blipFill>
          <a:blip r:embed="rId2" cstate="print"/>
          <a:srcRect l="8110"/>
          <a:stretch>
            <a:fillRect/>
          </a:stretch>
        </p:blipFill>
        <p:spPr bwMode="auto">
          <a:xfrm>
            <a:off x="1403648" y="1196752"/>
            <a:ext cx="6526802" cy="4299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body</a:t>
            </a:r>
            <a:endParaRPr lang="en-IN" dirty="0"/>
          </a:p>
        </p:txBody>
      </p:sp>
      <p:pic>
        <p:nvPicPr>
          <p:cNvPr id="22530" name="Picture 2" descr="Image result for fingers fibonac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5988903" cy="3203055"/>
          </a:xfrm>
          <a:prstGeom prst="rect">
            <a:avLst/>
          </a:prstGeom>
          <a:noFill/>
        </p:spPr>
      </p:pic>
      <p:pic>
        <p:nvPicPr>
          <p:cNvPr id="22532" name="Picture 4" descr="Image result for fingers fibonac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085184"/>
            <a:ext cx="4848225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baseline="-25000" dirty="0" smtClean="0"/>
              <a:t>13</a:t>
            </a:r>
            <a:r>
              <a:rPr lang="en-US" dirty="0" smtClean="0"/>
              <a:t> =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2492896"/>
          <a:ext cx="6095997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Galaxy</a:t>
            </a:r>
            <a:endParaRPr lang="en-IN" dirty="0"/>
          </a:p>
        </p:txBody>
      </p:sp>
      <p:pic>
        <p:nvPicPr>
          <p:cNvPr id="19459" name="Picture 3" descr="C:\Users\Administrator\Desktop\pyFDP_ashokR\Fibonacci\fibonacci-spiral-galax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34711" y="725729"/>
            <a:ext cx="4996246" cy="6226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cyclone</a:t>
            </a:r>
            <a:endParaRPr lang="en-IN" dirty="0"/>
          </a:p>
        </p:txBody>
      </p:sp>
      <p:pic>
        <p:nvPicPr>
          <p:cNvPr id="20484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96752"/>
            <a:ext cx="5328592" cy="5328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17410" name="Picture 2" descr="Image result for acropolis fibonac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25826"/>
            <a:ext cx="6408712" cy="3996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2457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4464496" cy="4072874"/>
          </a:xfrm>
          <a:prstGeom prst="rect">
            <a:avLst/>
          </a:prstGeom>
          <a:noFill/>
        </p:spPr>
      </p:pic>
      <p:pic>
        <p:nvPicPr>
          <p:cNvPr id="7170" name="Picture 2" descr="Image result for fibonacci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04864"/>
            <a:ext cx="2619375" cy="3057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Paintings</a:t>
            </a:r>
            <a:endParaRPr lang="en-IN" dirty="0"/>
          </a:p>
        </p:txBody>
      </p:sp>
      <p:pic>
        <p:nvPicPr>
          <p:cNvPr id="18434" name="Picture 2" descr="Image result for last supper fibonacci"/>
          <p:cNvPicPr>
            <a:picLocks noChangeAspect="1" noChangeArrowheads="1"/>
          </p:cNvPicPr>
          <p:nvPr/>
        </p:nvPicPr>
        <p:blipFill>
          <a:blip r:embed="rId2" cstate="print"/>
          <a:srcRect r="65190"/>
          <a:stretch>
            <a:fillRect/>
          </a:stretch>
        </p:blipFill>
        <p:spPr bwMode="auto">
          <a:xfrm>
            <a:off x="0" y="1412776"/>
            <a:ext cx="3275856" cy="5038726"/>
          </a:xfrm>
          <a:prstGeom prst="rect">
            <a:avLst/>
          </a:prstGeom>
          <a:noFill/>
        </p:spPr>
      </p:pic>
      <p:pic>
        <p:nvPicPr>
          <p:cNvPr id="18436" name="Picture 4" descr="Image result for last supper fibonacc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6288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</a:t>
            </a:r>
            <a:r>
              <a:rPr lang="en-US" dirty="0" err="1" smtClean="0"/>
              <a:t>fibonacci</a:t>
            </a:r>
            <a:r>
              <a:rPr lang="en-US" dirty="0" smtClean="0"/>
              <a:t> day</a:t>
            </a:r>
          </a:p>
          <a:p>
            <a:r>
              <a:rPr lang="en-US" dirty="0" smtClean="0"/>
              <a:t>Find the least ‘n’ to get 1.618 ( 3 digits)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donate Rs.100 per month and inspire 1 new student every month to do the same.</a:t>
            </a:r>
          </a:p>
          <a:p>
            <a:r>
              <a:rPr lang="en-US" dirty="0" smtClean="0"/>
              <a:t>Each student, in turn, inspires 1 more every month (excluding first month).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donated amount in the 12</a:t>
            </a:r>
            <a:r>
              <a:rPr lang="en-US" baseline="30000" dirty="0" smtClean="0"/>
              <a:t>th</a:t>
            </a:r>
            <a:r>
              <a:rPr lang="en-US" dirty="0" smtClean="0"/>
              <a:t>  month.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amount </a:t>
            </a:r>
            <a:r>
              <a:rPr lang="en-US" dirty="0" err="1" smtClean="0"/>
              <a:t>upto</a:t>
            </a:r>
            <a:r>
              <a:rPr lang="en-US" dirty="0" smtClean="0"/>
              <a:t> 12</a:t>
            </a:r>
            <a:r>
              <a:rPr lang="en-US" baseline="30000" dirty="0" smtClean="0"/>
              <a:t>th</a:t>
            </a:r>
            <a:r>
              <a:rPr lang="en-US" dirty="0" smtClean="0"/>
              <a:t> month.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version</a:t>
            </a:r>
            <a:endParaRPr lang="en-US" dirty="0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259632" y="1844824"/>
            <a:ext cx="6408712" cy="1846659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fibo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&lt;=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is not efficient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(4)+</a:t>
                      </a:r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(3)+</a:t>
                      </a:r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(2)+</a:t>
                      </a:r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(1)+</a:t>
                      </a:r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fibo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calls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version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331640" y="1844824"/>
            <a:ext cx="6840760" cy="2215991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linear_fibo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(n):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(n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&lt;=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(n,n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	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linear_fibo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a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b,a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used(LRU) cache</a:t>
            </a:r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187624" y="1628800"/>
            <a:ext cx="6912768" cy="3385542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{}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fibo_cache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cache: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cache[n]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&lt;=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cache[n]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cache[n]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lru_cache</a:t>
            </a:r>
            <a:endParaRPr lang="en-US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683568" y="1700808"/>
            <a:ext cx="7380312" cy="3077766"/>
          </a:xfrm>
          <a:prstGeom prst="rect">
            <a:avLst/>
          </a:prstGeom>
          <a:solidFill>
            <a:srgbClr val="F6F8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# using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lru_cache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#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lru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- least recently used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functools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lru_cache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@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lru_cache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36209"/>
                </a:solidFill>
                <a:effectLst/>
                <a:latin typeface="SFMono-Regular"/>
                <a:cs typeface="Arial" pitchFamily="34" charset="0"/>
              </a:rPr>
              <a:t>maxsize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24292E"/>
              </a:solidFill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fibo_lru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&lt;=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fibo_lru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fibo_lru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using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search</a:t>
            </a:r>
          </a:p>
          <a:p>
            <a:r>
              <a:rPr lang="en-US" dirty="0" smtClean="0"/>
              <a:t>Fibonacci merge</a:t>
            </a:r>
          </a:p>
          <a:p>
            <a:r>
              <a:rPr lang="en-US" dirty="0" smtClean="0"/>
              <a:t>Fibonacci tree</a:t>
            </a:r>
          </a:p>
          <a:p>
            <a:r>
              <a:rPr lang="en-US" dirty="0" smtClean="0"/>
              <a:t>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89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8224" y="299695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Fibonacci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1628800"/>
          <a:ext cx="504056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1134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US" b="1" baseline="-25000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108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4902737</TotalTime>
  <Words>537</Words>
  <Application>Microsoft Office PowerPoint</Application>
  <PresentationFormat>On-screen Show (4:3)</PresentationFormat>
  <Paragraphs>358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Fibonacci and its applications</vt:lpstr>
      <vt:lpstr>Fibonacci series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Golden rectangle</vt:lpstr>
      <vt:lpstr>Golden angle</vt:lpstr>
      <vt:lpstr>Leaves growth</vt:lpstr>
      <vt:lpstr>Seeds placement</vt:lpstr>
      <vt:lpstr>Golden(Divine) Ratio</vt:lpstr>
      <vt:lpstr>Petals of flowers</vt:lpstr>
      <vt:lpstr>Pine cones</vt:lpstr>
      <vt:lpstr>Tree branches</vt:lpstr>
      <vt:lpstr>Human body</vt:lpstr>
      <vt:lpstr>Spiral Galaxy</vt:lpstr>
      <vt:lpstr>Spiral cyclone</vt:lpstr>
      <vt:lpstr>Architecture</vt:lpstr>
      <vt:lpstr>Architecture</vt:lpstr>
      <vt:lpstr>Paintings</vt:lpstr>
      <vt:lpstr>Exercises</vt:lpstr>
      <vt:lpstr>Exercise</vt:lpstr>
      <vt:lpstr>Recursive version</vt:lpstr>
      <vt:lpstr>Recursive is not efficient</vt:lpstr>
      <vt:lpstr>calls tree</vt:lpstr>
      <vt:lpstr>Better version</vt:lpstr>
      <vt:lpstr>Appendix</vt:lpstr>
      <vt:lpstr>Least recently used(LRU) cache</vt:lpstr>
      <vt:lpstr>lru_cache</vt:lpstr>
      <vt:lpstr>Algorithms using Fibonacci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Applications</dc:title>
  <dc:creator>Administrator</dc:creator>
  <cp:lastModifiedBy>cs77</cp:lastModifiedBy>
  <cp:revision>80</cp:revision>
  <dcterms:created xsi:type="dcterms:W3CDTF">2017-06-06T03:08:07Z</dcterms:created>
  <dcterms:modified xsi:type="dcterms:W3CDTF">2017-06-15T10:16:55Z</dcterms:modified>
</cp:coreProperties>
</file>