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49347-056A-4DD6-B7CF-6FA310EF12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C51507-24DA-48D8-80CC-8CC2BA5E3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What is the game?</a:t>
          </a:r>
          <a:br>
            <a:rPr lang="en-US" dirty="0"/>
          </a:br>
          <a:r>
            <a:rPr lang="en-US" dirty="0"/>
            <a:t>A top-down, action-packed game where players guide their energetic dog through chaotic city streets filled with obstacles and dynamic challenges.</a:t>
          </a:r>
        </a:p>
      </dgm:t>
    </dgm:pt>
    <dgm:pt modelId="{9228A35B-F2E2-4948-9629-9EBA1932FBC7}" type="parTrans" cxnId="{A39C4AED-1206-41F4-AE2A-2DAEF8AA004C}">
      <dgm:prSet/>
      <dgm:spPr/>
      <dgm:t>
        <a:bodyPr/>
        <a:lstStyle/>
        <a:p>
          <a:endParaRPr lang="en-US"/>
        </a:p>
      </dgm:t>
    </dgm:pt>
    <dgm:pt modelId="{C6C3E4DD-1880-4A0B-9049-D2E5DCBB6832}" type="sibTrans" cxnId="{A39C4AED-1206-41F4-AE2A-2DAEF8AA004C}">
      <dgm:prSet/>
      <dgm:spPr/>
      <dgm:t>
        <a:bodyPr/>
        <a:lstStyle/>
        <a:p>
          <a:endParaRPr lang="en-US"/>
        </a:p>
      </dgm:t>
    </dgm:pt>
    <dgm:pt modelId="{F9D416C3-3C0D-4423-926B-307010B36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is it unique?</a:t>
          </a:r>
          <a:br>
            <a:rPr lang="en-US" dirty="0"/>
          </a:br>
          <a:r>
            <a:rPr lang="en-US" dirty="0"/>
            <a:t>Combines humor, skill-based gameplay, and relatable dog-owner experiences with vibrant environments and dynamic mechanics.</a:t>
          </a:r>
        </a:p>
      </dgm:t>
    </dgm:pt>
    <dgm:pt modelId="{0212E298-7BE1-4017-9D62-1C097DE9A468}" type="parTrans" cxnId="{437B4D5B-1C1F-4193-9B70-09D1E06C3C60}">
      <dgm:prSet/>
      <dgm:spPr/>
      <dgm:t>
        <a:bodyPr/>
        <a:lstStyle/>
        <a:p>
          <a:endParaRPr lang="en-US"/>
        </a:p>
      </dgm:t>
    </dgm:pt>
    <dgm:pt modelId="{415AF758-EE67-4EE7-A3E9-2FB3DFF44D11}" type="sibTrans" cxnId="{437B4D5B-1C1F-4193-9B70-09D1E06C3C60}">
      <dgm:prSet/>
      <dgm:spPr/>
      <dgm:t>
        <a:bodyPr/>
        <a:lstStyle/>
        <a:p>
          <a:endParaRPr lang="en-US"/>
        </a:p>
      </dgm:t>
    </dgm:pt>
    <dgm:pt modelId="{143F5BA3-A07C-4396-9B0B-F1A8A3A16CAC}" type="pres">
      <dgm:prSet presAssocID="{94F49347-056A-4DD6-B7CF-6FA310EF1280}" presName="root" presStyleCnt="0">
        <dgm:presLayoutVars>
          <dgm:dir/>
          <dgm:resizeHandles val="exact"/>
        </dgm:presLayoutVars>
      </dgm:prSet>
      <dgm:spPr/>
    </dgm:pt>
    <dgm:pt modelId="{0F33A600-5032-4160-A51C-B3C4C1E7EF2B}" type="pres">
      <dgm:prSet presAssocID="{B0C51507-24DA-48D8-80CC-8CC2BA5E3B31}" presName="compNode" presStyleCnt="0"/>
      <dgm:spPr/>
    </dgm:pt>
    <dgm:pt modelId="{DDED50FE-13CF-423C-B013-D9EF8DC29207}" type="pres">
      <dgm:prSet presAssocID="{B0C51507-24DA-48D8-80CC-8CC2BA5E3B31}" presName="iconRect" presStyleLbl="node1" presStyleIdx="0" presStyleCnt="2" custLinFactNeighborX="6794" custLinFactNeighborY="-316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D8A3761-B18B-4687-94AA-5CE986660C9B}" type="pres">
      <dgm:prSet presAssocID="{B0C51507-24DA-48D8-80CC-8CC2BA5E3B31}" presName="spaceRect" presStyleCnt="0"/>
      <dgm:spPr/>
    </dgm:pt>
    <dgm:pt modelId="{B9946315-806F-4E70-BDB9-333A496950C5}" type="pres">
      <dgm:prSet presAssocID="{B0C51507-24DA-48D8-80CC-8CC2BA5E3B31}" presName="textRect" presStyleLbl="revTx" presStyleIdx="0" presStyleCnt="2" custScaleX="128673" custScaleY="374836">
        <dgm:presLayoutVars>
          <dgm:chMax val="1"/>
          <dgm:chPref val="1"/>
        </dgm:presLayoutVars>
      </dgm:prSet>
      <dgm:spPr/>
    </dgm:pt>
    <dgm:pt modelId="{62C1F451-EED7-49AD-BA6C-CFB2502DC22D}" type="pres">
      <dgm:prSet presAssocID="{C6C3E4DD-1880-4A0B-9049-D2E5DCBB6832}" presName="sibTrans" presStyleCnt="0"/>
      <dgm:spPr/>
    </dgm:pt>
    <dgm:pt modelId="{7466023A-4ED4-4C08-8A35-F314190E4025}" type="pres">
      <dgm:prSet presAssocID="{F9D416C3-3C0D-4423-926B-307010B368B0}" presName="compNode" presStyleCnt="0"/>
      <dgm:spPr/>
    </dgm:pt>
    <dgm:pt modelId="{B20604F1-C4D3-4B02-852B-DA63D30117D8}" type="pres">
      <dgm:prSet presAssocID="{F9D416C3-3C0D-4423-926B-307010B368B0}" presName="iconRect" presStyleLbl="node1" presStyleIdx="1" presStyleCnt="2" custLinFactNeighborX="523" custLinFactNeighborY="-282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F42FBB43-71A8-4C18-A4CC-87C2A9EF74FC}" type="pres">
      <dgm:prSet presAssocID="{F9D416C3-3C0D-4423-926B-307010B368B0}" presName="spaceRect" presStyleCnt="0"/>
      <dgm:spPr/>
    </dgm:pt>
    <dgm:pt modelId="{99F6894D-AD29-46F5-B20A-5E2F4C91EAD4}" type="pres">
      <dgm:prSet presAssocID="{F9D416C3-3C0D-4423-926B-307010B368B0}" presName="textRect" presStyleLbl="revTx" presStyleIdx="1" presStyleCnt="2" custAng="0" custScaleX="124760" custScaleY="411519" custLinFactNeighborX="470" custLinFactNeighborY="20637">
        <dgm:presLayoutVars>
          <dgm:chMax val="1"/>
          <dgm:chPref val="1"/>
        </dgm:presLayoutVars>
      </dgm:prSet>
      <dgm:spPr/>
    </dgm:pt>
  </dgm:ptLst>
  <dgm:cxnLst>
    <dgm:cxn modelId="{437B4D5B-1C1F-4193-9B70-09D1E06C3C60}" srcId="{94F49347-056A-4DD6-B7CF-6FA310EF1280}" destId="{F9D416C3-3C0D-4423-926B-307010B368B0}" srcOrd="1" destOrd="0" parTransId="{0212E298-7BE1-4017-9D62-1C097DE9A468}" sibTransId="{415AF758-EE67-4EE7-A3E9-2FB3DFF44D11}"/>
    <dgm:cxn modelId="{F7D8E880-3E64-4722-872D-7D748DCFA11C}" type="presOf" srcId="{94F49347-056A-4DD6-B7CF-6FA310EF1280}" destId="{143F5BA3-A07C-4396-9B0B-F1A8A3A16CAC}" srcOrd="0" destOrd="0" presId="urn:microsoft.com/office/officeart/2018/2/layout/IconLabelList"/>
    <dgm:cxn modelId="{0C148F94-8F4D-48DB-9E13-4C0855ABAA1F}" type="presOf" srcId="{B0C51507-24DA-48D8-80CC-8CC2BA5E3B31}" destId="{B9946315-806F-4E70-BDB9-333A496950C5}" srcOrd="0" destOrd="0" presId="urn:microsoft.com/office/officeart/2018/2/layout/IconLabelList"/>
    <dgm:cxn modelId="{A39C4AED-1206-41F4-AE2A-2DAEF8AA004C}" srcId="{94F49347-056A-4DD6-B7CF-6FA310EF1280}" destId="{B0C51507-24DA-48D8-80CC-8CC2BA5E3B31}" srcOrd="0" destOrd="0" parTransId="{9228A35B-F2E2-4948-9629-9EBA1932FBC7}" sibTransId="{C6C3E4DD-1880-4A0B-9049-D2E5DCBB6832}"/>
    <dgm:cxn modelId="{3A2ADAF0-C5BF-452A-8BC2-CA7CAF29EE45}" type="presOf" srcId="{F9D416C3-3C0D-4423-926B-307010B368B0}" destId="{99F6894D-AD29-46F5-B20A-5E2F4C91EAD4}" srcOrd="0" destOrd="0" presId="urn:microsoft.com/office/officeart/2018/2/layout/IconLabelList"/>
    <dgm:cxn modelId="{1118209F-A4E9-4A87-8744-CCC8835F338C}" type="presParOf" srcId="{143F5BA3-A07C-4396-9B0B-F1A8A3A16CAC}" destId="{0F33A600-5032-4160-A51C-B3C4C1E7EF2B}" srcOrd="0" destOrd="0" presId="urn:microsoft.com/office/officeart/2018/2/layout/IconLabelList"/>
    <dgm:cxn modelId="{CF29C7CC-F92B-42C5-BEAB-2DC6C29BE8C3}" type="presParOf" srcId="{0F33A600-5032-4160-A51C-B3C4C1E7EF2B}" destId="{DDED50FE-13CF-423C-B013-D9EF8DC29207}" srcOrd="0" destOrd="0" presId="urn:microsoft.com/office/officeart/2018/2/layout/IconLabelList"/>
    <dgm:cxn modelId="{DE7D452A-28DC-454A-9CCB-0791FE920D4E}" type="presParOf" srcId="{0F33A600-5032-4160-A51C-B3C4C1E7EF2B}" destId="{AD8A3761-B18B-4687-94AA-5CE986660C9B}" srcOrd="1" destOrd="0" presId="urn:microsoft.com/office/officeart/2018/2/layout/IconLabelList"/>
    <dgm:cxn modelId="{8ABF201E-65A9-4939-816C-9AC4A3FFE37B}" type="presParOf" srcId="{0F33A600-5032-4160-A51C-B3C4C1E7EF2B}" destId="{B9946315-806F-4E70-BDB9-333A496950C5}" srcOrd="2" destOrd="0" presId="urn:microsoft.com/office/officeart/2018/2/layout/IconLabelList"/>
    <dgm:cxn modelId="{21541877-999A-43FF-B7F2-12F23649C108}" type="presParOf" srcId="{143F5BA3-A07C-4396-9B0B-F1A8A3A16CAC}" destId="{62C1F451-EED7-49AD-BA6C-CFB2502DC22D}" srcOrd="1" destOrd="0" presId="urn:microsoft.com/office/officeart/2018/2/layout/IconLabelList"/>
    <dgm:cxn modelId="{F7A2C5AD-4613-4540-895E-D984FF672EED}" type="presParOf" srcId="{143F5BA3-A07C-4396-9B0B-F1A8A3A16CAC}" destId="{7466023A-4ED4-4C08-8A35-F314190E4025}" srcOrd="2" destOrd="0" presId="urn:microsoft.com/office/officeart/2018/2/layout/IconLabelList"/>
    <dgm:cxn modelId="{93553DE5-E9D0-41F6-B17F-23D374359836}" type="presParOf" srcId="{7466023A-4ED4-4C08-8A35-F314190E4025}" destId="{B20604F1-C4D3-4B02-852B-DA63D30117D8}" srcOrd="0" destOrd="0" presId="urn:microsoft.com/office/officeart/2018/2/layout/IconLabelList"/>
    <dgm:cxn modelId="{F10C5247-A1B0-46AF-87B0-5A88915830F7}" type="presParOf" srcId="{7466023A-4ED4-4C08-8A35-F314190E4025}" destId="{F42FBB43-71A8-4C18-A4CC-87C2A9EF74FC}" srcOrd="1" destOrd="0" presId="urn:microsoft.com/office/officeart/2018/2/layout/IconLabelList"/>
    <dgm:cxn modelId="{1E03E983-3A40-41FE-A051-B2743B8840F2}" type="presParOf" srcId="{7466023A-4ED4-4C08-8A35-F314190E4025}" destId="{99F6894D-AD29-46F5-B20A-5E2F4C91EA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D50FE-13CF-423C-B013-D9EF8DC29207}">
      <dsp:nvSpPr>
        <dsp:cNvPr id="0" name=""/>
        <dsp:cNvSpPr/>
      </dsp:nvSpPr>
      <dsp:spPr>
        <a:xfrm>
          <a:off x="2030859" y="1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46315-806F-4E70-BDB9-333A496950C5}">
      <dsp:nvSpPr>
        <dsp:cNvPr id="0" name=""/>
        <dsp:cNvSpPr/>
      </dsp:nvSpPr>
      <dsp:spPr>
        <a:xfrm>
          <a:off x="91447" y="2177355"/>
          <a:ext cx="5558673" cy="2698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What is the game?</a:t>
          </a:r>
          <a:br>
            <a:rPr lang="en-US" sz="2300" kern="1200" dirty="0"/>
          </a:br>
          <a:r>
            <a:rPr lang="en-US" sz="2300" kern="1200" dirty="0"/>
            <a:t>A top-down, action-packed game where players guide their energetic dog through chaotic city streets filled with obstacles and dynamic challenges.</a:t>
          </a:r>
        </a:p>
      </dsp:txBody>
      <dsp:txXfrm>
        <a:off x="91447" y="2177355"/>
        <a:ext cx="5558673" cy="2698819"/>
      </dsp:txXfrm>
    </dsp:sp>
    <dsp:sp modelId="{B20604F1-C4D3-4B02-852B-DA63D30117D8}">
      <dsp:nvSpPr>
        <dsp:cNvPr id="0" name=""/>
        <dsp:cNvSpPr/>
      </dsp:nvSpPr>
      <dsp:spPr>
        <a:xfrm>
          <a:off x="8139103" y="13785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6894D-AD29-46F5-B20A-5E2F4C91EAD4}">
      <dsp:nvSpPr>
        <dsp:cNvPr id="0" name=""/>
        <dsp:cNvSpPr/>
      </dsp:nvSpPr>
      <dsp:spPr>
        <a:xfrm>
          <a:off x="6426424" y="2127853"/>
          <a:ext cx="5389632" cy="2962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Why is it unique?</a:t>
          </a:r>
          <a:br>
            <a:rPr lang="en-US" sz="2300" kern="1200" dirty="0"/>
          </a:br>
          <a:r>
            <a:rPr lang="en-US" sz="2300" kern="1200" dirty="0"/>
            <a:t>Combines humor, skill-based gameplay, and relatable dog-owner experiences with vibrant environments and dynamic mechanics.</a:t>
          </a:r>
        </a:p>
      </dsp:txBody>
      <dsp:txXfrm>
        <a:off x="6426424" y="2127853"/>
        <a:ext cx="5389632" cy="296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2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walking a dog in a park&#10;&#10;Description automatically generated">
            <a:extLst>
              <a:ext uri="{FF2B5EF4-FFF2-40B4-BE49-F238E27FC236}">
                <a16:creationId xmlns:a16="http://schemas.microsoft.com/office/drawing/2014/main" id="{B2AAD6E5-D3FA-4534-9AA0-EBBDD4F6A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3" b="8973"/>
          <a:stretch/>
        </p:blipFill>
        <p:spPr>
          <a:xfrm>
            <a:off x="10180" y="10170"/>
            <a:ext cx="12191979" cy="685798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58BE-7020-65AD-06CC-0C5558E6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Pawstacle 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1809-507E-319B-490B-17B7BBF86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0" y="3190240"/>
            <a:ext cx="5297316" cy="287573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By Aswin Prakash </a:t>
            </a:r>
            <a:r>
              <a:rPr lang="en-US" sz="2800" dirty="0" err="1">
                <a:solidFill>
                  <a:srgbClr val="FFFFFF"/>
                </a:solidFill>
              </a:rPr>
              <a:t>Kurissikara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21st January 2025</a:t>
            </a:r>
            <a:endParaRPr lang="en-CA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3EF15-C09F-DA2A-8E34-A239D3FA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Executive Summary</a:t>
            </a:r>
            <a:br>
              <a:rPr lang="en-US" sz="3400" b="1" dirty="0"/>
            </a:br>
            <a:endParaRPr lang="en-CA" sz="3400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3EB87F-8B20-2B3A-8B77-7A326EB6C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67136"/>
              </p:ext>
            </p:extLst>
          </p:nvPr>
        </p:nvGraphicFramePr>
        <p:xfrm>
          <a:off x="152400" y="1076960"/>
          <a:ext cx="11887200" cy="562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1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2B06E-70CD-782C-E82D-13BD5256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250"/>
            <a:ext cx="5257800" cy="4976949"/>
          </a:xfrm>
        </p:spPr>
        <p:txBody>
          <a:bodyPr anchor="t">
            <a:normAutofit/>
          </a:bodyPr>
          <a:lstStyle/>
          <a:p>
            <a:r>
              <a:rPr lang="en-CA" dirty="0"/>
              <a:t>Gameplay &amp; Mechanics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D7D6D3-B32C-51E2-E236-BAC80BB51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4400" y="193040"/>
            <a:ext cx="5359400" cy="647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Objective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Complete walks while managing obstacles and keeping the dog satisfied.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Core Features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Dynamic dog behavior (e.g., tugs, sniffing, bolting).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Power-ups like treats to calm the dog or tennis balls to distract it.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Game Progression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Levels grow harder as you unlock new neighborhoods (e.g., Downtown, Park, Night Market).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New challenges such as rush-hour traffic, nighttime hazards, and unique NPC behaviors.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Achievements: Hidden items and perfect runs add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replayability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015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EA813-227B-0778-873E-3D9210F6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250"/>
            <a:ext cx="5257800" cy="4976949"/>
          </a:xfrm>
        </p:spPr>
        <p:txBody>
          <a:bodyPr anchor="t">
            <a:normAutofit/>
          </a:bodyPr>
          <a:lstStyle/>
          <a:p>
            <a:r>
              <a:rPr lang="en-CA" dirty="0"/>
              <a:t>Visuals, Opponents, and Sound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D347D-BEB8-2A70-549D-48C64107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0" y="101600"/>
            <a:ext cx="5435600" cy="66344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b="1" dirty="0"/>
              <a:t>Visuals</a:t>
            </a:r>
            <a:r>
              <a:rPr lang="en-CA" sz="2400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Vibrant, animated 2D cityscapes with dynamic environmental details.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Playful animations for dog antics and player reactions.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b="1" dirty="0"/>
              <a:t>Opponents/Challenges</a:t>
            </a:r>
            <a:r>
              <a:rPr lang="en-CA" sz="2400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NPCs: Cyclists, pedestrians, street performers, angry cats.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Environmental Hazards: Puddles, trash, and traffic.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b="1" dirty="0"/>
              <a:t>Sound</a:t>
            </a:r>
            <a:r>
              <a:rPr lang="en-CA" sz="2400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Energetic music, barking, leash tugs, and dynamic cues for obstacles or dog behavior.</a:t>
            </a:r>
          </a:p>
          <a:p>
            <a:pPr>
              <a:lnSpc>
                <a:spcPct val="100000"/>
              </a:lnSpc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5812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D32B-2E33-AF5B-F76A-89E9B8CA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250"/>
            <a:ext cx="5257800" cy="4976949"/>
          </a:xfrm>
        </p:spPr>
        <p:txBody>
          <a:bodyPr anchor="t">
            <a:normAutofit/>
          </a:bodyPr>
          <a:lstStyle/>
          <a:p>
            <a:r>
              <a:rPr lang="en-CA" dirty="0"/>
              <a:t>Why </a:t>
            </a:r>
            <a:r>
              <a:rPr lang="en-CA" dirty="0" err="1"/>
              <a:t>Pawstacle</a:t>
            </a:r>
            <a:r>
              <a:rPr lang="en-CA" dirty="0"/>
              <a:t> Dash?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ABB64-CEA2-624F-8AB8-1D6B70706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9380" y="721362"/>
            <a:ext cx="5349240" cy="5989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Makes It Special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Unique mechanics: Dynamic dog behavior keeps gameplay fresh and humorous.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Broad appeal: Relatable fun for casual gamers, dog lovers, and families.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Replayability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Challenging progression and hidden collectibles keep players engaged.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Call to 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“Join the chaos! Embark on the most hilarious and relatable urban adventure yet.” </a:t>
            </a:r>
          </a:p>
        </p:txBody>
      </p:sp>
    </p:spTree>
    <p:extLst>
      <p:ext uri="{BB962C8B-B14F-4D97-AF65-F5344CB8AC3E}">
        <p14:creationId xmlns:p14="http://schemas.microsoft.com/office/powerpoint/2010/main" val="4028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4E79D-CCA3-2393-066D-8626E2D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795655"/>
          </a:xfrm>
        </p:spPr>
        <p:txBody>
          <a:bodyPr>
            <a:norm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CF48-B6E6-E49A-BF10-BD44A55B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7" y="2590800"/>
            <a:ext cx="6685127" cy="3581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0" i="1" dirty="0">
                <a:effectLst/>
                <a:latin typeface="Calibri" panose="020F0502020204030204" pitchFamily="34" charset="0"/>
              </a:rPr>
              <a:t>Free Vector | Boy with dog cartoon design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. (2019). </a:t>
            </a:r>
            <a:r>
              <a:rPr lang="en-US" sz="2400" b="0" i="0" dirty="0" err="1">
                <a:effectLst/>
                <a:latin typeface="Calibri" panose="020F0502020204030204" pitchFamily="34" charset="0"/>
              </a:rPr>
              <a:t>Freepik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. https://www.freepik.com/free-vector/boy-with-dog-cartoon-design_4999867.htm#from_view=detail_alsolike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Calibri" panose="020F0502020204030204" pitchFamily="34" charset="0"/>
            </a:endParaRP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4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65C7B-0CC7-132B-E82E-81DC405A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6016888" cy="3435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pic>
        <p:nvPicPr>
          <p:cNvPr id="13" name="Graphic 12" descr="Accept">
            <a:extLst>
              <a:ext uri="{FF2B5EF4-FFF2-40B4-BE49-F238E27FC236}">
                <a16:creationId xmlns:a16="http://schemas.microsoft.com/office/drawing/2014/main" id="{7C6C77C0-8E26-7AF5-CC06-E4A377AE3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8496" y="1303129"/>
            <a:ext cx="4245918" cy="42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6142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FadeVTI</vt:lpstr>
      <vt:lpstr>Pawstacle Dash</vt:lpstr>
      <vt:lpstr>Executive Summary </vt:lpstr>
      <vt:lpstr>Gameplay &amp; Mechanics</vt:lpstr>
      <vt:lpstr>Visuals, Opponents, and Sound</vt:lpstr>
      <vt:lpstr>Why Pawstacle Dash?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 Prakash</dc:creator>
  <cp:lastModifiedBy>Aswin Prakash</cp:lastModifiedBy>
  <cp:revision>2</cp:revision>
  <dcterms:created xsi:type="dcterms:W3CDTF">2025-01-21T04:42:40Z</dcterms:created>
  <dcterms:modified xsi:type="dcterms:W3CDTF">2025-01-21T13:46:25Z</dcterms:modified>
</cp:coreProperties>
</file>