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D116B-15DB-4D46-AFCE-31C098FA87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CB14D3-B9DE-47E8-B7FD-1D2E6F137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🐶 Skill-based game with engaging mechanics.</a:t>
          </a:r>
          <a:endParaRPr lang="en-US"/>
        </a:p>
      </dgm:t>
    </dgm:pt>
    <dgm:pt modelId="{5458301B-69D0-44B3-B9CE-FBC80337B878}" type="parTrans" cxnId="{892FF425-8DC9-4029-BEDB-9FE9DB583D75}">
      <dgm:prSet/>
      <dgm:spPr/>
      <dgm:t>
        <a:bodyPr/>
        <a:lstStyle/>
        <a:p>
          <a:endParaRPr lang="en-US"/>
        </a:p>
      </dgm:t>
    </dgm:pt>
    <dgm:pt modelId="{628DC234-0230-4341-9882-9C6FE186A67E}" type="sibTrans" cxnId="{892FF425-8DC9-4029-BEDB-9FE9DB583D75}">
      <dgm:prSet/>
      <dgm:spPr/>
      <dgm:t>
        <a:bodyPr/>
        <a:lstStyle/>
        <a:p>
          <a:endParaRPr lang="en-US"/>
        </a:p>
      </dgm:t>
    </dgm:pt>
    <dgm:pt modelId="{43C7F2E1-A6FB-4872-AF39-CB1C414C5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🏙️ Navigate the city with your dog </a:t>
          </a:r>
          <a:br>
            <a:rPr lang="en-US" b="1" i="0" baseline="0"/>
          </a:br>
          <a:r>
            <a:rPr lang="en-US" b="1" i="0" baseline="0"/>
            <a:t>       while avoiding obstacles.</a:t>
          </a:r>
          <a:endParaRPr lang="en-US"/>
        </a:p>
      </dgm:t>
    </dgm:pt>
    <dgm:pt modelId="{D18E4389-AC43-4736-AEE5-9308A6B82BFA}" type="parTrans" cxnId="{18E37A37-0160-489C-8996-231FAB187DFF}">
      <dgm:prSet/>
      <dgm:spPr/>
      <dgm:t>
        <a:bodyPr/>
        <a:lstStyle/>
        <a:p>
          <a:endParaRPr lang="en-US"/>
        </a:p>
      </dgm:t>
    </dgm:pt>
    <dgm:pt modelId="{BA9083C0-A86D-4CBA-B9D0-5FA1D3FA2E3F}" type="sibTrans" cxnId="{18E37A37-0160-489C-8996-231FAB187DFF}">
      <dgm:prSet/>
      <dgm:spPr/>
      <dgm:t>
        <a:bodyPr/>
        <a:lstStyle/>
        <a:p>
          <a:endParaRPr lang="en-US"/>
        </a:p>
      </dgm:t>
    </dgm:pt>
    <dgm:pt modelId="{2F7A515F-93C6-4230-90F6-F35704E44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🎮 Scoring based on speed, obstacle avoidance,</a:t>
          </a:r>
          <a:endParaRPr lang="en-US"/>
        </a:p>
      </dgm:t>
    </dgm:pt>
    <dgm:pt modelId="{847C74F1-610E-400A-AE76-F01A6F4BBEE8}" type="parTrans" cxnId="{60A0B17F-31D9-4D92-B4C5-35D158313440}">
      <dgm:prSet/>
      <dgm:spPr/>
      <dgm:t>
        <a:bodyPr/>
        <a:lstStyle/>
        <a:p>
          <a:endParaRPr lang="en-US"/>
        </a:p>
      </dgm:t>
    </dgm:pt>
    <dgm:pt modelId="{D89B4ACB-C016-4F6E-8D5F-620FF28B784A}" type="sibTrans" cxnId="{60A0B17F-31D9-4D92-B4C5-35D158313440}">
      <dgm:prSet/>
      <dgm:spPr/>
      <dgm:t>
        <a:bodyPr/>
        <a:lstStyle/>
        <a:p>
          <a:endParaRPr lang="en-US"/>
        </a:p>
      </dgm:t>
    </dgm:pt>
    <dgm:pt modelId="{C8999442-31F7-479F-84EE-10631470A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and dog happiness.</a:t>
          </a:r>
          <a:endParaRPr lang="en-US" dirty="0"/>
        </a:p>
      </dgm:t>
    </dgm:pt>
    <dgm:pt modelId="{1DF341D6-E1EA-4A6B-B61C-ADC0215C11A8}" type="parTrans" cxnId="{996B82D2-C806-41CC-A26B-A26A86F223E8}">
      <dgm:prSet/>
      <dgm:spPr/>
      <dgm:t>
        <a:bodyPr/>
        <a:lstStyle/>
        <a:p>
          <a:endParaRPr lang="en-US"/>
        </a:p>
      </dgm:t>
    </dgm:pt>
    <dgm:pt modelId="{BAD57187-66A4-4087-B36B-2CB7265B92D1}" type="sibTrans" cxnId="{996B82D2-C806-41CC-A26B-A26A86F223E8}">
      <dgm:prSet/>
      <dgm:spPr/>
      <dgm:t>
        <a:bodyPr/>
        <a:lstStyle/>
        <a:p>
          <a:endParaRPr lang="en-US"/>
        </a:p>
      </dgm:t>
    </dgm:pt>
    <dgm:pt modelId="{26DF12FD-C9DF-4A0B-9075-CC5DC5380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⚡ Developed in C++ and SFML</a:t>
          </a:r>
          <a:r>
            <a:rPr lang="en-US" b="0" i="0" baseline="0"/>
            <a:t> </a:t>
          </a:r>
          <a:endParaRPr lang="en-US"/>
        </a:p>
      </dgm:t>
    </dgm:pt>
    <dgm:pt modelId="{7DD0ADD7-B28A-4DA0-B7F7-B08CDD7B7CEA}" type="parTrans" cxnId="{1970658A-4DB9-498E-882F-E9146044F995}">
      <dgm:prSet/>
      <dgm:spPr/>
      <dgm:t>
        <a:bodyPr/>
        <a:lstStyle/>
        <a:p>
          <a:endParaRPr lang="en-US"/>
        </a:p>
      </dgm:t>
    </dgm:pt>
    <dgm:pt modelId="{D5CEF0F8-F0E3-4A30-AD4B-55DFBE495366}" type="sibTrans" cxnId="{1970658A-4DB9-498E-882F-E9146044F995}">
      <dgm:prSet/>
      <dgm:spPr/>
      <dgm:t>
        <a:bodyPr/>
        <a:lstStyle/>
        <a:p>
          <a:endParaRPr lang="en-US"/>
        </a:p>
      </dgm:t>
    </dgm:pt>
    <dgm:pt modelId="{7E67E8BE-CD3F-4271-859D-BC9274709207}" type="pres">
      <dgm:prSet presAssocID="{6FAD116B-15DB-4D46-AFCE-31C098FA879F}" presName="root" presStyleCnt="0">
        <dgm:presLayoutVars>
          <dgm:dir/>
          <dgm:resizeHandles val="exact"/>
        </dgm:presLayoutVars>
      </dgm:prSet>
      <dgm:spPr/>
    </dgm:pt>
    <dgm:pt modelId="{9D063422-3421-4EBC-ACA9-57F9CE2D3701}" type="pres">
      <dgm:prSet presAssocID="{60CB14D3-B9DE-47E8-B7FD-1D2E6F137660}" presName="compNode" presStyleCnt="0"/>
      <dgm:spPr/>
    </dgm:pt>
    <dgm:pt modelId="{DE6400B4-F4B3-4DF0-8BD6-39FC77091C2A}" type="pres">
      <dgm:prSet presAssocID="{60CB14D3-B9DE-47E8-B7FD-1D2E6F137660}" presName="bgRect" presStyleLbl="bgShp" presStyleIdx="0" presStyleCnt="5"/>
      <dgm:spPr/>
    </dgm:pt>
    <dgm:pt modelId="{9F64727B-FD95-46F7-A5B2-239E1CED1AB1}" type="pres">
      <dgm:prSet presAssocID="{60CB14D3-B9DE-47E8-B7FD-1D2E6F1376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shoe"/>
        </a:ext>
      </dgm:extLst>
    </dgm:pt>
    <dgm:pt modelId="{C8E4903D-BFB3-41E3-8071-CA43CFA7553D}" type="pres">
      <dgm:prSet presAssocID="{60CB14D3-B9DE-47E8-B7FD-1D2E6F137660}" presName="spaceRect" presStyleCnt="0"/>
      <dgm:spPr/>
    </dgm:pt>
    <dgm:pt modelId="{0CE78C76-6128-4E15-8A02-DC1F85353D41}" type="pres">
      <dgm:prSet presAssocID="{60CB14D3-B9DE-47E8-B7FD-1D2E6F137660}" presName="parTx" presStyleLbl="revTx" presStyleIdx="0" presStyleCnt="5">
        <dgm:presLayoutVars>
          <dgm:chMax val="0"/>
          <dgm:chPref val="0"/>
        </dgm:presLayoutVars>
      </dgm:prSet>
      <dgm:spPr/>
    </dgm:pt>
    <dgm:pt modelId="{95F18E69-C5C6-4261-8625-FFA209F563E2}" type="pres">
      <dgm:prSet presAssocID="{628DC234-0230-4341-9882-9C6FE186A67E}" presName="sibTrans" presStyleCnt="0"/>
      <dgm:spPr/>
    </dgm:pt>
    <dgm:pt modelId="{1A6DDBC4-B014-456C-8642-397D0E7A3126}" type="pres">
      <dgm:prSet presAssocID="{43C7F2E1-A6FB-4872-AF39-CB1C414C5497}" presName="compNode" presStyleCnt="0"/>
      <dgm:spPr/>
    </dgm:pt>
    <dgm:pt modelId="{77CFD296-E2BF-486A-8CBB-33FEC39021CE}" type="pres">
      <dgm:prSet presAssocID="{43C7F2E1-A6FB-4872-AF39-CB1C414C5497}" presName="bgRect" presStyleLbl="bgShp" presStyleIdx="1" presStyleCnt="5"/>
      <dgm:spPr/>
    </dgm:pt>
    <dgm:pt modelId="{566B0FD7-4F9A-4433-B818-D9594F050049}" type="pres">
      <dgm:prSet presAssocID="{43C7F2E1-A6FB-4872-AF39-CB1C414C54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251457-7A9D-4C45-B28E-6603FED3A0AA}" type="pres">
      <dgm:prSet presAssocID="{43C7F2E1-A6FB-4872-AF39-CB1C414C5497}" presName="spaceRect" presStyleCnt="0"/>
      <dgm:spPr/>
    </dgm:pt>
    <dgm:pt modelId="{88449678-742C-4CA4-8CEC-6331C1ACBEBB}" type="pres">
      <dgm:prSet presAssocID="{43C7F2E1-A6FB-4872-AF39-CB1C414C5497}" presName="parTx" presStyleLbl="revTx" presStyleIdx="1" presStyleCnt="5">
        <dgm:presLayoutVars>
          <dgm:chMax val="0"/>
          <dgm:chPref val="0"/>
        </dgm:presLayoutVars>
      </dgm:prSet>
      <dgm:spPr/>
    </dgm:pt>
    <dgm:pt modelId="{3942DA7B-5D9A-45F5-B007-FD53809B2207}" type="pres">
      <dgm:prSet presAssocID="{BA9083C0-A86D-4CBA-B9D0-5FA1D3FA2E3F}" presName="sibTrans" presStyleCnt="0"/>
      <dgm:spPr/>
    </dgm:pt>
    <dgm:pt modelId="{A1612F4A-DE43-4C4E-A50A-A0765E1192CA}" type="pres">
      <dgm:prSet presAssocID="{2F7A515F-93C6-4230-90F6-F35704E44F2F}" presName="compNode" presStyleCnt="0"/>
      <dgm:spPr/>
    </dgm:pt>
    <dgm:pt modelId="{0341193E-8D60-4EE3-B252-83A3925D9E2A}" type="pres">
      <dgm:prSet presAssocID="{2F7A515F-93C6-4230-90F6-F35704E44F2F}" presName="bgRect" presStyleLbl="bgShp" presStyleIdx="2" presStyleCnt="5"/>
      <dgm:spPr/>
    </dgm:pt>
    <dgm:pt modelId="{F825B401-9759-4E45-9C96-2934204C8ABA}" type="pres">
      <dgm:prSet presAssocID="{2F7A515F-93C6-4230-90F6-F35704E44F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1E76EA7-90DD-4828-BC41-5410D419C775}" type="pres">
      <dgm:prSet presAssocID="{2F7A515F-93C6-4230-90F6-F35704E44F2F}" presName="spaceRect" presStyleCnt="0"/>
      <dgm:spPr/>
    </dgm:pt>
    <dgm:pt modelId="{9AA57EB4-214B-4112-B4DB-2D4BB8FD5757}" type="pres">
      <dgm:prSet presAssocID="{2F7A515F-93C6-4230-90F6-F35704E44F2F}" presName="parTx" presStyleLbl="revTx" presStyleIdx="2" presStyleCnt="5">
        <dgm:presLayoutVars>
          <dgm:chMax val="0"/>
          <dgm:chPref val="0"/>
        </dgm:presLayoutVars>
      </dgm:prSet>
      <dgm:spPr/>
    </dgm:pt>
    <dgm:pt modelId="{FC18F06C-0920-499F-8BB3-CEE5EE0BF193}" type="pres">
      <dgm:prSet presAssocID="{D89B4ACB-C016-4F6E-8D5F-620FF28B784A}" presName="sibTrans" presStyleCnt="0"/>
      <dgm:spPr/>
    </dgm:pt>
    <dgm:pt modelId="{E77ABA1B-07BE-4DC8-9DB4-CC5A6578FDDB}" type="pres">
      <dgm:prSet presAssocID="{C8999442-31F7-479F-84EE-10631470AA2A}" presName="compNode" presStyleCnt="0"/>
      <dgm:spPr/>
    </dgm:pt>
    <dgm:pt modelId="{8D99E9D5-5AD0-4AA8-8268-DE37434CF21A}" type="pres">
      <dgm:prSet presAssocID="{C8999442-31F7-479F-84EE-10631470AA2A}" presName="bgRect" presStyleLbl="bgShp" presStyleIdx="3" presStyleCnt="5"/>
      <dgm:spPr/>
    </dgm:pt>
    <dgm:pt modelId="{614A00C1-D9D8-439F-BAFE-978C7A640CB0}" type="pres">
      <dgm:prSet presAssocID="{C8999442-31F7-479F-84EE-10631470AA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160C3BC3-9EB4-408B-B098-62EC2EAAA7B2}" type="pres">
      <dgm:prSet presAssocID="{C8999442-31F7-479F-84EE-10631470AA2A}" presName="spaceRect" presStyleCnt="0"/>
      <dgm:spPr/>
    </dgm:pt>
    <dgm:pt modelId="{183D1AEB-70D7-44C2-BC80-4A1F77B993C0}" type="pres">
      <dgm:prSet presAssocID="{C8999442-31F7-479F-84EE-10631470AA2A}" presName="parTx" presStyleLbl="revTx" presStyleIdx="3" presStyleCnt="5">
        <dgm:presLayoutVars>
          <dgm:chMax val="0"/>
          <dgm:chPref val="0"/>
        </dgm:presLayoutVars>
      </dgm:prSet>
      <dgm:spPr/>
    </dgm:pt>
    <dgm:pt modelId="{66467F16-1CA8-4380-B6EA-E33FD5EB952E}" type="pres">
      <dgm:prSet presAssocID="{BAD57187-66A4-4087-B36B-2CB7265B92D1}" presName="sibTrans" presStyleCnt="0"/>
      <dgm:spPr/>
    </dgm:pt>
    <dgm:pt modelId="{66E4E2DF-3633-47E4-9508-302073B6C6D8}" type="pres">
      <dgm:prSet presAssocID="{26DF12FD-C9DF-4A0B-9075-CC5DC5380EB8}" presName="compNode" presStyleCnt="0"/>
      <dgm:spPr/>
    </dgm:pt>
    <dgm:pt modelId="{6B752235-418A-4A69-ACF1-B5DCC6E4F00E}" type="pres">
      <dgm:prSet presAssocID="{26DF12FD-C9DF-4A0B-9075-CC5DC5380EB8}" presName="bgRect" presStyleLbl="bgShp" presStyleIdx="4" presStyleCnt="5"/>
      <dgm:spPr/>
    </dgm:pt>
    <dgm:pt modelId="{56B17A4E-AD41-4220-9E44-24F0DC66FADE}" type="pres">
      <dgm:prSet presAssocID="{26DF12FD-C9DF-4A0B-9075-CC5DC5380E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3794F5-5525-47C6-ABB7-5C2795BB57B2}" type="pres">
      <dgm:prSet presAssocID="{26DF12FD-C9DF-4A0B-9075-CC5DC5380EB8}" presName="spaceRect" presStyleCnt="0"/>
      <dgm:spPr/>
    </dgm:pt>
    <dgm:pt modelId="{A6A1436E-3BD6-4422-BFE1-1AFFCEBB0AC5}" type="pres">
      <dgm:prSet presAssocID="{26DF12FD-C9DF-4A0B-9075-CC5DC5380E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0BF60F-5045-41B8-88A9-807EA70FA647}" type="presOf" srcId="{26DF12FD-C9DF-4A0B-9075-CC5DC5380EB8}" destId="{A6A1436E-3BD6-4422-BFE1-1AFFCEBB0AC5}" srcOrd="0" destOrd="0" presId="urn:microsoft.com/office/officeart/2018/2/layout/IconVerticalSolidList"/>
    <dgm:cxn modelId="{892FF425-8DC9-4029-BEDB-9FE9DB583D75}" srcId="{6FAD116B-15DB-4D46-AFCE-31C098FA879F}" destId="{60CB14D3-B9DE-47E8-B7FD-1D2E6F137660}" srcOrd="0" destOrd="0" parTransId="{5458301B-69D0-44B3-B9CE-FBC80337B878}" sibTransId="{628DC234-0230-4341-9882-9C6FE186A67E}"/>
    <dgm:cxn modelId="{18E37A37-0160-489C-8996-231FAB187DFF}" srcId="{6FAD116B-15DB-4D46-AFCE-31C098FA879F}" destId="{43C7F2E1-A6FB-4872-AF39-CB1C414C5497}" srcOrd="1" destOrd="0" parTransId="{D18E4389-AC43-4736-AEE5-9308A6B82BFA}" sibTransId="{BA9083C0-A86D-4CBA-B9D0-5FA1D3FA2E3F}"/>
    <dgm:cxn modelId="{43DC8478-EC4C-4540-A696-A94F0A5E4D21}" type="presOf" srcId="{6FAD116B-15DB-4D46-AFCE-31C098FA879F}" destId="{7E67E8BE-CD3F-4271-859D-BC9274709207}" srcOrd="0" destOrd="0" presId="urn:microsoft.com/office/officeart/2018/2/layout/IconVerticalSolidList"/>
    <dgm:cxn modelId="{60A0B17F-31D9-4D92-B4C5-35D158313440}" srcId="{6FAD116B-15DB-4D46-AFCE-31C098FA879F}" destId="{2F7A515F-93C6-4230-90F6-F35704E44F2F}" srcOrd="2" destOrd="0" parTransId="{847C74F1-610E-400A-AE76-F01A6F4BBEE8}" sibTransId="{D89B4ACB-C016-4F6E-8D5F-620FF28B784A}"/>
    <dgm:cxn modelId="{1970658A-4DB9-498E-882F-E9146044F995}" srcId="{6FAD116B-15DB-4D46-AFCE-31C098FA879F}" destId="{26DF12FD-C9DF-4A0B-9075-CC5DC5380EB8}" srcOrd="4" destOrd="0" parTransId="{7DD0ADD7-B28A-4DA0-B7F7-B08CDD7B7CEA}" sibTransId="{D5CEF0F8-F0E3-4A30-AD4B-55DFBE495366}"/>
    <dgm:cxn modelId="{DDACE793-A033-4417-98CB-FAC042E5B894}" type="presOf" srcId="{43C7F2E1-A6FB-4872-AF39-CB1C414C5497}" destId="{88449678-742C-4CA4-8CEC-6331C1ACBEBB}" srcOrd="0" destOrd="0" presId="urn:microsoft.com/office/officeart/2018/2/layout/IconVerticalSolidList"/>
    <dgm:cxn modelId="{597F1E9C-49B8-4CBB-826F-4B858707CCB7}" type="presOf" srcId="{60CB14D3-B9DE-47E8-B7FD-1D2E6F137660}" destId="{0CE78C76-6128-4E15-8A02-DC1F85353D41}" srcOrd="0" destOrd="0" presId="urn:microsoft.com/office/officeart/2018/2/layout/IconVerticalSolidList"/>
    <dgm:cxn modelId="{14FA7EA5-CB7B-41A3-9FC2-8BD387EA283C}" type="presOf" srcId="{2F7A515F-93C6-4230-90F6-F35704E44F2F}" destId="{9AA57EB4-214B-4112-B4DB-2D4BB8FD5757}" srcOrd="0" destOrd="0" presId="urn:microsoft.com/office/officeart/2018/2/layout/IconVerticalSolidList"/>
    <dgm:cxn modelId="{996B82D2-C806-41CC-A26B-A26A86F223E8}" srcId="{6FAD116B-15DB-4D46-AFCE-31C098FA879F}" destId="{C8999442-31F7-479F-84EE-10631470AA2A}" srcOrd="3" destOrd="0" parTransId="{1DF341D6-E1EA-4A6B-B61C-ADC0215C11A8}" sibTransId="{BAD57187-66A4-4087-B36B-2CB7265B92D1}"/>
    <dgm:cxn modelId="{EF139AEC-F488-4F38-A239-C819510ECA1B}" type="presOf" srcId="{C8999442-31F7-479F-84EE-10631470AA2A}" destId="{183D1AEB-70D7-44C2-BC80-4A1F77B993C0}" srcOrd="0" destOrd="0" presId="urn:microsoft.com/office/officeart/2018/2/layout/IconVerticalSolidList"/>
    <dgm:cxn modelId="{1FC702D2-CE50-4F28-94E0-99AB4DF43A06}" type="presParOf" srcId="{7E67E8BE-CD3F-4271-859D-BC9274709207}" destId="{9D063422-3421-4EBC-ACA9-57F9CE2D3701}" srcOrd="0" destOrd="0" presId="urn:microsoft.com/office/officeart/2018/2/layout/IconVerticalSolidList"/>
    <dgm:cxn modelId="{EEACD733-A3C6-4D8E-B320-AFFF638D6F08}" type="presParOf" srcId="{9D063422-3421-4EBC-ACA9-57F9CE2D3701}" destId="{DE6400B4-F4B3-4DF0-8BD6-39FC77091C2A}" srcOrd="0" destOrd="0" presId="urn:microsoft.com/office/officeart/2018/2/layout/IconVerticalSolidList"/>
    <dgm:cxn modelId="{53808A43-49BC-4DB3-A4FC-1B1AA9FF761E}" type="presParOf" srcId="{9D063422-3421-4EBC-ACA9-57F9CE2D3701}" destId="{9F64727B-FD95-46F7-A5B2-239E1CED1AB1}" srcOrd="1" destOrd="0" presId="urn:microsoft.com/office/officeart/2018/2/layout/IconVerticalSolidList"/>
    <dgm:cxn modelId="{62A9CFE1-4C52-423B-8006-E4B6F4168053}" type="presParOf" srcId="{9D063422-3421-4EBC-ACA9-57F9CE2D3701}" destId="{C8E4903D-BFB3-41E3-8071-CA43CFA7553D}" srcOrd="2" destOrd="0" presId="urn:microsoft.com/office/officeart/2018/2/layout/IconVerticalSolidList"/>
    <dgm:cxn modelId="{439C3959-2A84-4809-8EBE-2D469CA98342}" type="presParOf" srcId="{9D063422-3421-4EBC-ACA9-57F9CE2D3701}" destId="{0CE78C76-6128-4E15-8A02-DC1F85353D41}" srcOrd="3" destOrd="0" presId="urn:microsoft.com/office/officeart/2018/2/layout/IconVerticalSolidList"/>
    <dgm:cxn modelId="{8E4F7957-09CF-404F-953A-1849ECD36B4D}" type="presParOf" srcId="{7E67E8BE-CD3F-4271-859D-BC9274709207}" destId="{95F18E69-C5C6-4261-8625-FFA209F563E2}" srcOrd="1" destOrd="0" presId="urn:microsoft.com/office/officeart/2018/2/layout/IconVerticalSolidList"/>
    <dgm:cxn modelId="{D0305416-A8BB-43D3-86D2-1B31DDE30A9D}" type="presParOf" srcId="{7E67E8BE-CD3F-4271-859D-BC9274709207}" destId="{1A6DDBC4-B014-456C-8642-397D0E7A3126}" srcOrd="2" destOrd="0" presId="urn:microsoft.com/office/officeart/2018/2/layout/IconVerticalSolidList"/>
    <dgm:cxn modelId="{3C812D31-8943-45ED-8ED6-82E523A35068}" type="presParOf" srcId="{1A6DDBC4-B014-456C-8642-397D0E7A3126}" destId="{77CFD296-E2BF-486A-8CBB-33FEC39021CE}" srcOrd="0" destOrd="0" presId="urn:microsoft.com/office/officeart/2018/2/layout/IconVerticalSolidList"/>
    <dgm:cxn modelId="{B72CB7BE-E70F-45AD-9F50-6742623DD8A1}" type="presParOf" srcId="{1A6DDBC4-B014-456C-8642-397D0E7A3126}" destId="{566B0FD7-4F9A-4433-B818-D9594F050049}" srcOrd="1" destOrd="0" presId="urn:microsoft.com/office/officeart/2018/2/layout/IconVerticalSolidList"/>
    <dgm:cxn modelId="{E1D5CF31-85C2-4B6E-9CDD-15B54780C557}" type="presParOf" srcId="{1A6DDBC4-B014-456C-8642-397D0E7A3126}" destId="{0D251457-7A9D-4C45-B28E-6603FED3A0AA}" srcOrd="2" destOrd="0" presId="urn:microsoft.com/office/officeart/2018/2/layout/IconVerticalSolidList"/>
    <dgm:cxn modelId="{BF8175E3-CA04-4ADD-AAFB-ABEE3077B26B}" type="presParOf" srcId="{1A6DDBC4-B014-456C-8642-397D0E7A3126}" destId="{88449678-742C-4CA4-8CEC-6331C1ACBEBB}" srcOrd="3" destOrd="0" presId="urn:microsoft.com/office/officeart/2018/2/layout/IconVerticalSolidList"/>
    <dgm:cxn modelId="{7EFC3138-DFA5-4038-91D9-519676F0E2A3}" type="presParOf" srcId="{7E67E8BE-CD3F-4271-859D-BC9274709207}" destId="{3942DA7B-5D9A-45F5-B007-FD53809B2207}" srcOrd="3" destOrd="0" presId="urn:microsoft.com/office/officeart/2018/2/layout/IconVerticalSolidList"/>
    <dgm:cxn modelId="{FD28233C-E614-4924-9915-A76CE9BAE107}" type="presParOf" srcId="{7E67E8BE-CD3F-4271-859D-BC9274709207}" destId="{A1612F4A-DE43-4C4E-A50A-A0765E1192CA}" srcOrd="4" destOrd="0" presId="urn:microsoft.com/office/officeart/2018/2/layout/IconVerticalSolidList"/>
    <dgm:cxn modelId="{9CCF5D06-EDD0-4E86-BD9A-F8E29DEB5AC8}" type="presParOf" srcId="{A1612F4A-DE43-4C4E-A50A-A0765E1192CA}" destId="{0341193E-8D60-4EE3-B252-83A3925D9E2A}" srcOrd="0" destOrd="0" presId="urn:microsoft.com/office/officeart/2018/2/layout/IconVerticalSolidList"/>
    <dgm:cxn modelId="{FBB7B18C-FA58-4169-A224-87199ED6E882}" type="presParOf" srcId="{A1612F4A-DE43-4C4E-A50A-A0765E1192CA}" destId="{F825B401-9759-4E45-9C96-2934204C8ABA}" srcOrd="1" destOrd="0" presId="urn:microsoft.com/office/officeart/2018/2/layout/IconVerticalSolidList"/>
    <dgm:cxn modelId="{357D14BE-B7E1-4007-9B8F-AF0457392F7E}" type="presParOf" srcId="{A1612F4A-DE43-4C4E-A50A-A0765E1192CA}" destId="{31E76EA7-90DD-4828-BC41-5410D419C775}" srcOrd="2" destOrd="0" presId="urn:microsoft.com/office/officeart/2018/2/layout/IconVerticalSolidList"/>
    <dgm:cxn modelId="{FB61C091-DCDC-4063-BB7C-1FA76E7605EF}" type="presParOf" srcId="{A1612F4A-DE43-4C4E-A50A-A0765E1192CA}" destId="{9AA57EB4-214B-4112-B4DB-2D4BB8FD5757}" srcOrd="3" destOrd="0" presId="urn:microsoft.com/office/officeart/2018/2/layout/IconVerticalSolidList"/>
    <dgm:cxn modelId="{4580EB02-A98C-4EC3-BBFA-74445295DC5F}" type="presParOf" srcId="{7E67E8BE-CD3F-4271-859D-BC9274709207}" destId="{FC18F06C-0920-499F-8BB3-CEE5EE0BF193}" srcOrd="5" destOrd="0" presId="urn:microsoft.com/office/officeart/2018/2/layout/IconVerticalSolidList"/>
    <dgm:cxn modelId="{C56B8D6D-C512-41AE-8A7B-F347B8714D4C}" type="presParOf" srcId="{7E67E8BE-CD3F-4271-859D-BC9274709207}" destId="{E77ABA1B-07BE-4DC8-9DB4-CC5A6578FDDB}" srcOrd="6" destOrd="0" presId="urn:microsoft.com/office/officeart/2018/2/layout/IconVerticalSolidList"/>
    <dgm:cxn modelId="{89D161A7-8CDE-43E1-B57C-63D05FE824AC}" type="presParOf" srcId="{E77ABA1B-07BE-4DC8-9DB4-CC5A6578FDDB}" destId="{8D99E9D5-5AD0-4AA8-8268-DE37434CF21A}" srcOrd="0" destOrd="0" presId="urn:microsoft.com/office/officeart/2018/2/layout/IconVerticalSolidList"/>
    <dgm:cxn modelId="{69BE76BC-C7AA-4352-9C27-BC0D45D404B3}" type="presParOf" srcId="{E77ABA1B-07BE-4DC8-9DB4-CC5A6578FDDB}" destId="{614A00C1-D9D8-439F-BAFE-978C7A640CB0}" srcOrd="1" destOrd="0" presId="urn:microsoft.com/office/officeart/2018/2/layout/IconVerticalSolidList"/>
    <dgm:cxn modelId="{D2D9921B-F639-4195-9736-7CD8C5FFA23C}" type="presParOf" srcId="{E77ABA1B-07BE-4DC8-9DB4-CC5A6578FDDB}" destId="{160C3BC3-9EB4-408B-B098-62EC2EAAA7B2}" srcOrd="2" destOrd="0" presId="urn:microsoft.com/office/officeart/2018/2/layout/IconVerticalSolidList"/>
    <dgm:cxn modelId="{F245452C-BFBC-4264-8E98-CE39A12A35D6}" type="presParOf" srcId="{E77ABA1B-07BE-4DC8-9DB4-CC5A6578FDDB}" destId="{183D1AEB-70D7-44C2-BC80-4A1F77B993C0}" srcOrd="3" destOrd="0" presId="urn:microsoft.com/office/officeart/2018/2/layout/IconVerticalSolidList"/>
    <dgm:cxn modelId="{E9DC9D2F-D18C-4B81-B83B-20C3FA135323}" type="presParOf" srcId="{7E67E8BE-CD3F-4271-859D-BC9274709207}" destId="{66467F16-1CA8-4380-B6EA-E33FD5EB952E}" srcOrd="7" destOrd="0" presId="urn:microsoft.com/office/officeart/2018/2/layout/IconVerticalSolidList"/>
    <dgm:cxn modelId="{C353D0F3-64B7-4F17-8F03-D8011581FFCC}" type="presParOf" srcId="{7E67E8BE-CD3F-4271-859D-BC9274709207}" destId="{66E4E2DF-3633-47E4-9508-302073B6C6D8}" srcOrd="8" destOrd="0" presId="urn:microsoft.com/office/officeart/2018/2/layout/IconVerticalSolidList"/>
    <dgm:cxn modelId="{EF96EE30-1FFA-4265-8AED-13D2A51341B4}" type="presParOf" srcId="{66E4E2DF-3633-47E4-9508-302073B6C6D8}" destId="{6B752235-418A-4A69-ACF1-B5DCC6E4F00E}" srcOrd="0" destOrd="0" presId="urn:microsoft.com/office/officeart/2018/2/layout/IconVerticalSolidList"/>
    <dgm:cxn modelId="{09266C52-E8DF-4C50-870C-4AD361AD798F}" type="presParOf" srcId="{66E4E2DF-3633-47E4-9508-302073B6C6D8}" destId="{56B17A4E-AD41-4220-9E44-24F0DC66FADE}" srcOrd="1" destOrd="0" presId="urn:microsoft.com/office/officeart/2018/2/layout/IconVerticalSolidList"/>
    <dgm:cxn modelId="{BEDDABE3-F8A4-4D82-8E4B-DA9A63829E85}" type="presParOf" srcId="{66E4E2DF-3633-47E4-9508-302073B6C6D8}" destId="{513794F5-5525-47C6-ABB7-5C2795BB57B2}" srcOrd="2" destOrd="0" presId="urn:microsoft.com/office/officeart/2018/2/layout/IconVerticalSolidList"/>
    <dgm:cxn modelId="{681E093C-DC61-41E4-ACBE-362868877DAB}" type="presParOf" srcId="{66E4E2DF-3633-47E4-9508-302073B6C6D8}" destId="{A6A1436E-3BD6-4422-BFE1-1AFFCEBB0A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400B4-F4B3-4DF0-8BD6-39FC77091C2A}">
      <dsp:nvSpPr>
        <dsp:cNvPr id="0" name=""/>
        <dsp:cNvSpPr/>
      </dsp:nvSpPr>
      <dsp:spPr>
        <a:xfrm>
          <a:off x="0" y="3914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4727B-FD95-46F7-A5B2-239E1CED1AB1}">
      <dsp:nvSpPr>
        <dsp:cNvPr id="0" name=""/>
        <dsp:cNvSpPr/>
      </dsp:nvSpPr>
      <dsp:spPr>
        <a:xfrm>
          <a:off x="252238" y="191530"/>
          <a:ext cx="458615" cy="458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8C76-6128-4E15-8A02-DC1F85353D41}">
      <dsp:nvSpPr>
        <dsp:cNvPr id="0" name=""/>
        <dsp:cNvSpPr/>
      </dsp:nvSpPr>
      <dsp:spPr>
        <a:xfrm>
          <a:off x="963093" y="3914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🐶 Skill-based game with engaging mechanics.</a:t>
          </a:r>
          <a:endParaRPr lang="en-US" sz="1900" kern="1200"/>
        </a:p>
      </dsp:txBody>
      <dsp:txXfrm>
        <a:off x="963093" y="3914"/>
        <a:ext cx="6337974" cy="833847"/>
      </dsp:txXfrm>
    </dsp:sp>
    <dsp:sp modelId="{77CFD296-E2BF-486A-8CBB-33FEC39021CE}">
      <dsp:nvSpPr>
        <dsp:cNvPr id="0" name=""/>
        <dsp:cNvSpPr/>
      </dsp:nvSpPr>
      <dsp:spPr>
        <a:xfrm>
          <a:off x="0" y="1046223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B0FD7-4F9A-4433-B818-D9594F050049}">
      <dsp:nvSpPr>
        <dsp:cNvPr id="0" name=""/>
        <dsp:cNvSpPr/>
      </dsp:nvSpPr>
      <dsp:spPr>
        <a:xfrm>
          <a:off x="252238" y="1233839"/>
          <a:ext cx="458615" cy="458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49678-742C-4CA4-8CEC-6331C1ACBEBB}">
      <dsp:nvSpPr>
        <dsp:cNvPr id="0" name=""/>
        <dsp:cNvSpPr/>
      </dsp:nvSpPr>
      <dsp:spPr>
        <a:xfrm>
          <a:off x="963093" y="1046223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🏙️ Navigate the city with your dog </a:t>
          </a:r>
          <a:br>
            <a:rPr lang="en-US" sz="1900" b="1" i="0" kern="1200" baseline="0"/>
          </a:br>
          <a:r>
            <a:rPr lang="en-US" sz="1900" b="1" i="0" kern="1200" baseline="0"/>
            <a:t>       while avoiding obstacles.</a:t>
          </a:r>
          <a:endParaRPr lang="en-US" sz="1900" kern="1200"/>
        </a:p>
      </dsp:txBody>
      <dsp:txXfrm>
        <a:off x="963093" y="1046223"/>
        <a:ext cx="6337974" cy="833847"/>
      </dsp:txXfrm>
    </dsp:sp>
    <dsp:sp modelId="{0341193E-8D60-4EE3-B252-83A3925D9E2A}">
      <dsp:nvSpPr>
        <dsp:cNvPr id="0" name=""/>
        <dsp:cNvSpPr/>
      </dsp:nvSpPr>
      <dsp:spPr>
        <a:xfrm>
          <a:off x="0" y="2088532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5B401-9759-4E45-9C96-2934204C8ABA}">
      <dsp:nvSpPr>
        <dsp:cNvPr id="0" name=""/>
        <dsp:cNvSpPr/>
      </dsp:nvSpPr>
      <dsp:spPr>
        <a:xfrm>
          <a:off x="252238" y="2276148"/>
          <a:ext cx="458615" cy="458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7EB4-214B-4112-B4DB-2D4BB8FD5757}">
      <dsp:nvSpPr>
        <dsp:cNvPr id="0" name=""/>
        <dsp:cNvSpPr/>
      </dsp:nvSpPr>
      <dsp:spPr>
        <a:xfrm>
          <a:off x="963093" y="2088532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🎮 Scoring based on speed, obstacle avoidance,</a:t>
          </a:r>
          <a:endParaRPr lang="en-US" sz="1900" kern="1200"/>
        </a:p>
      </dsp:txBody>
      <dsp:txXfrm>
        <a:off x="963093" y="2088532"/>
        <a:ext cx="6337974" cy="833847"/>
      </dsp:txXfrm>
    </dsp:sp>
    <dsp:sp modelId="{8D99E9D5-5AD0-4AA8-8268-DE37434CF21A}">
      <dsp:nvSpPr>
        <dsp:cNvPr id="0" name=""/>
        <dsp:cNvSpPr/>
      </dsp:nvSpPr>
      <dsp:spPr>
        <a:xfrm>
          <a:off x="0" y="3130841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A00C1-D9D8-439F-BAFE-978C7A640CB0}">
      <dsp:nvSpPr>
        <dsp:cNvPr id="0" name=""/>
        <dsp:cNvSpPr/>
      </dsp:nvSpPr>
      <dsp:spPr>
        <a:xfrm>
          <a:off x="252238" y="3318456"/>
          <a:ext cx="458615" cy="458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1AEB-70D7-44C2-BC80-4A1F77B993C0}">
      <dsp:nvSpPr>
        <dsp:cNvPr id="0" name=""/>
        <dsp:cNvSpPr/>
      </dsp:nvSpPr>
      <dsp:spPr>
        <a:xfrm>
          <a:off x="963093" y="3130841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and dog happiness.</a:t>
          </a:r>
          <a:endParaRPr lang="en-US" sz="1900" kern="1200" dirty="0"/>
        </a:p>
      </dsp:txBody>
      <dsp:txXfrm>
        <a:off x="963093" y="3130841"/>
        <a:ext cx="6337974" cy="833847"/>
      </dsp:txXfrm>
    </dsp:sp>
    <dsp:sp modelId="{6B752235-418A-4A69-ACF1-B5DCC6E4F00E}">
      <dsp:nvSpPr>
        <dsp:cNvPr id="0" name=""/>
        <dsp:cNvSpPr/>
      </dsp:nvSpPr>
      <dsp:spPr>
        <a:xfrm>
          <a:off x="0" y="4173150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7A4E-AD41-4220-9E44-24F0DC66FADE}">
      <dsp:nvSpPr>
        <dsp:cNvPr id="0" name=""/>
        <dsp:cNvSpPr/>
      </dsp:nvSpPr>
      <dsp:spPr>
        <a:xfrm>
          <a:off x="252238" y="4360765"/>
          <a:ext cx="458615" cy="4586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436E-3BD6-4422-BFE1-1AFFCEBB0AC5}">
      <dsp:nvSpPr>
        <dsp:cNvPr id="0" name=""/>
        <dsp:cNvSpPr/>
      </dsp:nvSpPr>
      <dsp:spPr>
        <a:xfrm>
          <a:off x="963093" y="4173150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⚡ Developed in C++ and SFML</a:t>
          </a:r>
          <a:r>
            <a:rPr lang="en-US" sz="1900" b="0" i="0" kern="1200" baseline="0"/>
            <a:t> </a:t>
          </a:r>
          <a:endParaRPr lang="en-US" sz="1900" kern="1200"/>
        </a:p>
      </dsp:txBody>
      <dsp:txXfrm>
        <a:off x="963093" y="4173150"/>
        <a:ext cx="6337974" cy="83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2448A-C63D-8AE1-2369-7B17A1DE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60" b="2198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3EF2B-8AE2-AA5B-BFF1-BEDE3966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CA" sz="7200" dirty="0" err="1">
                <a:solidFill>
                  <a:srgbClr val="FFFFFF"/>
                </a:solidFill>
              </a:rPr>
              <a:t>PawstacleDash</a:t>
            </a:r>
            <a:endParaRPr lang="en-CA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422B-B6DA-FECB-99E6-2964DC81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By Aswin Prakash 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EF835-9087-8B46-6521-6DCE8F8E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CA" sz="4400"/>
              <a:t>Game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3CFFE2-67B8-0A22-DC38-42687B81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3" y="422031"/>
            <a:ext cx="4613801" cy="5923973"/>
          </a:xfrm>
        </p:spPr>
        <p:txBody>
          <a:bodyPr>
            <a:normAutofit/>
          </a:bodyPr>
          <a:lstStyle/>
          <a:p>
            <a:r>
              <a:rPr lang="en-US" b="1" dirty="0"/>
              <a:t>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Genre:</a:t>
            </a:r>
            <a:r>
              <a:rPr lang="en-US" dirty="0"/>
              <a:t> Top-down action/obstacle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Guide the dog while avoiding obstacles and maintaining happiness.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Prototype Phase:</a:t>
            </a:r>
            <a:r>
              <a:rPr lang="en-US" dirty="0"/>
              <a:t> The current prototype focuses only on dodging vehicles, but the final game will have additional mechanics and obstacles.</a:t>
            </a:r>
          </a:p>
          <a:p>
            <a:r>
              <a:rPr lang="en-US" b="1" dirty="0"/>
              <a:t>Target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Casual gamers, dog lovers, families, and fans of lighthearted skill-based games.</a:t>
            </a:r>
            <a:endParaRPr lang="en-US" dirty="0"/>
          </a:p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578FFB72-10E6-FD53-74C8-2B2FE09C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2A6E-DED8-93B0-2753-A6B06F68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A877-325C-33B0-EE4A-1C74C0B5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41" y="138896"/>
            <a:ext cx="6076707" cy="6719103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Core Gameplay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Navigate a busy city street with the dog.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Avoid obstacles, manage the dog's behavior, and complete the walk efficiently.</a:t>
            </a:r>
            <a:endParaRPr lang="en-US" sz="2400" dirty="0"/>
          </a:p>
          <a:p>
            <a:r>
              <a:rPr lang="en-US" sz="2400" b="1" dirty="0"/>
              <a:t>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Player-controlled movement.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Power-ups:</a:t>
            </a:r>
            <a:r>
              <a:rPr lang="en-US" sz="2400" dirty="0"/>
              <a:t> Treats (calm the dog), tennis balls (distract), calming sprays.</a:t>
            </a:r>
          </a:p>
          <a:p>
            <a:r>
              <a:rPr lang="en-US" sz="2400" b="1" dirty="0"/>
              <a:t>Scoring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Speed:</a:t>
            </a:r>
            <a:r>
              <a:rPr lang="en-US" sz="2400" dirty="0"/>
              <a:t> Time taken to complete the walk.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Obstacle Avoidance:</a:t>
            </a:r>
            <a:r>
              <a:rPr lang="en-US" sz="2400" dirty="0"/>
              <a:t> Avoiding hazards without collision.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Dog Happiness:</a:t>
            </a:r>
            <a:r>
              <a:rPr lang="en-US" sz="2400" dirty="0"/>
              <a:t> Keeping happiness levels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Final Rating:</a:t>
            </a:r>
            <a:r>
              <a:rPr lang="en-US" sz="2400" dirty="0"/>
              <a:t> 1-3 stars based on performance.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1334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7F7-9971-2CC2-B7E1-ACE5D1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and World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D75A-7DFA-2E69-5037-90471022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173" y="304800"/>
            <a:ext cx="5899356" cy="6553200"/>
          </a:xfrm>
        </p:spPr>
        <p:txBody>
          <a:bodyPr>
            <a:normAutofit lnSpcReduction="10000"/>
          </a:bodyPr>
          <a:lstStyle/>
          <a:p>
            <a:r>
              <a:rPr lang="en-CA" sz="2400" b="1" dirty="0"/>
              <a:t>Single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Setting:</a:t>
            </a:r>
            <a:r>
              <a:rPr lang="en-CA" sz="2400" dirty="0"/>
              <a:t> A lively city street with obstacles and NPCs.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Obstacles:</a:t>
            </a:r>
            <a:r>
              <a:rPr lang="en-CA" sz="2400" dirty="0"/>
              <a:t> Cars, pedestrians, cyclists, street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Power-Ups:</a:t>
            </a:r>
            <a:r>
              <a:rPr lang="en-CA" sz="2400" dirty="0"/>
              <a:t> Dog treats, tennis balls, calming sprays.</a:t>
            </a:r>
          </a:p>
          <a:p>
            <a:r>
              <a:rPr lang="en-CA" sz="2400" b="1" dirty="0"/>
              <a:t>Game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Bright, cartoony visuals with detailed environments.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Lively NPC interactions (crowds, vehicles, street distractions).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Sound Design:</a:t>
            </a:r>
            <a:r>
              <a:rPr lang="en-CA" sz="2400" dirty="0"/>
              <a:t> Energetic music, humorous effects, ambient city sounds.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1813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8B4-02A5-BA91-A07C-4B1BDF4F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and 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D6DE-42D0-2CB2-CAEE-C00869D6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HUD:</a:t>
            </a:r>
            <a:r>
              <a:rPr lang="en-US" sz="2400" dirty="0"/>
              <a:t> Displays dog happiness, walk progress, score, and star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Menus:</a:t>
            </a:r>
            <a:r>
              <a:rPr lang="en-US" sz="2400" dirty="0"/>
              <a:t> Simple and accessible UI.</a:t>
            </a:r>
          </a:p>
          <a:p>
            <a:r>
              <a:rPr lang="en-US" sz="2400" b="1" dirty="0"/>
              <a:t>Technical Aspects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Engine:</a:t>
            </a:r>
            <a:r>
              <a:rPr lang="en-US" sz="2400" dirty="0"/>
              <a:t> C++ and SFML.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Target Hardware:</a:t>
            </a:r>
            <a:r>
              <a:rPr lang="en-US" sz="2400" dirty="0"/>
              <a:t> PC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949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246FC-32B7-BACC-B99A-FE372701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n-CA" sz="4000"/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2723BBC-72F8-7AA9-93DB-58EE5E006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41789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9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A2F58-D07A-CE27-CE5B-B043D54B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D650CC89-D571-3D5D-BB26-6797CBDEB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04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PawstacleDash</vt:lpstr>
      <vt:lpstr>Game Overview</vt:lpstr>
      <vt:lpstr>Gameplay and Mechanics</vt:lpstr>
      <vt:lpstr>Level and World Design</vt:lpstr>
      <vt:lpstr>Interface and Technical Details</vt:lpstr>
      <vt:lpstr>Summary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Prakash</dc:creator>
  <cp:lastModifiedBy>Aswin Prakash</cp:lastModifiedBy>
  <cp:revision>1</cp:revision>
  <dcterms:created xsi:type="dcterms:W3CDTF">2025-02-18T07:30:11Z</dcterms:created>
  <dcterms:modified xsi:type="dcterms:W3CDTF">2025-02-18T07:44:23Z</dcterms:modified>
</cp:coreProperties>
</file>