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8DD7F-BB5C-49AB-8764-26E5F95DDFC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C7EC1F-3A49-4684-AC95-41D75472A9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/>
            <a:t>The Journey Home</a:t>
          </a:r>
          <a:endParaRPr lang="en-US" sz="3600" dirty="0"/>
        </a:p>
      </dgm:t>
    </dgm:pt>
    <dgm:pt modelId="{366EACF6-9A93-49BF-A1CE-76F56B38F83D}" type="parTrans" cxnId="{AEFAD7CD-C898-484F-8DFD-9D69B1AB4AE9}">
      <dgm:prSet/>
      <dgm:spPr/>
      <dgm:t>
        <a:bodyPr/>
        <a:lstStyle/>
        <a:p>
          <a:endParaRPr lang="en-US"/>
        </a:p>
      </dgm:t>
    </dgm:pt>
    <dgm:pt modelId="{74CAC4BC-6B12-4A05-9F3A-989485B8C648}" type="sibTrans" cxnId="{AEFAD7CD-C898-484F-8DFD-9D69B1AB4AE9}">
      <dgm:prSet/>
      <dgm:spPr/>
      <dgm:t>
        <a:bodyPr/>
        <a:lstStyle/>
        <a:p>
          <a:endParaRPr lang="en-US"/>
        </a:p>
      </dgm:t>
    </dgm:pt>
    <dgm:pt modelId="{058824D5-0464-46D0-B7AE-043E8F4A84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After wandering too far from home, our canine hero must navigate busy streets</a:t>
          </a:r>
        </a:p>
        <a:p>
          <a:pPr>
            <a:lnSpc>
              <a:spcPct val="100000"/>
            </a:lnSpc>
          </a:pPr>
          <a:r>
            <a:rPr lang="en-US" sz="1800" dirty="0"/>
            <a:t>Players must collect treats while avoiding dangerous traffic</a:t>
          </a:r>
        </a:p>
        <a:p>
          <a:pPr>
            <a:lnSpc>
              <a:spcPct val="100000"/>
            </a:lnSpc>
          </a:pPr>
          <a:r>
            <a:rPr lang="en-US" sz="1800" dirty="0"/>
            <a:t>Complete requirements to make home appear and reunite the dog with its family</a:t>
          </a:r>
        </a:p>
        <a:p>
          <a:pPr>
            <a:lnSpc>
              <a:spcPct val="100000"/>
            </a:lnSpc>
          </a:pPr>
          <a:r>
            <a:rPr lang="en-US" sz="1800" dirty="0"/>
            <a:t>Balance risk and reward throughout the journey</a:t>
          </a:r>
        </a:p>
      </dgm:t>
    </dgm:pt>
    <dgm:pt modelId="{70951F4A-501C-4DB0-8B34-DBFB7BEEA5FE}" type="parTrans" cxnId="{9BD08389-2338-4F61-AC0C-E2A49F87292C}">
      <dgm:prSet/>
      <dgm:spPr/>
      <dgm:t>
        <a:bodyPr/>
        <a:lstStyle/>
        <a:p>
          <a:endParaRPr lang="en-US"/>
        </a:p>
      </dgm:t>
    </dgm:pt>
    <dgm:pt modelId="{113620F8-496A-4F76-82B6-C58D91E83E17}" type="sibTrans" cxnId="{9BD08389-2338-4F61-AC0C-E2A49F87292C}">
      <dgm:prSet/>
      <dgm:spPr/>
      <dgm:t>
        <a:bodyPr/>
        <a:lstStyle/>
        <a:p>
          <a:endParaRPr lang="en-US"/>
        </a:p>
      </dgm:t>
    </dgm:pt>
    <dgm:pt modelId="{72B1CB14-378D-4B33-BC22-AFEF765544A6}" type="pres">
      <dgm:prSet presAssocID="{FCD8DD7F-BB5C-49AB-8764-26E5F95DDFC9}" presName="root" presStyleCnt="0">
        <dgm:presLayoutVars>
          <dgm:dir/>
          <dgm:resizeHandles val="exact"/>
        </dgm:presLayoutVars>
      </dgm:prSet>
      <dgm:spPr/>
    </dgm:pt>
    <dgm:pt modelId="{71F81057-068B-4584-8ED8-8ACAD19F068A}" type="pres">
      <dgm:prSet presAssocID="{3FC7EC1F-3A49-4684-AC95-41D75472A9A2}" presName="compNode" presStyleCnt="0"/>
      <dgm:spPr/>
    </dgm:pt>
    <dgm:pt modelId="{E2114EE6-F689-4C4A-87A0-E8034151E11A}" type="pres">
      <dgm:prSet presAssocID="{3FC7EC1F-3A49-4684-AC95-41D75472A9A2}" presName="bgRect" presStyleLbl="bgShp" presStyleIdx="0" presStyleCnt="2"/>
      <dgm:spPr/>
    </dgm:pt>
    <dgm:pt modelId="{AC9BAD1D-297C-4307-B484-BE7D83B3EA28}" type="pres">
      <dgm:prSet presAssocID="{3FC7EC1F-3A49-4684-AC95-41D75472A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A6C9FE1-E157-4818-A668-65E4AA0C2229}" type="pres">
      <dgm:prSet presAssocID="{3FC7EC1F-3A49-4684-AC95-41D75472A9A2}" presName="spaceRect" presStyleCnt="0"/>
      <dgm:spPr/>
    </dgm:pt>
    <dgm:pt modelId="{2DF5FD18-69BD-4FE8-A91E-4124179DA260}" type="pres">
      <dgm:prSet presAssocID="{3FC7EC1F-3A49-4684-AC95-41D75472A9A2}" presName="parTx" presStyleLbl="revTx" presStyleIdx="0" presStyleCnt="2">
        <dgm:presLayoutVars>
          <dgm:chMax val="0"/>
          <dgm:chPref val="0"/>
        </dgm:presLayoutVars>
      </dgm:prSet>
      <dgm:spPr/>
    </dgm:pt>
    <dgm:pt modelId="{E51469E8-22F4-4B71-BA06-6D13A64F088D}" type="pres">
      <dgm:prSet presAssocID="{74CAC4BC-6B12-4A05-9F3A-989485B8C648}" presName="sibTrans" presStyleCnt="0"/>
      <dgm:spPr/>
    </dgm:pt>
    <dgm:pt modelId="{670E8861-BC73-48FA-BAA9-CAA38CCF4974}" type="pres">
      <dgm:prSet presAssocID="{058824D5-0464-46D0-B7AE-043E8F4A84FF}" presName="compNode" presStyleCnt="0"/>
      <dgm:spPr/>
    </dgm:pt>
    <dgm:pt modelId="{58842256-3AA1-427A-ACC1-4D3719066551}" type="pres">
      <dgm:prSet presAssocID="{058824D5-0464-46D0-B7AE-043E8F4A84FF}" presName="bgRect" presStyleLbl="bgShp" presStyleIdx="1" presStyleCnt="2"/>
      <dgm:spPr/>
    </dgm:pt>
    <dgm:pt modelId="{5BE64C16-303A-4F94-B0DC-B201DCFB0194}" type="pres">
      <dgm:prSet presAssocID="{058824D5-0464-46D0-B7AE-043E8F4A84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872B75AB-977A-4FBA-8773-BCC62A1B9B63}" type="pres">
      <dgm:prSet presAssocID="{058824D5-0464-46D0-B7AE-043E8F4A84FF}" presName="spaceRect" presStyleCnt="0"/>
      <dgm:spPr/>
    </dgm:pt>
    <dgm:pt modelId="{81137802-F104-41D9-9639-5D0540E9A43F}" type="pres">
      <dgm:prSet presAssocID="{058824D5-0464-46D0-B7AE-043E8F4A84FF}" presName="parTx" presStyleLbl="revTx" presStyleIdx="1" presStyleCnt="2" custScaleX="110088" custScaleY="120799">
        <dgm:presLayoutVars>
          <dgm:chMax val="0"/>
          <dgm:chPref val="0"/>
        </dgm:presLayoutVars>
      </dgm:prSet>
      <dgm:spPr/>
    </dgm:pt>
  </dgm:ptLst>
  <dgm:cxnLst>
    <dgm:cxn modelId="{CA56E90D-B42B-4C21-B60F-7FB28180F8F6}" type="presOf" srcId="{058824D5-0464-46D0-B7AE-043E8F4A84FF}" destId="{81137802-F104-41D9-9639-5D0540E9A43F}" srcOrd="0" destOrd="0" presId="urn:microsoft.com/office/officeart/2018/2/layout/IconVerticalSolidList"/>
    <dgm:cxn modelId="{3859E420-F832-4AD1-BEBA-F48C708DDD43}" type="presOf" srcId="{FCD8DD7F-BB5C-49AB-8764-26E5F95DDFC9}" destId="{72B1CB14-378D-4B33-BC22-AFEF765544A6}" srcOrd="0" destOrd="0" presId="urn:microsoft.com/office/officeart/2018/2/layout/IconVerticalSolidList"/>
    <dgm:cxn modelId="{BA18E926-B622-4288-B0F1-0B3FE7BB574B}" type="presOf" srcId="{3FC7EC1F-3A49-4684-AC95-41D75472A9A2}" destId="{2DF5FD18-69BD-4FE8-A91E-4124179DA260}" srcOrd="0" destOrd="0" presId="urn:microsoft.com/office/officeart/2018/2/layout/IconVerticalSolidList"/>
    <dgm:cxn modelId="{9BD08389-2338-4F61-AC0C-E2A49F87292C}" srcId="{FCD8DD7F-BB5C-49AB-8764-26E5F95DDFC9}" destId="{058824D5-0464-46D0-B7AE-043E8F4A84FF}" srcOrd="1" destOrd="0" parTransId="{70951F4A-501C-4DB0-8B34-DBFB7BEEA5FE}" sibTransId="{113620F8-496A-4F76-82B6-C58D91E83E17}"/>
    <dgm:cxn modelId="{AEFAD7CD-C898-484F-8DFD-9D69B1AB4AE9}" srcId="{FCD8DD7F-BB5C-49AB-8764-26E5F95DDFC9}" destId="{3FC7EC1F-3A49-4684-AC95-41D75472A9A2}" srcOrd="0" destOrd="0" parTransId="{366EACF6-9A93-49BF-A1CE-76F56B38F83D}" sibTransId="{74CAC4BC-6B12-4A05-9F3A-989485B8C648}"/>
    <dgm:cxn modelId="{BE0CBA48-2B38-42E6-8295-39F254E1287F}" type="presParOf" srcId="{72B1CB14-378D-4B33-BC22-AFEF765544A6}" destId="{71F81057-068B-4584-8ED8-8ACAD19F068A}" srcOrd="0" destOrd="0" presId="urn:microsoft.com/office/officeart/2018/2/layout/IconVerticalSolidList"/>
    <dgm:cxn modelId="{33DABEEC-BA9E-4763-A0BF-77BD34C682F0}" type="presParOf" srcId="{71F81057-068B-4584-8ED8-8ACAD19F068A}" destId="{E2114EE6-F689-4C4A-87A0-E8034151E11A}" srcOrd="0" destOrd="0" presId="urn:microsoft.com/office/officeart/2018/2/layout/IconVerticalSolidList"/>
    <dgm:cxn modelId="{117B6927-0B88-45C0-AEF8-12EB1A2C71B6}" type="presParOf" srcId="{71F81057-068B-4584-8ED8-8ACAD19F068A}" destId="{AC9BAD1D-297C-4307-B484-BE7D83B3EA28}" srcOrd="1" destOrd="0" presId="urn:microsoft.com/office/officeart/2018/2/layout/IconVerticalSolidList"/>
    <dgm:cxn modelId="{5EE30FD9-78AD-45E6-AC1C-BBD17C1B6528}" type="presParOf" srcId="{71F81057-068B-4584-8ED8-8ACAD19F068A}" destId="{9A6C9FE1-E157-4818-A668-65E4AA0C2229}" srcOrd="2" destOrd="0" presId="urn:microsoft.com/office/officeart/2018/2/layout/IconVerticalSolidList"/>
    <dgm:cxn modelId="{6701847E-47BC-46BC-800A-9E3426B76F90}" type="presParOf" srcId="{71F81057-068B-4584-8ED8-8ACAD19F068A}" destId="{2DF5FD18-69BD-4FE8-A91E-4124179DA260}" srcOrd="3" destOrd="0" presId="urn:microsoft.com/office/officeart/2018/2/layout/IconVerticalSolidList"/>
    <dgm:cxn modelId="{688FABBC-9457-4988-8023-D6D8CD4D0779}" type="presParOf" srcId="{72B1CB14-378D-4B33-BC22-AFEF765544A6}" destId="{E51469E8-22F4-4B71-BA06-6D13A64F088D}" srcOrd="1" destOrd="0" presId="urn:microsoft.com/office/officeart/2018/2/layout/IconVerticalSolidList"/>
    <dgm:cxn modelId="{37CD2161-0A31-48E9-B3E3-A313E734137B}" type="presParOf" srcId="{72B1CB14-378D-4B33-BC22-AFEF765544A6}" destId="{670E8861-BC73-48FA-BAA9-CAA38CCF4974}" srcOrd="2" destOrd="0" presId="urn:microsoft.com/office/officeart/2018/2/layout/IconVerticalSolidList"/>
    <dgm:cxn modelId="{BAC6AB82-7CDB-4BE8-A9E5-C2F45CDB8D38}" type="presParOf" srcId="{670E8861-BC73-48FA-BAA9-CAA38CCF4974}" destId="{58842256-3AA1-427A-ACC1-4D3719066551}" srcOrd="0" destOrd="0" presId="urn:microsoft.com/office/officeart/2018/2/layout/IconVerticalSolidList"/>
    <dgm:cxn modelId="{BD27A549-0EFD-4467-808D-DFC361396AC0}" type="presParOf" srcId="{670E8861-BC73-48FA-BAA9-CAA38CCF4974}" destId="{5BE64C16-303A-4F94-B0DC-B201DCFB0194}" srcOrd="1" destOrd="0" presId="urn:microsoft.com/office/officeart/2018/2/layout/IconVerticalSolidList"/>
    <dgm:cxn modelId="{F136E38A-E672-4E77-9312-0475A713B507}" type="presParOf" srcId="{670E8861-BC73-48FA-BAA9-CAA38CCF4974}" destId="{872B75AB-977A-4FBA-8773-BCC62A1B9B63}" srcOrd="2" destOrd="0" presId="urn:microsoft.com/office/officeart/2018/2/layout/IconVerticalSolidList"/>
    <dgm:cxn modelId="{F1D6F161-C1F7-4474-97CD-CF2DCE740576}" type="presParOf" srcId="{670E8861-BC73-48FA-BAA9-CAA38CCF4974}" destId="{81137802-F104-41D9-9639-5D0540E9A4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95B10A-3073-4100-B271-61D415F2562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FBEB17-2A1B-4951-8E5D-9C89BB653B12}">
      <dgm:prSet/>
      <dgm:spPr/>
      <dgm:t>
        <a:bodyPr/>
        <a:lstStyle/>
        <a:p>
          <a:r>
            <a:rPr lang="en-US"/>
            <a:t>Intuitive directional movement using WASD/arrow keys</a:t>
          </a:r>
        </a:p>
      </dgm:t>
    </dgm:pt>
    <dgm:pt modelId="{AECF68E1-6A00-484C-9B7D-F92A95C243CF}" type="parTrans" cxnId="{5BBA0317-95A7-4806-AEE6-714CA496413C}">
      <dgm:prSet/>
      <dgm:spPr/>
      <dgm:t>
        <a:bodyPr/>
        <a:lstStyle/>
        <a:p>
          <a:endParaRPr lang="en-US"/>
        </a:p>
      </dgm:t>
    </dgm:pt>
    <dgm:pt modelId="{7164730D-579E-43DD-871B-01680A614D51}" type="sibTrans" cxnId="{5BBA0317-95A7-4806-AEE6-714CA496413C}">
      <dgm:prSet/>
      <dgm:spPr/>
      <dgm:t>
        <a:bodyPr/>
        <a:lstStyle/>
        <a:p>
          <a:endParaRPr lang="en-US"/>
        </a:p>
      </dgm:t>
    </dgm:pt>
    <dgm:pt modelId="{FBD3870B-2434-4FEA-A7D9-108A690B28C0}">
      <dgm:prSet/>
      <dgm:spPr/>
      <dgm:t>
        <a:bodyPr/>
        <a:lstStyle/>
        <a:p>
          <a:r>
            <a:rPr lang="en-US"/>
            <a:t>Three-lives system with heart indicators</a:t>
          </a:r>
        </a:p>
      </dgm:t>
    </dgm:pt>
    <dgm:pt modelId="{2CACC04C-6402-4832-A48C-E22BCF0D07F5}" type="parTrans" cxnId="{D4CEF320-4A47-415F-B30E-7A27EEC6C5CA}">
      <dgm:prSet/>
      <dgm:spPr/>
      <dgm:t>
        <a:bodyPr/>
        <a:lstStyle/>
        <a:p>
          <a:endParaRPr lang="en-US"/>
        </a:p>
      </dgm:t>
    </dgm:pt>
    <dgm:pt modelId="{8B3A35A0-7B37-49D1-9061-2E02E997077B}" type="sibTrans" cxnId="{D4CEF320-4A47-415F-B30E-7A27EEC6C5CA}">
      <dgm:prSet/>
      <dgm:spPr/>
      <dgm:t>
        <a:bodyPr/>
        <a:lstStyle/>
        <a:p>
          <a:endParaRPr lang="en-US"/>
        </a:p>
      </dgm:t>
    </dgm:pt>
    <dgm:pt modelId="{37DF6799-33C9-4D91-B1F2-7A61D748C7E5}">
      <dgm:prSet/>
      <dgm:spPr/>
      <dgm:t>
        <a:bodyPr/>
        <a:lstStyle/>
        <a:p>
          <a:r>
            <a:rPr lang="en-US"/>
            <a:t>Dual collectible system: bones and cookies (10 of each required)</a:t>
          </a:r>
        </a:p>
      </dgm:t>
    </dgm:pt>
    <dgm:pt modelId="{8C677ACA-ED3B-47D0-BC6E-601DD4A93662}" type="parTrans" cxnId="{CE032E93-1162-458E-A785-086308C62393}">
      <dgm:prSet/>
      <dgm:spPr/>
      <dgm:t>
        <a:bodyPr/>
        <a:lstStyle/>
        <a:p>
          <a:endParaRPr lang="en-US"/>
        </a:p>
      </dgm:t>
    </dgm:pt>
    <dgm:pt modelId="{AF6C9FB2-571A-4D66-B047-27C5D56EABDC}" type="sibTrans" cxnId="{CE032E93-1162-458E-A785-086308C62393}">
      <dgm:prSet/>
      <dgm:spPr/>
      <dgm:t>
        <a:bodyPr/>
        <a:lstStyle/>
        <a:p>
          <a:endParaRPr lang="en-US"/>
        </a:p>
      </dgm:t>
    </dgm:pt>
    <dgm:pt modelId="{124504CF-1CA3-4822-94A2-6101932E6E53}">
      <dgm:prSet/>
      <dgm:spPr/>
      <dgm:t>
        <a:bodyPr/>
        <a:lstStyle/>
        <a:p>
          <a:r>
            <a:rPr lang="en-US"/>
            <a:t>Distance-based progression with visual feedback</a:t>
          </a:r>
        </a:p>
      </dgm:t>
    </dgm:pt>
    <dgm:pt modelId="{0E184B40-3525-4DA0-A601-5D8D2EFD20EF}" type="parTrans" cxnId="{5F09E49D-1CD1-4DB6-8965-3D285BA84111}">
      <dgm:prSet/>
      <dgm:spPr/>
      <dgm:t>
        <a:bodyPr/>
        <a:lstStyle/>
        <a:p>
          <a:endParaRPr lang="en-US"/>
        </a:p>
      </dgm:t>
    </dgm:pt>
    <dgm:pt modelId="{9A110819-6792-4401-AAF7-67940ADA5B84}" type="sibTrans" cxnId="{5F09E49D-1CD1-4DB6-8965-3D285BA84111}">
      <dgm:prSet/>
      <dgm:spPr/>
      <dgm:t>
        <a:bodyPr/>
        <a:lstStyle/>
        <a:p>
          <a:endParaRPr lang="en-US"/>
        </a:p>
      </dgm:t>
    </dgm:pt>
    <dgm:pt modelId="{B557C12C-B5E3-4B54-9EFC-8888642A5EDB}" type="pres">
      <dgm:prSet presAssocID="{4F95B10A-3073-4100-B271-61D415F25622}" presName="outerComposite" presStyleCnt="0">
        <dgm:presLayoutVars>
          <dgm:chMax val="5"/>
          <dgm:dir/>
          <dgm:resizeHandles val="exact"/>
        </dgm:presLayoutVars>
      </dgm:prSet>
      <dgm:spPr/>
    </dgm:pt>
    <dgm:pt modelId="{E621DD45-AF4E-452E-83B6-1043434D1373}" type="pres">
      <dgm:prSet presAssocID="{4F95B10A-3073-4100-B271-61D415F25622}" presName="dummyMaxCanvas" presStyleCnt="0">
        <dgm:presLayoutVars/>
      </dgm:prSet>
      <dgm:spPr/>
    </dgm:pt>
    <dgm:pt modelId="{02A11467-71BC-426B-8865-B50EAF820342}" type="pres">
      <dgm:prSet presAssocID="{4F95B10A-3073-4100-B271-61D415F25622}" presName="FourNodes_1" presStyleLbl="node1" presStyleIdx="0" presStyleCnt="4">
        <dgm:presLayoutVars>
          <dgm:bulletEnabled val="1"/>
        </dgm:presLayoutVars>
      </dgm:prSet>
      <dgm:spPr/>
    </dgm:pt>
    <dgm:pt modelId="{97FBFFC5-76E2-4E12-967A-E8786F2607A5}" type="pres">
      <dgm:prSet presAssocID="{4F95B10A-3073-4100-B271-61D415F25622}" presName="FourNodes_2" presStyleLbl="node1" presStyleIdx="1" presStyleCnt="4">
        <dgm:presLayoutVars>
          <dgm:bulletEnabled val="1"/>
        </dgm:presLayoutVars>
      </dgm:prSet>
      <dgm:spPr/>
    </dgm:pt>
    <dgm:pt modelId="{C6B8D789-B683-4C01-AA7C-4D273639EC02}" type="pres">
      <dgm:prSet presAssocID="{4F95B10A-3073-4100-B271-61D415F25622}" presName="FourNodes_3" presStyleLbl="node1" presStyleIdx="2" presStyleCnt="4">
        <dgm:presLayoutVars>
          <dgm:bulletEnabled val="1"/>
        </dgm:presLayoutVars>
      </dgm:prSet>
      <dgm:spPr/>
    </dgm:pt>
    <dgm:pt modelId="{31F8860A-18AA-4FF0-B7AA-30BA5D4C1B3B}" type="pres">
      <dgm:prSet presAssocID="{4F95B10A-3073-4100-B271-61D415F25622}" presName="FourNodes_4" presStyleLbl="node1" presStyleIdx="3" presStyleCnt="4">
        <dgm:presLayoutVars>
          <dgm:bulletEnabled val="1"/>
        </dgm:presLayoutVars>
      </dgm:prSet>
      <dgm:spPr/>
    </dgm:pt>
    <dgm:pt modelId="{E46B60A5-30CB-4FD0-8591-02751DA5A736}" type="pres">
      <dgm:prSet presAssocID="{4F95B10A-3073-4100-B271-61D415F25622}" presName="FourConn_1-2" presStyleLbl="fgAccFollowNode1" presStyleIdx="0" presStyleCnt="3">
        <dgm:presLayoutVars>
          <dgm:bulletEnabled val="1"/>
        </dgm:presLayoutVars>
      </dgm:prSet>
      <dgm:spPr/>
    </dgm:pt>
    <dgm:pt modelId="{BDCEAB14-BAC9-4859-927E-8272A24215AE}" type="pres">
      <dgm:prSet presAssocID="{4F95B10A-3073-4100-B271-61D415F25622}" presName="FourConn_2-3" presStyleLbl="fgAccFollowNode1" presStyleIdx="1" presStyleCnt="3">
        <dgm:presLayoutVars>
          <dgm:bulletEnabled val="1"/>
        </dgm:presLayoutVars>
      </dgm:prSet>
      <dgm:spPr/>
    </dgm:pt>
    <dgm:pt modelId="{B45A589C-F081-4356-9CAD-9873E8B60C4B}" type="pres">
      <dgm:prSet presAssocID="{4F95B10A-3073-4100-B271-61D415F25622}" presName="FourConn_3-4" presStyleLbl="fgAccFollowNode1" presStyleIdx="2" presStyleCnt="3">
        <dgm:presLayoutVars>
          <dgm:bulletEnabled val="1"/>
        </dgm:presLayoutVars>
      </dgm:prSet>
      <dgm:spPr/>
    </dgm:pt>
    <dgm:pt modelId="{0C7999CC-0E1A-4D90-89A5-48D27CDFF622}" type="pres">
      <dgm:prSet presAssocID="{4F95B10A-3073-4100-B271-61D415F25622}" presName="FourNodes_1_text" presStyleLbl="node1" presStyleIdx="3" presStyleCnt="4">
        <dgm:presLayoutVars>
          <dgm:bulletEnabled val="1"/>
        </dgm:presLayoutVars>
      </dgm:prSet>
      <dgm:spPr/>
    </dgm:pt>
    <dgm:pt modelId="{7512E648-29A8-4687-995D-E8DF6CDFF999}" type="pres">
      <dgm:prSet presAssocID="{4F95B10A-3073-4100-B271-61D415F25622}" presName="FourNodes_2_text" presStyleLbl="node1" presStyleIdx="3" presStyleCnt="4">
        <dgm:presLayoutVars>
          <dgm:bulletEnabled val="1"/>
        </dgm:presLayoutVars>
      </dgm:prSet>
      <dgm:spPr/>
    </dgm:pt>
    <dgm:pt modelId="{95E89A10-30E8-4317-8E64-E456F308FF16}" type="pres">
      <dgm:prSet presAssocID="{4F95B10A-3073-4100-B271-61D415F25622}" presName="FourNodes_3_text" presStyleLbl="node1" presStyleIdx="3" presStyleCnt="4">
        <dgm:presLayoutVars>
          <dgm:bulletEnabled val="1"/>
        </dgm:presLayoutVars>
      </dgm:prSet>
      <dgm:spPr/>
    </dgm:pt>
    <dgm:pt modelId="{7E9D0F5A-3BCB-466A-87DC-06E16A4EDD2C}" type="pres">
      <dgm:prSet presAssocID="{4F95B10A-3073-4100-B271-61D415F256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1921205-32D9-4C20-AC4E-7A849E637136}" type="presOf" srcId="{124504CF-1CA3-4822-94A2-6101932E6E53}" destId="{7E9D0F5A-3BCB-466A-87DC-06E16A4EDD2C}" srcOrd="1" destOrd="0" presId="urn:microsoft.com/office/officeart/2005/8/layout/vProcess5"/>
    <dgm:cxn modelId="{94CFBE15-6745-47B0-9E1D-71753A394F57}" type="presOf" srcId="{AF6C9FB2-571A-4D66-B047-27C5D56EABDC}" destId="{B45A589C-F081-4356-9CAD-9873E8B60C4B}" srcOrd="0" destOrd="0" presId="urn:microsoft.com/office/officeart/2005/8/layout/vProcess5"/>
    <dgm:cxn modelId="{5BBA0317-95A7-4806-AEE6-714CA496413C}" srcId="{4F95B10A-3073-4100-B271-61D415F25622}" destId="{34FBEB17-2A1B-4951-8E5D-9C89BB653B12}" srcOrd="0" destOrd="0" parTransId="{AECF68E1-6A00-484C-9B7D-F92A95C243CF}" sibTransId="{7164730D-579E-43DD-871B-01680A614D51}"/>
    <dgm:cxn modelId="{1D77A11C-49DC-4EA4-9A1F-86F375F9BDB9}" type="presOf" srcId="{8B3A35A0-7B37-49D1-9061-2E02E997077B}" destId="{BDCEAB14-BAC9-4859-927E-8272A24215AE}" srcOrd="0" destOrd="0" presId="urn:microsoft.com/office/officeart/2005/8/layout/vProcess5"/>
    <dgm:cxn modelId="{D4CEF320-4A47-415F-B30E-7A27EEC6C5CA}" srcId="{4F95B10A-3073-4100-B271-61D415F25622}" destId="{FBD3870B-2434-4FEA-A7D9-108A690B28C0}" srcOrd="1" destOrd="0" parTransId="{2CACC04C-6402-4832-A48C-E22BCF0D07F5}" sibTransId="{8B3A35A0-7B37-49D1-9061-2E02E997077B}"/>
    <dgm:cxn modelId="{08D25C82-2CD8-4C4B-9ED5-5F89EE9410B9}" type="presOf" srcId="{37DF6799-33C9-4D91-B1F2-7A61D748C7E5}" destId="{95E89A10-30E8-4317-8E64-E456F308FF16}" srcOrd="1" destOrd="0" presId="urn:microsoft.com/office/officeart/2005/8/layout/vProcess5"/>
    <dgm:cxn modelId="{8CEB2885-B8EB-4D92-86CC-1E727FCA31D6}" type="presOf" srcId="{FBD3870B-2434-4FEA-A7D9-108A690B28C0}" destId="{97FBFFC5-76E2-4E12-967A-E8786F2607A5}" srcOrd="0" destOrd="0" presId="urn:microsoft.com/office/officeart/2005/8/layout/vProcess5"/>
    <dgm:cxn modelId="{FF819A86-9E6E-406F-B878-E03C9E0E2BC1}" type="presOf" srcId="{37DF6799-33C9-4D91-B1F2-7A61D748C7E5}" destId="{C6B8D789-B683-4C01-AA7C-4D273639EC02}" srcOrd="0" destOrd="0" presId="urn:microsoft.com/office/officeart/2005/8/layout/vProcess5"/>
    <dgm:cxn modelId="{7A89528E-1078-4ABE-B903-383F656799FA}" type="presOf" srcId="{34FBEB17-2A1B-4951-8E5D-9C89BB653B12}" destId="{02A11467-71BC-426B-8865-B50EAF820342}" srcOrd="0" destOrd="0" presId="urn:microsoft.com/office/officeart/2005/8/layout/vProcess5"/>
    <dgm:cxn modelId="{CE032E93-1162-458E-A785-086308C62393}" srcId="{4F95B10A-3073-4100-B271-61D415F25622}" destId="{37DF6799-33C9-4D91-B1F2-7A61D748C7E5}" srcOrd="2" destOrd="0" parTransId="{8C677ACA-ED3B-47D0-BC6E-601DD4A93662}" sibTransId="{AF6C9FB2-571A-4D66-B047-27C5D56EABDC}"/>
    <dgm:cxn modelId="{5F09E49D-1CD1-4DB6-8965-3D285BA84111}" srcId="{4F95B10A-3073-4100-B271-61D415F25622}" destId="{124504CF-1CA3-4822-94A2-6101932E6E53}" srcOrd="3" destOrd="0" parTransId="{0E184B40-3525-4DA0-A601-5D8D2EFD20EF}" sibTransId="{9A110819-6792-4401-AAF7-67940ADA5B84}"/>
    <dgm:cxn modelId="{F0BD18E0-9374-4670-88A4-3D77CE9855AF}" type="presOf" srcId="{FBD3870B-2434-4FEA-A7D9-108A690B28C0}" destId="{7512E648-29A8-4687-995D-E8DF6CDFF999}" srcOrd="1" destOrd="0" presId="urn:microsoft.com/office/officeart/2005/8/layout/vProcess5"/>
    <dgm:cxn modelId="{52FE9EE6-847B-44D4-A770-D27878785869}" type="presOf" srcId="{124504CF-1CA3-4822-94A2-6101932E6E53}" destId="{31F8860A-18AA-4FF0-B7AA-30BA5D4C1B3B}" srcOrd="0" destOrd="0" presId="urn:microsoft.com/office/officeart/2005/8/layout/vProcess5"/>
    <dgm:cxn modelId="{BCE645EC-CE02-4C26-B2F5-E7D99C9D8AB2}" type="presOf" srcId="{4F95B10A-3073-4100-B271-61D415F25622}" destId="{B557C12C-B5E3-4B54-9EFC-8888642A5EDB}" srcOrd="0" destOrd="0" presId="urn:microsoft.com/office/officeart/2005/8/layout/vProcess5"/>
    <dgm:cxn modelId="{AC0CDBF2-109E-4A9A-98E3-9D43025581B2}" type="presOf" srcId="{34FBEB17-2A1B-4951-8E5D-9C89BB653B12}" destId="{0C7999CC-0E1A-4D90-89A5-48D27CDFF622}" srcOrd="1" destOrd="0" presId="urn:microsoft.com/office/officeart/2005/8/layout/vProcess5"/>
    <dgm:cxn modelId="{23CEA6FB-0483-40F2-9828-9065E1213873}" type="presOf" srcId="{7164730D-579E-43DD-871B-01680A614D51}" destId="{E46B60A5-30CB-4FD0-8591-02751DA5A736}" srcOrd="0" destOrd="0" presId="urn:microsoft.com/office/officeart/2005/8/layout/vProcess5"/>
    <dgm:cxn modelId="{1F57A36A-D1B8-49ED-91F8-E9A24CC92086}" type="presParOf" srcId="{B557C12C-B5E3-4B54-9EFC-8888642A5EDB}" destId="{E621DD45-AF4E-452E-83B6-1043434D1373}" srcOrd="0" destOrd="0" presId="urn:microsoft.com/office/officeart/2005/8/layout/vProcess5"/>
    <dgm:cxn modelId="{D5603225-E453-4288-88C4-70BDF4392DA8}" type="presParOf" srcId="{B557C12C-B5E3-4B54-9EFC-8888642A5EDB}" destId="{02A11467-71BC-426B-8865-B50EAF820342}" srcOrd="1" destOrd="0" presId="urn:microsoft.com/office/officeart/2005/8/layout/vProcess5"/>
    <dgm:cxn modelId="{43902FD5-53C2-4188-BE79-7801AFD9264E}" type="presParOf" srcId="{B557C12C-B5E3-4B54-9EFC-8888642A5EDB}" destId="{97FBFFC5-76E2-4E12-967A-E8786F2607A5}" srcOrd="2" destOrd="0" presId="urn:microsoft.com/office/officeart/2005/8/layout/vProcess5"/>
    <dgm:cxn modelId="{30044FB1-C00E-47E9-A9A3-10DCD643D739}" type="presParOf" srcId="{B557C12C-B5E3-4B54-9EFC-8888642A5EDB}" destId="{C6B8D789-B683-4C01-AA7C-4D273639EC02}" srcOrd="3" destOrd="0" presId="urn:microsoft.com/office/officeart/2005/8/layout/vProcess5"/>
    <dgm:cxn modelId="{B2E9A226-A6CE-47E5-A130-6E1CCE80C92D}" type="presParOf" srcId="{B557C12C-B5E3-4B54-9EFC-8888642A5EDB}" destId="{31F8860A-18AA-4FF0-B7AA-30BA5D4C1B3B}" srcOrd="4" destOrd="0" presId="urn:microsoft.com/office/officeart/2005/8/layout/vProcess5"/>
    <dgm:cxn modelId="{F0E182A3-4F6D-4725-A5B1-03DA6B302EBD}" type="presParOf" srcId="{B557C12C-B5E3-4B54-9EFC-8888642A5EDB}" destId="{E46B60A5-30CB-4FD0-8591-02751DA5A736}" srcOrd="5" destOrd="0" presId="urn:microsoft.com/office/officeart/2005/8/layout/vProcess5"/>
    <dgm:cxn modelId="{C7BE08D0-166B-43C2-9CBA-78EE52DD077C}" type="presParOf" srcId="{B557C12C-B5E3-4B54-9EFC-8888642A5EDB}" destId="{BDCEAB14-BAC9-4859-927E-8272A24215AE}" srcOrd="6" destOrd="0" presId="urn:microsoft.com/office/officeart/2005/8/layout/vProcess5"/>
    <dgm:cxn modelId="{A8889C33-C029-4262-B8DB-A6F4DBA6EDE8}" type="presParOf" srcId="{B557C12C-B5E3-4B54-9EFC-8888642A5EDB}" destId="{B45A589C-F081-4356-9CAD-9873E8B60C4B}" srcOrd="7" destOrd="0" presId="urn:microsoft.com/office/officeart/2005/8/layout/vProcess5"/>
    <dgm:cxn modelId="{F8423E30-9B97-47EC-A86F-B82036788194}" type="presParOf" srcId="{B557C12C-B5E3-4B54-9EFC-8888642A5EDB}" destId="{0C7999CC-0E1A-4D90-89A5-48D27CDFF622}" srcOrd="8" destOrd="0" presId="urn:microsoft.com/office/officeart/2005/8/layout/vProcess5"/>
    <dgm:cxn modelId="{F1DFD00D-CE1A-4736-9447-3A9DAEB1BE81}" type="presParOf" srcId="{B557C12C-B5E3-4B54-9EFC-8888642A5EDB}" destId="{7512E648-29A8-4687-995D-E8DF6CDFF999}" srcOrd="9" destOrd="0" presId="urn:microsoft.com/office/officeart/2005/8/layout/vProcess5"/>
    <dgm:cxn modelId="{993D4FA5-9FC4-4B04-81C3-1EB8939B01DF}" type="presParOf" srcId="{B557C12C-B5E3-4B54-9EFC-8888642A5EDB}" destId="{95E89A10-30E8-4317-8E64-E456F308FF16}" srcOrd="10" destOrd="0" presId="urn:microsoft.com/office/officeart/2005/8/layout/vProcess5"/>
    <dgm:cxn modelId="{DA83EC64-C77D-4AF1-ADA9-102E27ECA4B5}" type="presParOf" srcId="{B557C12C-B5E3-4B54-9EFC-8888642A5EDB}" destId="{7E9D0F5A-3BCB-466A-87DC-06E16A4EDD2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F86BB-3836-4CF9-9F03-378BD81B5A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8E226E-DF9F-419D-AF6A-0A6980509229}">
      <dgm:prSet/>
      <dgm:spPr/>
      <dgm:t>
        <a:bodyPr/>
        <a:lstStyle/>
        <a:p>
          <a:r>
            <a:rPr lang="en-US"/>
            <a:t>Colorful 2D sprites with clear visual hierarchy</a:t>
          </a:r>
        </a:p>
      </dgm:t>
    </dgm:pt>
    <dgm:pt modelId="{00EEB805-BA7A-42EC-BBFC-9D03F9E39DBA}" type="parTrans" cxnId="{B55EA6DB-CA5C-43CD-870D-A33A563D472B}">
      <dgm:prSet/>
      <dgm:spPr/>
      <dgm:t>
        <a:bodyPr/>
        <a:lstStyle/>
        <a:p>
          <a:endParaRPr lang="en-US"/>
        </a:p>
      </dgm:t>
    </dgm:pt>
    <dgm:pt modelId="{92922941-2AA9-485C-9567-927710B871CB}" type="sibTrans" cxnId="{B55EA6DB-CA5C-43CD-870D-A33A563D472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C89294E-7701-4280-8599-3BBA8ED7E0BA}">
      <dgm:prSet/>
      <dgm:spPr/>
      <dgm:t>
        <a:bodyPr/>
        <a:lstStyle/>
        <a:p>
          <a:r>
            <a:rPr lang="en-US"/>
            <a:t>Directional dog animations responding to player input</a:t>
          </a:r>
        </a:p>
      </dgm:t>
    </dgm:pt>
    <dgm:pt modelId="{76D11B4F-3F9B-4655-88D1-ACF8FB6AF7F2}" type="parTrans" cxnId="{19BED70B-4DFC-459B-86A8-6C0826976DCA}">
      <dgm:prSet/>
      <dgm:spPr/>
      <dgm:t>
        <a:bodyPr/>
        <a:lstStyle/>
        <a:p>
          <a:endParaRPr lang="en-US"/>
        </a:p>
      </dgm:t>
    </dgm:pt>
    <dgm:pt modelId="{B0AD2ACC-49DA-4852-9624-32C70FF6AE23}" type="sibTrans" cxnId="{19BED70B-4DFC-459B-86A8-6C0826976D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69E1B6B-76D8-44A3-9A6C-DFEDA9E3471B}">
      <dgm:prSet/>
      <dgm:spPr/>
      <dgm:t>
        <a:bodyPr/>
        <a:lstStyle/>
        <a:p>
          <a:r>
            <a:rPr lang="en-US"/>
            <a:t>Dynamic background scrolling creating sense of movement</a:t>
          </a:r>
        </a:p>
      </dgm:t>
    </dgm:pt>
    <dgm:pt modelId="{C3EB8AC2-DA09-41A3-B1B5-4A4A430589A0}" type="parTrans" cxnId="{510F3C6F-DFFF-4F45-8265-C9A14753AEC9}">
      <dgm:prSet/>
      <dgm:spPr/>
      <dgm:t>
        <a:bodyPr/>
        <a:lstStyle/>
        <a:p>
          <a:endParaRPr lang="en-US"/>
        </a:p>
      </dgm:t>
    </dgm:pt>
    <dgm:pt modelId="{E2145B6F-C9CE-4FEC-882A-4E32D5E3BF2F}" type="sibTrans" cxnId="{510F3C6F-DFFF-4F45-8265-C9A14753AEC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AF9C5F6-E925-4529-8BBC-278C2D0CF2EC}" type="pres">
      <dgm:prSet presAssocID="{427F86BB-3836-4CF9-9F03-378BD81B5AF6}" presName="Name0" presStyleCnt="0">
        <dgm:presLayoutVars>
          <dgm:animLvl val="lvl"/>
          <dgm:resizeHandles val="exact"/>
        </dgm:presLayoutVars>
      </dgm:prSet>
      <dgm:spPr/>
    </dgm:pt>
    <dgm:pt modelId="{861EC0EE-3EBF-4267-8317-BAFD3F5F5AE7}" type="pres">
      <dgm:prSet presAssocID="{358E226E-DF9F-419D-AF6A-0A6980509229}" presName="compositeNode" presStyleCnt="0">
        <dgm:presLayoutVars>
          <dgm:bulletEnabled val="1"/>
        </dgm:presLayoutVars>
      </dgm:prSet>
      <dgm:spPr/>
    </dgm:pt>
    <dgm:pt modelId="{E89174C2-EF62-419D-8DF3-A10EADDC7AED}" type="pres">
      <dgm:prSet presAssocID="{358E226E-DF9F-419D-AF6A-0A6980509229}" presName="bgRect" presStyleLbl="bgAccFollowNode1" presStyleIdx="0" presStyleCnt="3"/>
      <dgm:spPr/>
    </dgm:pt>
    <dgm:pt modelId="{D6E350E9-475F-4E82-8518-DD16BCC0EB51}" type="pres">
      <dgm:prSet presAssocID="{92922941-2AA9-485C-9567-927710B871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2CD2043-1049-4E89-8333-59C119D93B28}" type="pres">
      <dgm:prSet presAssocID="{358E226E-DF9F-419D-AF6A-0A6980509229}" presName="bottomLine" presStyleLbl="alignNode1" presStyleIdx="1" presStyleCnt="6">
        <dgm:presLayoutVars/>
      </dgm:prSet>
      <dgm:spPr/>
    </dgm:pt>
    <dgm:pt modelId="{B9BD60A7-CAE9-40A4-A337-E22CAC6459B7}" type="pres">
      <dgm:prSet presAssocID="{358E226E-DF9F-419D-AF6A-0A6980509229}" presName="nodeText" presStyleLbl="bgAccFollowNode1" presStyleIdx="0" presStyleCnt="3">
        <dgm:presLayoutVars>
          <dgm:bulletEnabled val="1"/>
        </dgm:presLayoutVars>
      </dgm:prSet>
      <dgm:spPr/>
    </dgm:pt>
    <dgm:pt modelId="{4D3DDA7B-3E3A-40A5-8329-F5492F4C85A5}" type="pres">
      <dgm:prSet presAssocID="{92922941-2AA9-485C-9567-927710B871CB}" presName="sibTrans" presStyleCnt="0"/>
      <dgm:spPr/>
    </dgm:pt>
    <dgm:pt modelId="{C3702B90-1691-425C-923A-B5283C00DCFA}" type="pres">
      <dgm:prSet presAssocID="{AC89294E-7701-4280-8599-3BBA8ED7E0BA}" presName="compositeNode" presStyleCnt="0">
        <dgm:presLayoutVars>
          <dgm:bulletEnabled val="1"/>
        </dgm:presLayoutVars>
      </dgm:prSet>
      <dgm:spPr/>
    </dgm:pt>
    <dgm:pt modelId="{0D9DBFF5-7BF5-43A1-BB87-E8BA09C56403}" type="pres">
      <dgm:prSet presAssocID="{AC89294E-7701-4280-8599-3BBA8ED7E0BA}" presName="bgRect" presStyleLbl="bgAccFollowNode1" presStyleIdx="1" presStyleCnt="3"/>
      <dgm:spPr/>
    </dgm:pt>
    <dgm:pt modelId="{491FB7A1-58D3-4366-985F-BEE67DF1DF8D}" type="pres">
      <dgm:prSet presAssocID="{B0AD2ACC-49DA-4852-9624-32C70FF6AE2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A2523C1-BC9E-46E8-B09E-36DECA38E2FF}" type="pres">
      <dgm:prSet presAssocID="{AC89294E-7701-4280-8599-3BBA8ED7E0BA}" presName="bottomLine" presStyleLbl="alignNode1" presStyleIdx="3" presStyleCnt="6">
        <dgm:presLayoutVars/>
      </dgm:prSet>
      <dgm:spPr/>
    </dgm:pt>
    <dgm:pt modelId="{F38410C3-DB9E-47D4-B554-40AB581DB27F}" type="pres">
      <dgm:prSet presAssocID="{AC89294E-7701-4280-8599-3BBA8ED7E0BA}" presName="nodeText" presStyleLbl="bgAccFollowNode1" presStyleIdx="1" presStyleCnt="3">
        <dgm:presLayoutVars>
          <dgm:bulletEnabled val="1"/>
        </dgm:presLayoutVars>
      </dgm:prSet>
      <dgm:spPr/>
    </dgm:pt>
    <dgm:pt modelId="{9099E57E-01E0-4064-8C12-9EC033D6D259}" type="pres">
      <dgm:prSet presAssocID="{B0AD2ACC-49DA-4852-9624-32C70FF6AE23}" presName="sibTrans" presStyleCnt="0"/>
      <dgm:spPr/>
    </dgm:pt>
    <dgm:pt modelId="{DC328012-9592-43CA-BDCF-BA5BC989429F}" type="pres">
      <dgm:prSet presAssocID="{F69E1B6B-76D8-44A3-9A6C-DFEDA9E3471B}" presName="compositeNode" presStyleCnt="0">
        <dgm:presLayoutVars>
          <dgm:bulletEnabled val="1"/>
        </dgm:presLayoutVars>
      </dgm:prSet>
      <dgm:spPr/>
    </dgm:pt>
    <dgm:pt modelId="{DED36A94-400F-4A2D-93E4-33DDA16F6A21}" type="pres">
      <dgm:prSet presAssocID="{F69E1B6B-76D8-44A3-9A6C-DFEDA9E3471B}" presName="bgRect" presStyleLbl="bgAccFollowNode1" presStyleIdx="2" presStyleCnt="3"/>
      <dgm:spPr/>
    </dgm:pt>
    <dgm:pt modelId="{600364E5-F5E3-4FD3-8B17-5166DBE115BE}" type="pres">
      <dgm:prSet presAssocID="{E2145B6F-C9CE-4FEC-882A-4E32D5E3BF2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90ED632-78B7-41EE-BF74-C18EF9902A39}" type="pres">
      <dgm:prSet presAssocID="{F69E1B6B-76D8-44A3-9A6C-DFEDA9E3471B}" presName="bottomLine" presStyleLbl="alignNode1" presStyleIdx="5" presStyleCnt="6">
        <dgm:presLayoutVars/>
      </dgm:prSet>
      <dgm:spPr/>
    </dgm:pt>
    <dgm:pt modelId="{B5B03CD5-F58C-4E8E-B91E-1027266F5FAF}" type="pres">
      <dgm:prSet presAssocID="{F69E1B6B-76D8-44A3-9A6C-DFEDA9E3471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292B800-E1EF-4B81-AD6B-4BD7ED80AB34}" type="presOf" srcId="{E2145B6F-C9CE-4FEC-882A-4E32D5E3BF2F}" destId="{600364E5-F5E3-4FD3-8B17-5166DBE115BE}" srcOrd="0" destOrd="0" presId="urn:microsoft.com/office/officeart/2016/7/layout/BasicLinearProcessNumbered"/>
    <dgm:cxn modelId="{56CFA101-4FF8-4DB9-9D3D-0CE6C2E34D19}" type="presOf" srcId="{427F86BB-3836-4CF9-9F03-378BD81B5AF6}" destId="{5AF9C5F6-E925-4529-8BBC-278C2D0CF2EC}" srcOrd="0" destOrd="0" presId="urn:microsoft.com/office/officeart/2016/7/layout/BasicLinearProcessNumbered"/>
    <dgm:cxn modelId="{19BED70B-4DFC-459B-86A8-6C0826976DCA}" srcId="{427F86BB-3836-4CF9-9F03-378BD81B5AF6}" destId="{AC89294E-7701-4280-8599-3BBA8ED7E0BA}" srcOrd="1" destOrd="0" parTransId="{76D11B4F-3F9B-4655-88D1-ACF8FB6AF7F2}" sibTransId="{B0AD2ACC-49DA-4852-9624-32C70FF6AE23}"/>
    <dgm:cxn modelId="{7B105F0E-E835-407F-89E8-3FF0D84C1600}" type="presOf" srcId="{AC89294E-7701-4280-8599-3BBA8ED7E0BA}" destId="{0D9DBFF5-7BF5-43A1-BB87-E8BA09C56403}" srcOrd="0" destOrd="0" presId="urn:microsoft.com/office/officeart/2016/7/layout/BasicLinearProcessNumbered"/>
    <dgm:cxn modelId="{47952123-7976-46C0-837A-0E03481A47C7}" type="presOf" srcId="{92922941-2AA9-485C-9567-927710B871CB}" destId="{D6E350E9-475F-4E82-8518-DD16BCC0EB51}" srcOrd="0" destOrd="0" presId="urn:microsoft.com/office/officeart/2016/7/layout/BasicLinearProcessNumbered"/>
    <dgm:cxn modelId="{297A9B34-38A9-4AA2-9E75-8D355D92418D}" type="presOf" srcId="{358E226E-DF9F-419D-AF6A-0A6980509229}" destId="{B9BD60A7-CAE9-40A4-A337-E22CAC6459B7}" srcOrd="1" destOrd="0" presId="urn:microsoft.com/office/officeart/2016/7/layout/BasicLinearProcessNumbered"/>
    <dgm:cxn modelId="{E6FB405C-7E50-46D6-9072-F57E297195CE}" type="presOf" srcId="{F69E1B6B-76D8-44A3-9A6C-DFEDA9E3471B}" destId="{B5B03CD5-F58C-4E8E-B91E-1027266F5FAF}" srcOrd="1" destOrd="0" presId="urn:microsoft.com/office/officeart/2016/7/layout/BasicLinearProcessNumbered"/>
    <dgm:cxn modelId="{F9242169-5BD1-4CA7-AC72-D4C0D2CC60ED}" type="presOf" srcId="{358E226E-DF9F-419D-AF6A-0A6980509229}" destId="{E89174C2-EF62-419D-8DF3-A10EADDC7AED}" srcOrd="0" destOrd="0" presId="urn:microsoft.com/office/officeart/2016/7/layout/BasicLinearProcessNumbered"/>
    <dgm:cxn modelId="{510F3C6F-DFFF-4F45-8265-C9A14753AEC9}" srcId="{427F86BB-3836-4CF9-9F03-378BD81B5AF6}" destId="{F69E1B6B-76D8-44A3-9A6C-DFEDA9E3471B}" srcOrd="2" destOrd="0" parTransId="{C3EB8AC2-DA09-41A3-B1B5-4A4A430589A0}" sibTransId="{E2145B6F-C9CE-4FEC-882A-4E32D5E3BF2F}"/>
    <dgm:cxn modelId="{6C064786-9572-4081-AE0B-EAC73782928C}" type="presOf" srcId="{F69E1B6B-76D8-44A3-9A6C-DFEDA9E3471B}" destId="{DED36A94-400F-4A2D-93E4-33DDA16F6A21}" srcOrd="0" destOrd="0" presId="urn:microsoft.com/office/officeart/2016/7/layout/BasicLinearProcessNumbered"/>
    <dgm:cxn modelId="{2FDE25A0-F187-49CF-A451-C6E12C09497F}" type="presOf" srcId="{B0AD2ACC-49DA-4852-9624-32C70FF6AE23}" destId="{491FB7A1-58D3-4366-985F-BEE67DF1DF8D}" srcOrd="0" destOrd="0" presId="urn:microsoft.com/office/officeart/2016/7/layout/BasicLinearProcessNumbered"/>
    <dgm:cxn modelId="{B55EA6DB-CA5C-43CD-870D-A33A563D472B}" srcId="{427F86BB-3836-4CF9-9F03-378BD81B5AF6}" destId="{358E226E-DF9F-419D-AF6A-0A6980509229}" srcOrd="0" destOrd="0" parTransId="{00EEB805-BA7A-42EC-BBFC-9D03F9E39DBA}" sibTransId="{92922941-2AA9-485C-9567-927710B871CB}"/>
    <dgm:cxn modelId="{7E43D5E9-67E0-4C4A-90CC-0FBFED579D88}" type="presOf" srcId="{AC89294E-7701-4280-8599-3BBA8ED7E0BA}" destId="{F38410C3-DB9E-47D4-B554-40AB581DB27F}" srcOrd="1" destOrd="0" presId="urn:microsoft.com/office/officeart/2016/7/layout/BasicLinearProcessNumbered"/>
    <dgm:cxn modelId="{7278E502-05C2-4F46-8DC1-0A3AB113A2A8}" type="presParOf" srcId="{5AF9C5F6-E925-4529-8BBC-278C2D0CF2EC}" destId="{861EC0EE-3EBF-4267-8317-BAFD3F5F5AE7}" srcOrd="0" destOrd="0" presId="urn:microsoft.com/office/officeart/2016/7/layout/BasicLinearProcessNumbered"/>
    <dgm:cxn modelId="{DF60F595-3ECE-4C3F-8D36-1432837E5503}" type="presParOf" srcId="{861EC0EE-3EBF-4267-8317-BAFD3F5F5AE7}" destId="{E89174C2-EF62-419D-8DF3-A10EADDC7AED}" srcOrd="0" destOrd="0" presId="urn:microsoft.com/office/officeart/2016/7/layout/BasicLinearProcessNumbered"/>
    <dgm:cxn modelId="{B5192930-B948-46BA-8F46-90AFAC0CDD2A}" type="presParOf" srcId="{861EC0EE-3EBF-4267-8317-BAFD3F5F5AE7}" destId="{D6E350E9-475F-4E82-8518-DD16BCC0EB51}" srcOrd="1" destOrd="0" presId="urn:microsoft.com/office/officeart/2016/7/layout/BasicLinearProcessNumbered"/>
    <dgm:cxn modelId="{1429F542-6750-48C8-837A-A9F80241153A}" type="presParOf" srcId="{861EC0EE-3EBF-4267-8317-BAFD3F5F5AE7}" destId="{F2CD2043-1049-4E89-8333-59C119D93B28}" srcOrd="2" destOrd="0" presId="urn:microsoft.com/office/officeart/2016/7/layout/BasicLinearProcessNumbered"/>
    <dgm:cxn modelId="{70D80805-546A-4DF2-941F-3A09464DED09}" type="presParOf" srcId="{861EC0EE-3EBF-4267-8317-BAFD3F5F5AE7}" destId="{B9BD60A7-CAE9-40A4-A337-E22CAC6459B7}" srcOrd="3" destOrd="0" presId="urn:microsoft.com/office/officeart/2016/7/layout/BasicLinearProcessNumbered"/>
    <dgm:cxn modelId="{87B4033F-FD18-4605-9D07-0656E7B3F166}" type="presParOf" srcId="{5AF9C5F6-E925-4529-8BBC-278C2D0CF2EC}" destId="{4D3DDA7B-3E3A-40A5-8329-F5492F4C85A5}" srcOrd="1" destOrd="0" presId="urn:microsoft.com/office/officeart/2016/7/layout/BasicLinearProcessNumbered"/>
    <dgm:cxn modelId="{1815460D-32B1-4C8F-9B4F-78E9BEF06878}" type="presParOf" srcId="{5AF9C5F6-E925-4529-8BBC-278C2D0CF2EC}" destId="{C3702B90-1691-425C-923A-B5283C00DCFA}" srcOrd="2" destOrd="0" presId="urn:microsoft.com/office/officeart/2016/7/layout/BasicLinearProcessNumbered"/>
    <dgm:cxn modelId="{2C1F4150-A17F-4C6B-911C-CD2C65B55FFC}" type="presParOf" srcId="{C3702B90-1691-425C-923A-B5283C00DCFA}" destId="{0D9DBFF5-7BF5-43A1-BB87-E8BA09C56403}" srcOrd="0" destOrd="0" presId="urn:microsoft.com/office/officeart/2016/7/layout/BasicLinearProcessNumbered"/>
    <dgm:cxn modelId="{24E21C43-F8D2-4B47-A472-FAA2AFDEB2C0}" type="presParOf" srcId="{C3702B90-1691-425C-923A-B5283C00DCFA}" destId="{491FB7A1-58D3-4366-985F-BEE67DF1DF8D}" srcOrd="1" destOrd="0" presId="urn:microsoft.com/office/officeart/2016/7/layout/BasicLinearProcessNumbered"/>
    <dgm:cxn modelId="{B11498C4-3A15-4F19-908C-73E6DC6FF4F8}" type="presParOf" srcId="{C3702B90-1691-425C-923A-B5283C00DCFA}" destId="{DA2523C1-BC9E-46E8-B09E-36DECA38E2FF}" srcOrd="2" destOrd="0" presId="urn:microsoft.com/office/officeart/2016/7/layout/BasicLinearProcessNumbered"/>
    <dgm:cxn modelId="{85062084-2E30-4C38-BF40-7E0B2DF2825B}" type="presParOf" srcId="{C3702B90-1691-425C-923A-B5283C00DCFA}" destId="{F38410C3-DB9E-47D4-B554-40AB581DB27F}" srcOrd="3" destOrd="0" presId="urn:microsoft.com/office/officeart/2016/7/layout/BasicLinearProcessNumbered"/>
    <dgm:cxn modelId="{88C02C06-6D68-4342-8EC5-ED728AB4BD1D}" type="presParOf" srcId="{5AF9C5F6-E925-4529-8BBC-278C2D0CF2EC}" destId="{9099E57E-01E0-4064-8C12-9EC033D6D259}" srcOrd="3" destOrd="0" presId="urn:microsoft.com/office/officeart/2016/7/layout/BasicLinearProcessNumbered"/>
    <dgm:cxn modelId="{6CF59B7A-5F01-4D80-8B45-A425330E7DF3}" type="presParOf" srcId="{5AF9C5F6-E925-4529-8BBC-278C2D0CF2EC}" destId="{DC328012-9592-43CA-BDCF-BA5BC989429F}" srcOrd="4" destOrd="0" presId="urn:microsoft.com/office/officeart/2016/7/layout/BasicLinearProcessNumbered"/>
    <dgm:cxn modelId="{6DB81C8A-E87A-4961-B086-1B727E979762}" type="presParOf" srcId="{DC328012-9592-43CA-BDCF-BA5BC989429F}" destId="{DED36A94-400F-4A2D-93E4-33DDA16F6A21}" srcOrd="0" destOrd="0" presId="urn:microsoft.com/office/officeart/2016/7/layout/BasicLinearProcessNumbered"/>
    <dgm:cxn modelId="{9F3CE463-666F-4519-9FD4-4A52A89466AC}" type="presParOf" srcId="{DC328012-9592-43CA-BDCF-BA5BC989429F}" destId="{600364E5-F5E3-4FD3-8B17-5166DBE115BE}" srcOrd="1" destOrd="0" presId="urn:microsoft.com/office/officeart/2016/7/layout/BasicLinearProcessNumbered"/>
    <dgm:cxn modelId="{AEB625BE-23C8-49E1-B1C1-83909E3D7E64}" type="presParOf" srcId="{DC328012-9592-43CA-BDCF-BA5BC989429F}" destId="{E90ED632-78B7-41EE-BF74-C18EF9902A39}" srcOrd="2" destOrd="0" presId="urn:microsoft.com/office/officeart/2016/7/layout/BasicLinearProcessNumbered"/>
    <dgm:cxn modelId="{D06FB8F0-A6AB-467C-8A84-75EEA71FDA0B}" type="presParOf" srcId="{DC328012-9592-43CA-BDCF-BA5BC989429F}" destId="{B5B03CD5-F58C-4E8E-B91E-1027266F5FA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94D2E7-CF04-4B54-A9E9-FDA89D69B64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D2633E-C68F-451C-A388-F6F9FADB26B1}">
      <dgm:prSet/>
      <dgm:spPr/>
      <dgm:t>
        <a:bodyPr/>
        <a:lstStyle/>
        <a:p>
          <a:r>
            <a:rPr lang="en-US" dirty="0"/>
            <a:t>Collection sounds for bones and cookies</a:t>
          </a:r>
        </a:p>
      </dgm:t>
    </dgm:pt>
    <dgm:pt modelId="{3B44DACC-3E68-4110-9C63-8BCB30423B19}" type="parTrans" cxnId="{99CD0628-FDEF-4EDA-9C09-BDBF347F0E1B}">
      <dgm:prSet/>
      <dgm:spPr/>
      <dgm:t>
        <a:bodyPr/>
        <a:lstStyle/>
        <a:p>
          <a:endParaRPr lang="en-US"/>
        </a:p>
      </dgm:t>
    </dgm:pt>
    <dgm:pt modelId="{D23BAA80-3204-4FC3-ACB3-5F00D9DAF88C}" type="sibTrans" cxnId="{99CD0628-FDEF-4EDA-9C09-BDBF347F0E1B}">
      <dgm:prSet/>
      <dgm:spPr/>
      <dgm:t>
        <a:bodyPr/>
        <a:lstStyle/>
        <a:p>
          <a:endParaRPr lang="en-US"/>
        </a:p>
      </dgm:t>
    </dgm:pt>
    <dgm:pt modelId="{6B5D1F5E-7595-4A1A-9CCB-FA8E432F0184}">
      <dgm:prSet/>
      <dgm:spPr/>
      <dgm:t>
        <a:bodyPr/>
        <a:lstStyle/>
        <a:p>
          <a:r>
            <a:rPr lang="en-US"/>
            <a:t>Impact sounds with cars</a:t>
          </a:r>
        </a:p>
      </dgm:t>
    </dgm:pt>
    <dgm:pt modelId="{1CE39E98-7430-4534-AC3B-9EAF56C83D64}" type="parTrans" cxnId="{34C13F09-772E-4834-B434-4BF62CD1915B}">
      <dgm:prSet/>
      <dgm:spPr/>
      <dgm:t>
        <a:bodyPr/>
        <a:lstStyle/>
        <a:p>
          <a:endParaRPr lang="en-US"/>
        </a:p>
      </dgm:t>
    </dgm:pt>
    <dgm:pt modelId="{2E7AE941-D8AF-422E-8510-43963ED018C0}" type="sibTrans" cxnId="{34C13F09-772E-4834-B434-4BF62CD1915B}">
      <dgm:prSet/>
      <dgm:spPr/>
      <dgm:t>
        <a:bodyPr/>
        <a:lstStyle/>
        <a:p>
          <a:endParaRPr lang="en-US"/>
        </a:p>
      </dgm:t>
    </dgm:pt>
    <dgm:pt modelId="{4A9FD68D-CD40-496B-B77D-991B1DAC5496}">
      <dgm:prSet/>
      <dgm:spPr/>
      <dgm:t>
        <a:bodyPr/>
        <a:lstStyle/>
        <a:p>
          <a:r>
            <a:rPr lang="en-US"/>
            <a:t>Victory and defeat jingles</a:t>
          </a:r>
        </a:p>
      </dgm:t>
    </dgm:pt>
    <dgm:pt modelId="{DABD3B03-E8FD-42B4-84B3-825E8264A1A3}" type="parTrans" cxnId="{BA904B1E-3E9B-4308-9C39-A904331947A3}">
      <dgm:prSet/>
      <dgm:spPr/>
      <dgm:t>
        <a:bodyPr/>
        <a:lstStyle/>
        <a:p>
          <a:endParaRPr lang="en-US"/>
        </a:p>
      </dgm:t>
    </dgm:pt>
    <dgm:pt modelId="{E74A04CF-EE7D-4DCF-B286-1E208A4ADE13}" type="sibTrans" cxnId="{BA904B1E-3E9B-4308-9C39-A904331947A3}">
      <dgm:prSet/>
      <dgm:spPr/>
      <dgm:t>
        <a:bodyPr/>
        <a:lstStyle/>
        <a:p>
          <a:endParaRPr lang="en-US"/>
        </a:p>
      </dgm:t>
    </dgm:pt>
    <dgm:pt modelId="{8115F3F9-C3B0-432F-8B29-D35AD817481C}">
      <dgm:prSet/>
      <dgm:spPr/>
      <dgm:t>
        <a:bodyPr/>
        <a:lstStyle/>
        <a:p>
          <a:r>
            <a:rPr lang="en-US"/>
            <a:t>Background music </a:t>
          </a:r>
        </a:p>
      </dgm:t>
    </dgm:pt>
    <dgm:pt modelId="{1C28E3CD-5772-4248-BED5-87517CBA7FCE}" type="parTrans" cxnId="{E74B9B8B-654A-4155-B84A-57A6D7110574}">
      <dgm:prSet/>
      <dgm:spPr/>
      <dgm:t>
        <a:bodyPr/>
        <a:lstStyle/>
        <a:p>
          <a:endParaRPr lang="en-US"/>
        </a:p>
      </dgm:t>
    </dgm:pt>
    <dgm:pt modelId="{94174106-7809-42F2-A17D-EB901804D254}" type="sibTrans" cxnId="{E74B9B8B-654A-4155-B84A-57A6D7110574}">
      <dgm:prSet/>
      <dgm:spPr/>
      <dgm:t>
        <a:bodyPr/>
        <a:lstStyle/>
        <a:p>
          <a:endParaRPr lang="en-US"/>
        </a:p>
      </dgm:t>
    </dgm:pt>
    <dgm:pt modelId="{AC6DA6B8-DF5E-4482-B218-F5F694683804}" type="pres">
      <dgm:prSet presAssocID="{3894D2E7-CF04-4B54-A9E9-FDA89D69B649}" presName="matrix" presStyleCnt="0">
        <dgm:presLayoutVars>
          <dgm:chMax val="1"/>
          <dgm:dir/>
          <dgm:resizeHandles val="exact"/>
        </dgm:presLayoutVars>
      </dgm:prSet>
      <dgm:spPr/>
    </dgm:pt>
    <dgm:pt modelId="{9FC61A5F-111B-4D05-8582-1ADCBA1DA02F}" type="pres">
      <dgm:prSet presAssocID="{3894D2E7-CF04-4B54-A9E9-FDA89D69B649}" presName="diamond" presStyleLbl="bgShp" presStyleIdx="0" presStyleCnt="1"/>
      <dgm:spPr/>
    </dgm:pt>
    <dgm:pt modelId="{E85F8EF3-4196-4793-92F0-3D38CF7B3A0D}" type="pres">
      <dgm:prSet presAssocID="{3894D2E7-CF04-4B54-A9E9-FDA89D69B64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7D91EC-F461-47CC-BA69-B0A0CC894860}" type="pres">
      <dgm:prSet presAssocID="{3894D2E7-CF04-4B54-A9E9-FDA89D69B64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A996A1-68EF-4CF4-A52C-82B342D2622A}" type="pres">
      <dgm:prSet presAssocID="{3894D2E7-CF04-4B54-A9E9-FDA89D69B64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307CCF-0094-49CD-B36E-BDB0539A8129}" type="pres">
      <dgm:prSet presAssocID="{3894D2E7-CF04-4B54-A9E9-FDA89D69B64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C13F09-772E-4834-B434-4BF62CD1915B}" srcId="{3894D2E7-CF04-4B54-A9E9-FDA89D69B649}" destId="{6B5D1F5E-7595-4A1A-9CCB-FA8E432F0184}" srcOrd="1" destOrd="0" parTransId="{1CE39E98-7430-4534-AC3B-9EAF56C83D64}" sibTransId="{2E7AE941-D8AF-422E-8510-43963ED018C0}"/>
    <dgm:cxn modelId="{BA34F30C-83E2-4F90-8F9F-01EF178A6F07}" type="presOf" srcId="{6B5D1F5E-7595-4A1A-9CCB-FA8E432F0184}" destId="{227D91EC-F461-47CC-BA69-B0A0CC894860}" srcOrd="0" destOrd="0" presId="urn:microsoft.com/office/officeart/2005/8/layout/matrix3"/>
    <dgm:cxn modelId="{BA904B1E-3E9B-4308-9C39-A904331947A3}" srcId="{3894D2E7-CF04-4B54-A9E9-FDA89D69B649}" destId="{4A9FD68D-CD40-496B-B77D-991B1DAC5496}" srcOrd="2" destOrd="0" parTransId="{DABD3B03-E8FD-42B4-84B3-825E8264A1A3}" sibTransId="{E74A04CF-EE7D-4DCF-B286-1E208A4ADE13}"/>
    <dgm:cxn modelId="{99CD0628-FDEF-4EDA-9C09-BDBF347F0E1B}" srcId="{3894D2E7-CF04-4B54-A9E9-FDA89D69B649}" destId="{E6D2633E-C68F-451C-A388-F6F9FADB26B1}" srcOrd="0" destOrd="0" parTransId="{3B44DACC-3E68-4110-9C63-8BCB30423B19}" sibTransId="{D23BAA80-3204-4FC3-ACB3-5F00D9DAF88C}"/>
    <dgm:cxn modelId="{85F2225E-ED8B-408A-BF23-8EF8726C2D31}" type="presOf" srcId="{4A9FD68D-CD40-496B-B77D-991B1DAC5496}" destId="{ABA996A1-68EF-4CF4-A52C-82B342D2622A}" srcOrd="0" destOrd="0" presId="urn:microsoft.com/office/officeart/2005/8/layout/matrix3"/>
    <dgm:cxn modelId="{7F285949-0D8A-4515-B234-BA2CA3471581}" type="presOf" srcId="{8115F3F9-C3B0-432F-8B29-D35AD817481C}" destId="{A2307CCF-0094-49CD-B36E-BDB0539A8129}" srcOrd="0" destOrd="0" presId="urn:microsoft.com/office/officeart/2005/8/layout/matrix3"/>
    <dgm:cxn modelId="{6A1F0F85-C52E-42C2-9B99-7DDFA8B3EB3F}" type="presOf" srcId="{3894D2E7-CF04-4B54-A9E9-FDA89D69B649}" destId="{AC6DA6B8-DF5E-4482-B218-F5F694683804}" srcOrd="0" destOrd="0" presId="urn:microsoft.com/office/officeart/2005/8/layout/matrix3"/>
    <dgm:cxn modelId="{8D54D388-F9BD-479F-82BD-8AD0B88BEB77}" type="presOf" srcId="{E6D2633E-C68F-451C-A388-F6F9FADB26B1}" destId="{E85F8EF3-4196-4793-92F0-3D38CF7B3A0D}" srcOrd="0" destOrd="0" presId="urn:microsoft.com/office/officeart/2005/8/layout/matrix3"/>
    <dgm:cxn modelId="{E74B9B8B-654A-4155-B84A-57A6D7110574}" srcId="{3894D2E7-CF04-4B54-A9E9-FDA89D69B649}" destId="{8115F3F9-C3B0-432F-8B29-D35AD817481C}" srcOrd="3" destOrd="0" parTransId="{1C28E3CD-5772-4248-BED5-87517CBA7FCE}" sibTransId="{94174106-7809-42F2-A17D-EB901804D254}"/>
    <dgm:cxn modelId="{F9B03715-31B7-4221-8942-345AE7E9CCEE}" type="presParOf" srcId="{AC6DA6B8-DF5E-4482-B218-F5F694683804}" destId="{9FC61A5F-111B-4D05-8582-1ADCBA1DA02F}" srcOrd="0" destOrd="0" presId="urn:microsoft.com/office/officeart/2005/8/layout/matrix3"/>
    <dgm:cxn modelId="{FDF2533F-9A75-4E72-9F42-B967F67BD690}" type="presParOf" srcId="{AC6DA6B8-DF5E-4482-B218-F5F694683804}" destId="{E85F8EF3-4196-4793-92F0-3D38CF7B3A0D}" srcOrd="1" destOrd="0" presId="urn:microsoft.com/office/officeart/2005/8/layout/matrix3"/>
    <dgm:cxn modelId="{AE361010-5A9B-45BA-9A18-0270B687C8CB}" type="presParOf" srcId="{AC6DA6B8-DF5E-4482-B218-F5F694683804}" destId="{227D91EC-F461-47CC-BA69-B0A0CC894860}" srcOrd="2" destOrd="0" presId="urn:microsoft.com/office/officeart/2005/8/layout/matrix3"/>
    <dgm:cxn modelId="{BDF3FA92-34FF-4E2D-B222-5C3006AC2E4B}" type="presParOf" srcId="{AC6DA6B8-DF5E-4482-B218-F5F694683804}" destId="{ABA996A1-68EF-4CF4-A52C-82B342D2622A}" srcOrd="3" destOrd="0" presId="urn:microsoft.com/office/officeart/2005/8/layout/matrix3"/>
    <dgm:cxn modelId="{FECCB638-EF2D-42F4-A76F-6C61558B446F}" type="presParOf" srcId="{AC6DA6B8-DF5E-4482-B218-F5F694683804}" destId="{A2307CCF-0094-49CD-B36E-BDB0539A81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14EE6-F689-4C4A-87A0-E8034151E11A}">
      <dsp:nvSpPr>
        <dsp:cNvPr id="0" name=""/>
        <dsp:cNvSpPr/>
      </dsp:nvSpPr>
      <dsp:spPr>
        <a:xfrm>
          <a:off x="-134829" y="54124"/>
          <a:ext cx="8366268" cy="24619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BAD1D-297C-4307-B484-BE7D83B3EA28}">
      <dsp:nvSpPr>
        <dsp:cNvPr id="0" name=""/>
        <dsp:cNvSpPr/>
      </dsp:nvSpPr>
      <dsp:spPr>
        <a:xfrm>
          <a:off x="609895" y="608052"/>
          <a:ext cx="1356693" cy="1354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5FD18-69BD-4FE8-A91E-4124179DA260}">
      <dsp:nvSpPr>
        <dsp:cNvPr id="0" name=""/>
        <dsp:cNvSpPr/>
      </dsp:nvSpPr>
      <dsp:spPr>
        <a:xfrm>
          <a:off x="2711314" y="54124"/>
          <a:ext cx="5511769" cy="2464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06" tIns="260806" rIns="260806" bIns="260806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Journey Home</a:t>
          </a:r>
          <a:endParaRPr lang="en-US" sz="3600" kern="1200" dirty="0"/>
        </a:p>
      </dsp:txBody>
      <dsp:txXfrm>
        <a:off x="2711314" y="54124"/>
        <a:ext cx="5511769" cy="2464307"/>
      </dsp:txXfrm>
    </dsp:sp>
    <dsp:sp modelId="{58842256-3AA1-427A-ACC1-4D3719066551}">
      <dsp:nvSpPr>
        <dsp:cNvPr id="0" name=""/>
        <dsp:cNvSpPr/>
      </dsp:nvSpPr>
      <dsp:spPr>
        <a:xfrm>
          <a:off x="-134829" y="3222763"/>
          <a:ext cx="8366268" cy="24619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64C16-303A-4F94-B0DC-B201DCFB0194}">
      <dsp:nvSpPr>
        <dsp:cNvPr id="0" name=""/>
        <dsp:cNvSpPr/>
      </dsp:nvSpPr>
      <dsp:spPr>
        <a:xfrm>
          <a:off x="609895" y="3776691"/>
          <a:ext cx="1356693" cy="1354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37802-F104-41D9-9639-5D0540E9A43F}">
      <dsp:nvSpPr>
        <dsp:cNvPr id="0" name=""/>
        <dsp:cNvSpPr/>
      </dsp:nvSpPr>
      <dsp:spPr>
        <a:xfrm>
          <a:off x="2433300" y="2966488"/>
          <a:ext cx="6067796" cy="297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06" tIns="260806" rIns="260806" bIns="26080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wandering too far from home, our canine hero must navigate busy streets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Players must collect treats while avoiding dangerous traffic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Complete requirements to make home appear and reunite the dog with its family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Balance risk and reward throughout the journey</a:t>
          </a:r>
        </a:p>
      </dsp:txBody>
      <dsp:txXfrm>
        <a:off x="2433300" y="2966488"/>
        <a:ext cx="6067796" cy="297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11467-71BC-426B-8865-B50EAF820342}">
      <dsp:nvSpPr>
        <dsp:cNvPr id="0" name=""/>
        <dsp:cNvSpPr/>
      </dsp:nvSpPr>
      <dsp:spPr>
        <a:xfrm>
          <a:off x="0" y="0"/>
          <a:ext cx="8712742" cy="78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Intuitive directional movement using WASD/arrow keys</a:t>
          </a:r>
        </a:p>
      </dsp:txBody>
      <dsp:txXfrm>
        <a:off x="22979" y="22979"/>
        <a:ext cx="7799850" cy="738597"/>
      </dsp:txXfrm>
    </dsp:sp>
    <dsp:sp modelId="{97FBFFC5-76E2-4E12-967A-E8786F2607A5}">
      <dsp:nvSpPr>
        <dsp:cNvPr id="0" name=""/>
        <dsp:cNvSpPr/>
      </dsp:nvSpPr>
      <dsp:spPr>
        <a:xfrm>
          <a:off x="729692" y="927201"/>
          <a:ext cx="8712742" cy="78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Three-lives system with heart indicators</a:t>
          </a:r>
        </a:p>
      </dsp:txBody>
      <dsp:txXfrm>
        <a:off x="752671" y="950180"/>
        <a:ext cx="7427131" cy="738597"/>
      </dsp:txXfrm>
    </dsp:sp>
    <dsp:sp modelId="{C6B8D789-B683-4C01-AA7C-4D273639EC02}">
      <dsp:nvSpPr>
        <dsp:cNvPr id="0" name=""/>
        <dsp:cNvSpPr/>
      </dsp:nvSpPr>
      <dsp:spPr>
        <a:xfrm>
          <a:off x="1448493" y="1854403"/>
          <a:ext cx="8712742" cy="78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Dual collectible system: bones and cookies (10 of each required)</a:t>
          </a:r>
        </a:p>
      </dsp:txBody>
      <dsp:txXfrm>
        <a:off x="1471472" y="1877382"/>
        <a:ext cx="7438022" cy="738597"/>
      </dsp:txXfrm>
    </dsp:sp>
    <dsp:sp modelId="{31F8860A-18AA-4FF0-B7AA-30BA5D4C1B3B}">
      <dsp:nvSpPr>
        <dsp:cNvPr id="0" name=""/>
        <dsp:cNvSpPr/>
      </dsp:nvSpPr>
      <dsp:spPr>
        <a:xfrm>
          <a:off x="2178185" y="2781604"/>
          <a:ext cx="8712742" cy="7845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Distance-based progression with visual feedback</a:t>
          </a:r>
        </a:p>
      </dsp:txBody>
      <dsp:txXfrm>
        <a:off x="2201164" y="2804583"/>
        <a:ext cx="7427131" cy="738597"/>
      </dsp:txXfrm>
    </dsp:sp>
    <dsp:sp modelId="{E46B60A5-30CB-4FD0-8591-02751DA5A736}">
      <dsp:nvSpPr>
        <dsp:cNvPr id="0" name=""/>
        <dsp:cNvSpPr/>
      </dsp:nvSpPr>
      <dsp:spPr>
        <a:xfrm>
          <a:off x="8202781" y="600897"/>
          <a:ext cx="509960" cy="5099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17522" y="600897"/>
        <a:ext cx="280478" cy="383745"/>
      </dsp:txXfrm>
    </dsp:sp>
    <dsp:sp modelId="{BDCEAB14-BAC9-4859-927E-8272A24215AE}">
      <dsp:nvSpPr>
        <dsp:cNvPr id="0" name=""/>
        <dsp:cNvSpPr/>
      </dsp:nvSpPr>
      <dsp:spPr>
        <a:xfrm>
          <a:off x="8932473" y="1528099"/>
          <a:ext cx="509960" cy="5099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47214" y="1528099"/>
        <a:ext cx="280478" cy="383745"/>
      </dsp:txXfrm>
    </dsp:sp>
    <dsp:sp modelId="{B45A589C-F081-4356-9CAD-9873E8B60C4B}">
      <dsp:nvSpPr>
        <dsp:cNvPr id="0" name=""/>
        <dsp:cNvSpPr/>
      </dsp:nvSpPr>
      <dsp:spPr>
        <a:xfrm>
          <a:off x="9651274" y="2455301"/>
          <a:ext cx="509960" cy="5099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66015" y="2455301"/>
        <a:ext cx="280478" cy="3837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174C2-EF62-419D-8DF3-A10EADDC7AED}">
      <dsp:nvSpPr>
        <dsp:cNvPr id="0" name=""/>
        <dsp:cNvSpPr/>
      </dsp:nvSpPr>
      <dsp:spPr>
        <a:xfrm>
          <a:off x="0" y="0"/>
          <a:ext cx="3403415" cy="3566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Colorful 2D sprites with clear visual hierarchy</a:t>
          </a:r>
        </a:p>
      </dsp:txBody>
      <dsp:txXfrm>
        <a:off x="0" y="1355140"/>
        <a:ext cx="3403415" cy="2139696"/>
      </dsp:txXfrm>
    </dsp:sp>
    <dsp:sp modelId="{D6E350E9-475F-4E82-8518-DD16BCC0EB51}">
      <dsp:nvSpPr>
        <dsp:cNvPr id="0" name=""/>
        <dsp:cNvSpPr/>
      </dsp:nvSpPr>
      <dsp:spPr>
        <a:xfrm>
          <a:off x="1166783" y="356615"/>
          <a:ext cx="1069848" cy="1069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23459" y="513291"/>
        <a:ext cx="756496" cy="756496"/>
      </dsp:txXfrm>
    </dsp:sp>
    <dsp:sp modelId="{F2CD2043-1049-4E89-8333-59C119D93B28}">
      <dsp:nvSpPr>
        <dsp:cNvPr id="0" name=""/>
        <dsp:cNvSpPr/>
      </dsp:nvSpPr>
      <dsp:spPr>
        <a:xfrm>
          <a:off x="0" y="3566088"/>
          <a:ext cx="340341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BFF5-7BF5-43A1-BB87-E8BA09C56403}">
      <dsp:nvSpPr>
        <dsp:cNvPr id="0" name=""/>
        <dsp:cNvSpPr/>
      </dsp:nvSpPr>
      <dsp:spPr>
        <a:xfrm>
          <a:off x="3743756" y="0"/>
          <a:ext cx="3403415" cy="3566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Directional dog animations responding to player input</a:t>
          </a:r>
        </a:p>
      </dsp:txBody>
      <dsp:txXfrm>
        <a:off x="3743756" y="1355140"/>
        <a:ext cx="3403415" cy="2139696"/>
      </dsp:txXfrm>
    </dsp:sp>
    <dsp:sp modelId="{491FB7A1-58D3-4366-985F-BEE67DF1DF8D}">
      <dsp:nvSpPr>
        <dsp:cNvPr id="0" name=""/>
        <dsp:cNvSpPr/>
      </dsp:nvSpPr>
      <dsp:spPr>
        <a:xfrm>
          <a:off x="4910540" y="356615"/>
          <a:ext cx="1069848" cy="1069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67216" y="513291"/>
        <a:ext cx="756496" cy="756496"/>
      </dsp:txXfrm>
    </dsp:sp>
    <dsp:sp modelId="{DA2523C1-BC9E-46E8-B09E-36DECA38E2FF}">
      <dsp:nvSpPr>
        <dsp:cNvPr id="0" name=""/>
        <dsp:cNvSpPr/>
      </dsp:nvSpPr>
      <dsp:spPr>
        <a:xfrm>
          <a:off x="3743756" y="3566088"/>
          <a:ext cx="340341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36A94-400F-4A2D-93E4-33DDA16F6A21}">
      <dsp:nvSpPr>
        <dsp:cNvPr id="0" name=""/>
        <dsp:cNvSpPr/>
      </dsp:nvSpPr>
      <dsp:spPr>
        <a:xfrm>
          <a:off x="7487513" y="0"/>
          <a:ext cx="3403415" cy="3566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Dynamic background scrolling creating sense of movement</a:t>
          </a:r>
        </a:p>
      </dsp:txBody>
      <dsp:txXfrm>
        <a:off x="7487513" y="1355140"/>
        <a:ext cx="3403415" cy="2139696"/>
      </dsp:txXfrm>
    </dsp:sp>
    <dsp:sp modelId="{600364E5-F5E3-4FD3-8B17-5166DBE115BE}">
      <dsp:nvSpPr>
        <dsp:cNvPr id="0" name=""/>
        <dsp:cNvSpPr/>
      </dsp:nvSpPr>
      <dsp:spPr>
        <a:xfrm>
          <a:off x="8654296" y="356615"/>
          <a:ext cx="1069848" cy="1069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10972" y="513291"/>
        <a:ext cx="756496" cy="756496"/>
      </dsp:txXfrm>
    </dsp:sp>
    <dsp:sp modelId="{E90ED632-78B7-41EE-BF74-C18EF9902A39}">
      <dsp:nvSpPr>
        <dsp:cNvPr id="0" name=""/>
        <dsp:cNvSpPr/>
      </dsp:nvSpPr>
      <dsp:spPr>
        <a:xfrm>
          <a:off x="7487513" y="3566088"/>
          <a:ext cx="340341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61A5F-111B-4D05-8582-1ADCBA1DA02F}">
      <dsp:nvSpPr>
        <dsp:cNvPr id="0" name=""/>
        <dsp:cNvSpPr/>
      </dsp:nvSpPr>
      <dsp:spPr>
        <a:xfrm>
          <a:off x="1279700" y="0"/>
          <a:ext cx="4926318" cy="492631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F8EF3-4196-4793-92F0-3D38CF7B3A0D}">
      <dsp:nvSpPr>
        <dsp:cNvPr id="0" name=""/>
        <dsp:cNvSpPr/>
      </dsp:nvSpPr>
      <dsp:spPr>
        <a:xfrm>
          <a:off x="1747700" y="468000"/>
          <a:ext cx="1921264" cy="1921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Collection sounds for bones and cookies</a:t>
          </a:r>
        </a:p>
      </dsp:txBody>
      <dsp:txXfrm>
        <a:off x="1841488" y="561788"/>
        <a:ext cx="1733688" cy="1733688"/>
      </dsp:txXfrm>
    </dsp:sp>
    <dsp:sp modelId="{227D91EC-F461-47CC-BA69-B0A0CC894860}">
      <dsp:nvSpPr>
        <dsp:cNvPr id="0" name=""/>
        <dsp:cNvSpPr/>
      </dsp:nvSpPr>
      <dsp:spPr>
        <a:xfrm>
          <a:off x="3816753" y="468000"/>
          <a:ext cx="1921264" cy="1921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Impact sounds with cars</a:t>
          </a:r>
        </a:p>
      </dsp:txBody>
      <dsp:txXfrm>
        <a:off x="3910541" y="561788"/>
        <a:ext cx="1733688" cy="1733688"/>
      </dsp:txXfrm>
    </dsp:sp>
    <dsp:sp modelId="{ABA996A1-68EF-4CF4-A52C-82B342D2622A}">
      <dsp:nvSpPr>
        <dsp:cNvPr id="0" name=""/>
        <dsp:cNvSpPr/>
      </dsp:nvSpPr>
      <dsp:spPr>
        <a:xfrm>
          <a:off x="1747700" y="2537053"/>
          <a:ext cx="1921264" cy="1921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Victory and defeat jingles</a:t>
          </a:r>
        </a:p>
      </dsp:txBody>
      <dsp:txXfrm>
        <a:off x="1841488" y="2630841"/>
        <a:ext cx="1733688" cy="1733688"/>
      </dsp:txXfrm>
    </dsp:sp>
    <dsp:sp modelId="{A2307CCF-0094-49CD-B36E-BDB0539A8129}">
      <dsp:nvSpPr>
        <dsp:cNvPr id="0" name=""/>
        <dsp:cNvSpPr/>
      </dsp:nvSpPr>
      <dsp:spPr>
        <a:xfrm>
          <a:off x="3816753" y="2537053"/>
          <a:ext cx="1921264" cy="192126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Background music </a:t>
          </a:r>
        </a:p>
      </dsp:txBody>
      <dsp:txXfrm>
        <a:off x="3910541" y="2630841"/>
        <a:ext cx="1733688" cy="173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7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1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lorful lines on a black background&#10;&#10;AI-generated content may be incorrect.">
            <a:extLst>
              <a:ext uri="{FF2B5EF4-FFF2-40B4-BE49-F238E27FC236}">
                <a16:creationId xmlns:a16="http://schemas.microsoft.com/office/drawing/2014/main" id="{5DA94535-8D84-D43E-41D4-A22E4F8BAF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3803" b="9949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EF79-76FC-DAC1-F85D-E8EADE5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CA" sz="7200" dirty="0" err="1">
                <a:solidFill>
                  <a:srgbClr val="FFFFFF"/>
                </a:solidFill>
              </a:rPr>
              <a:t>Pawstacle</a:t>
            </a:r>
            <a:r>
              <a:rPr lang="en-CA" sz="7200" dirty="0">
                <a:solidFill>
                  <a:srgbClr val="FFFFFF"/>
                </a:solidFill>
              </a:rPr>
              <a:t> Dash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8C290-9035-8EB9-DE94-D540009F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8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CD80E-EAF8-7177-F7F1-44D63F25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CA" dirty="0"/>
              <a:t>Game Concept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8710-D480-1BC4-842F-94B778B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"</a:t>
            </a:r>
            <a:r>
              <a:rPr lang="en-US" sz="2800" dirty="0" err="1"/>
              <a:t>Pawstacle</a:t>
            </a:r>
            <a:r>
              <a:rPr lang="en-US" sz="2800" dirty="0"/>
              <a:t> Dash" is a charming obstacle avoidance game where players guide a lost dog safely home</a:t>
            </a:r>
          </a:p>
          <a:p>
            <a:r>
              <a:rPr lang="en-US" sz="2800" dirty="0"/>
              <a:t>Built with C++ and SFML, showcasing game development fundamentals,</a:t>
            </a:r>
          </a:p>
          <a:p>
            <a:r>
              <a:rPr lang="en-US" sz="2800" dirty="0"/>
              <a:t> Combines skill-based navigation with collection mechanics and progression</a:t>
            </a:r>
            <a:endParaRPr lang="en-CA" sz="2800" dirty="0"/>
          </a:p>
        </p:txBody>
      </p:sp>
      <p:pic>
        <p:nvPicPr>
          <p:cNvPr id="15" name="Picture 14" descr="A race between four rabbits and one tortoise and the tortoise is on the lead">
            <a:extLst>
              <a:ext uri="{FF2B5EF4-FFF2-40B4-BE49-F238E27FC236}">
                <a16:creationId xmlns:a16="http://schemas.microsoft.com/office/drawing/2014/main" id="{9B167C62-375E-A935-A182-2801EEC1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33" r="20628" b="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9CDE5-C8AE-B717-3489-FE7C132E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CA" sz="3600"/>
              <a:t>Game Objective &amp; Story</a:t>
            </a:r>
            <a:endParaRPr lang="en-CA" sz="36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0F4EF40-4334-B14E-DF51-6E0AD4EF3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19751"/>
              </p:ext>
            </p:extLst>
          </p:nvPr>
        </p:nvGraphicFramePr>
        <p:xfrm>
          <a:off x="3185652" y="275309"/>
          <a:ext cx="8366268" cy="5997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45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3118-D524-B2D8-F44D-934346B6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Core Gameplay Mechanic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AABE7-D1EC-939D-5428-3AE118642D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70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C20F-C156-A6F7-3EDC-C92FD5E2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Design &amp; Effects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4D7F93-5A67-F368-A680-DAB762B45B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7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F1BD8-D157-65DF-52EA-21CDBECE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CA" sz="3400"/>
              <a:t>Sound 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395B2-F49A-E229-A5BE-5F6494D0C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08421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5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50553-CE84-190B-B167-1813573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r>
              <a:rPr lang="en-CA"/>
              <a:t>User Interface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37E8-2535-2B53-554F-35E144FD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3" r="44001" b="-2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DAD8-94CC-0168-D8B3-61D0DCE6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176036"/>
            <a:ext cx="6501810" cy="41218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Health hearts</a:t>
            </a:r>
          </a:p>
          <a:p>
            <a:r>
              <a:rPr lang="en-US" sz="2800" dirty="0"/>
              <a:t>Distance traveled</a:t>
            </a:r>
          </a:p>
          <a:p>
            <a:r>
              <a:rPr lang="en-US" sz="2800" dirty="0"/>
              <a:t>Bone and cookie counts</a:t>
            </a:r>
          </a:p>
          <a:p>
            <a:pPr marL="0" indent="0">
              <a:buNone/>
            </a:pPr>
            <a:r>
              <a:rPr lang="en-US" sz="2800" dirty="0"/>
              <a:t>Intuitive menu system with highlighted selection</a:t>
            </a:r>
          </a:p>
          <a:p>
            <a:pPr marL="0" indent="0">
              <a:buNone/>
            </a:pPr>
            <a:r>
              <a:rPr lang="en-US" sz="2800" dirty="0"/>
              <a:t>Clear instructions and controls explanation</a:t>
            </a:r>
          </a:p>
          <a:p>
            <a:pPr marL="0" indent="0">
              <a:buNone/>
            </a:pPr>
            <a:r>
              <a:rPr lang="en-US" sz="2800" dirty="0"/>
              <a:t>Game over and victory screens with restart option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8506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10AD6-1803-F64C-D8BB-66A373A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62EE7B-99EB-2069-60B8-CC5665B2C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981784" cy="383790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None/>
            </a:pPr>
            <a:r>
              <a:rPr lang="en-US" b="1" dirty="0" err="1"/>
              <a:t>Pawstacle</a:t>
            </a:r>
            <a:r>
              <a:rPr lang="en-US" b="1" dirty="0"/>
              <a:t> Dash – A Wholesome Journey Home</a:t>
            </a:r>
            <a:endParaRPr lang="en-US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Engaging Concept</a:t>
            </a:r>
            <a:r>
              <a:rPr lang="en-US" dirty="0"/>
              <a:t>: Navigate a lost dog through bustling city streets to reunite with its family.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Core Gameplay</a:t>
            </a:r>
            <a:r>
              <a:rPr lang="en-US" dirty="0"/>
              <a:t>: Blend of obstacle avoidance, collectible gathering, and progression mechanics.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User-Centric Design</a:t>
            </a:r>
            <a:r>
              <a:rPr lang="en-US" dirty="0"/>
              <a:t>: Intuitive controls, responsive UI, and meaningful feedback throughout the game.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Polished Presentation</a:t>
            </a:r>
            <a:r>
              <a:rPr lang="en-US" dirty="0"/>
              <a:t>: Bright visuals, smooth animations, dynamic scrolling, and custom sound effects.</a:t>
            </a:r>
          </a:p>
          <a:p>
            <a:pPr>
              <a:lnSpc>
                <a:spcPct val="110000"/>
              </a:lnSpc>
            </a:pPr>
            <a:endParaRPr lang="en-CA" dirty="0"/>
          </a:p>
        </p:txBody>
      </p:sp>
      <p:pic>
        <p:nvPicPr>
          <p:cNvPr id="18" name="Graphic 17" descr="City">
            <a:extLst>
              <a:ext uri="{FF2B5EF4-FFF2-40B4-BE49-F238E27FC236}">
                <a16:creationId xmlns:a16="http://schemas.microsoft.com/office/drawing/2014/main" id="{66164350-EABA-9135-43DC-2D87F7CFB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4982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Pawstacle Dash</vt:lpstr>
      <vt:lpstr>Game Concept</vt:lpstr>
      <vt:lpstr>Game Objective &amp; Story</vt:lpstr>
      <vt:lpstr>Core Gameplay Mechanic</vt:lpstr>
      <vt:lpstr>Visual Design &amp; Effects</vt:lpstr>
      <vt:lpstr>Sound Design</vt:lpstr>
      <vt:lpstr>User Interface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KURISSIKARA, ASWIN PRAKASH</dc:creator>
  <cp:lastModifiedBy>KURISSIKARA, ASWIN PRAKASH</cp:lastModifiedBy>
  <cp:revision>2</cp:revision>
  <dcterms:created xsi:type="dcterms:W3CDTF">2025-04-11T04:22:38Z</dcterms:created>
  <dcterms:modified xsi:type="dcterms:W3CDTF">2025-04-11T04:53:23Z</dcterms:modified>
</cp:coreProperties>
</file>