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5" d="100"/>
          <a:sy n="115" d="100"/>
        </p:scale>
        <p:origin x="432" y="108"/>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t>
        <a:bodyPr/>
        <a:lstStyle/>
        <a:p>
          <a:endParaRPr lang="en-US"/>
        </a:p>
      </dgm:t>
    </dgm:pt>
    <dgm:pt modelId="{570B11A3-7948-480D-A6DF-6D30FE93FE61}" type="pres">
      <dgm:prSet presAssocID="{3F442EA2-39BA-4C9A-AD59-755D4917D532}" presName="LeftText" presStyleLbl="revTx" presStyleIdx="0" presStyleCnt="0">
        <dgm:presLayoutVars>
          <dgm:bulletEnabled val="1"/>
        </dgm:presLayoutVars>
      </dgm:prSet>
      <dgm:spPr/>
      <dgm:t>
        <a:bodyPr/>
        <a:lstStyle/>
        <a:p>
          <a:endParaRPr lang="en-US"/>
        </a:p>
      </dgm:t>
    </dgm:pt>
    <dgm:pt modelId="{75E1D8CE-FF40-4C4A-9817-2362B1118B6D}" type="pres">
      <dgm:prSet presAssocID="{3F442EA2-39BA-4C9A-AD59-755D4917D532}" presName="LeftNode" presStyleLbl="bgImgPlace1" presStyleIdx="0" presStyleCnt="2">
        <dgm:presLayoutVars>
          <dgm:chMax val="2"/>
          <dgm:chPref val="2"/>
        </dgm:presLayoutVars>
      </dgm:prSet>
      <dgm:spPr/>
      <dgm:t>
        <a:bodyPr/>
        <a:lstStyle/>
        <a:p>
          <a:endParaRPr lang="en-US"/>
        </a:p>
      </dgm:t>
    </dgm:pt>
    <dgm:pt modelId="{37B708FA-9956-49C1-91FE-A257B80823C4}" type="pres">
      <dgm:prSet presAssocID="{3F442EA2-39BA-4C9A-AD59-755D4917D532}" presName="RightText" presStyleLbl="revTx" presStyleIdx="0" presStyleCnt="0">
        <dgm:presLayoutVars>
          <dgm:bulletEnabled val="1"/>
        </dgm:presLayoutVars>
      </dgm:prSet>
      <dgm:spPr/>
      <dgm:t>
        <a:bodyPr/>
        <a:lstStyle/>
        <a:p>
          <a:endParaRPr lang="en-US"/>
        </a:p>
      </dgm:t>
    </dgm:pt>
    <dgm:pt modelId="{3A76F6E3-BE2C-4E68-B27C-D774B28C018E}" type="pres">
      <dgm:prSet presAssocID="{3F442EA2-39BA-4C9A-AD59-755D4917D532}" presName="RightNode" presStyleLbl="bgImgPlace1" presStyleIdx="1" presStyleCnt="2">
        <dgm:presLayoutVars>
          <dgm:chMax val="0"/>
          <dgm:chPref val="0"/>
        </dgm:presLayoutVars>
      </dgm:prSet>
      <dgm:spPr/>
      <dgm:t>
        <a:bodyPr/>
        <a:lstStyle/>
        <a:p>
          <a:endParaRPr lang="en-US"/>
        </a:p>
      </dgm:t>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551DBAD0-CA38-4135-8B2C-3AD27E61A7DB}" type="presOf" srcId="{789CD6DB-3A68-4A41-90BD-4F0CBB3617D1}" destId="{570B11A3-7948-480D-A6DF-6D30FE93FE61}" srcOrd="0" destOrd="2" presId="urn:microsoft.com/office/officeart/2009/layout/ReverseList"/>
    <dgm:cxn modelId="{80841240-3F0B-4AA1-9545-3051F0D4721C}" type="presOf" srcId="{3929B1E1-4BC4-4C73-ABE8-27CEF96A3652}" destId="{37B708FA-9956-49C1-91FE-A257B80823C4}" srcOrd="0" destOrd="0"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527D590C-3B6A-424C-8480-19D81D93715C}" type="presOf" srcId="{EFF2750D-B4B3-474C-8B62-8B638DC31F7E}" destId="{75E1D8CE-FF40-4C4A-9817-2362B1118B6D}" srcOrd="1" destOrd="1" presId="urn:microsoft.com/office/officeart/2009/layout/ReverseList"/>
    <dgm:cxn modelId="{1339090C-9A95-4C05-841C-FA3AF987601B}" srcId="{3F442EA2-39BA-4C9A-AD59-755D4917D532}" destId="{3929B1E1-4BC4-4C73-ABE8-27CEF96A3652}" srcOrd="1" destOrd="0" parTransId="{F356CC76-9117-4B79-A270-BBBAFD3E9C79}" sibTransId="{19BA0C22-38BB-4E9F-89D5-0FF5FF9F12CE}"/>
    <dgm:cxn modelId="{B3B26E9A-58E5-497B-BD59-F5567958C609}" srcId="{3929B1E1-4BC4-4C73-ABE8-27CEF96A3652}" destId="{0791135C-9DAB-47F6-BE9C-A3E56A2DDA50}" srcOrd="1" destOrd="0" parTransId="{D6057E63-9793-4991-97C1-30FC405E95A5}" sibTransId="{B670C2A7-83CB-4F4C-BC19-A3A7C066A822}"/>
    <dgm:cxn modelId="{DC28CA91-B3B3-473E-9CDB-75DB610A6149}" type="presOf" srcId="{3929B1E1-4BC4-4C73-ABE8-27CEF96A3652}" destId="{3A76F6E3-BE2C-4E68-B27C-D774B28C018E}"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62C10234-45D3-426A-8820-4C0D1D8CBA21}" srcId="{4DF9FE7B-F642-4898-A360-D4E3814E1A3D}" destId="{789CD6DB-3A68-4A41-90BD-4F0CBB3617D1}" srcOrd="1" destOrd="0" parTransId="{C0BEB5FF-8DFB-40B9-A228-C0C6097DDDC4}" sibTransId="{1A702531-A59F-4EE2-8246-E2EB0955D8B1}"/>
    <dgm:cxn modelId="{65EDB9B7-FD79-4EA0-9268-14B4EFEBE5AD}" type="presOf" srcId="{99E0600D-9954-43F4-8926-13B8777FAAA1}" destId="{3A76F6E3-BE2C-4E68-B27C-D774B28C018E}" srcOrd="1" destOrd="1" presId="urn:microsoft.com/office/officeart/2009/layout/ReverseList"/>
    <dgm:cxn modelId="{A058DDA2-48CA-4E5B-B389-F71A59C262B0}" srcId="{4DF9FE7B-F642-4898-A360-D4E3814E1A3D}" destId="{EFF2750D-B4B3-474C-8B62-8B638DC31F7E}" srcOrd="0" destOrd="0" parTransId="{AEBC78E6-CDDC-4C8F-A157-3C51E907FACD}" sibTransId="{75C067D7-FCD2-4969-8F27-4BBDA88E75ED}"/>
    <dgm:cxn modelId="{09FCCB9D-A30A-4326-970E-26252D39327F}" srcId="{3929B1E1-4BC4-4C73-ABE8-27CEF96A3652}" destId="{99E0600D-9954-43F4-8926-13B8777FAAA1}" srcOrd="0" destOrd="0" parTransId="{BE23F476-2C5C-42ED-BF2B-CD5FC7ADDDF6}" sibTransId="{C44937DC-4907-4769-AA8B-1B3E7391D7B0}"/>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18932" y="1364969"/>
          <a:ext cx="2890349" cy="1766310"/>
        </a:xfrm>
        <a:prstGeom prst="round2SameRect">
          <a:avLst>
            <a:gd name="adj1" fmla="val 16670"/>
            <a:gd name="adj2" fmla="val 0"/>
          </a:avLst>
        </a:prstGeom>
        <a:solidFill>
          <a:schemeClr val="accent2">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lvl="0" algn="l" defTabSz="800100">
            <a:lnSpc>
              <a:spcPct val="90000"/>
            </a:lnSpc>
            <a:spcBef>
              <a:spcPct val="0"/>
            </a:spcBef>
            <a:spcAft>
              <a:spcPct val="35000"/>
            </a:spcAft>
          </a:pPr>
          <a:r>
            <a:rPr lang="en-US" sz="1800" kern="1200" dirty="0"/>
            <a:t>Web Scraping</a:t>
          </a:r>
        </a:p>
        <a:p>
          <a:pPr marL="114300" lvl="1" indent="-114300" algn="l" defTabSz="622300">
            <a:lnSpc>
              <a:spcPct val="90000"/>
            </a:lnSpc>
            <a:spcBef>
              <a:spcPct val="0"/>
            </a:spcBef>
            <a:spcAft>
              <a:spcPct val="15000"/>
            </a:spcAft>
            <a:buChar char="••"/>
          </a:pPr>
          <a:r>
            <a:rPr lang="en-US" sz="1400" kern="1200" dirty="0"/>
            <a:t>Wrote code to collect data</a:t>
          </a:r>
        </a:p>
        <a:p>
          <a:pPr marL="114300" lvl="1" indent="-114300" algn="l" defTabSz="622300">
            <a:lnSpc>
              <a:spcPct val="90000"/>
            </a:lnSpc>
            <a:spcBef>
              <a:spcPct val="0"/>
            </a:spcBef>
            <a:spcAft>
              <a:spcPct val="15000"/>
            </a:spcAft>
            <a:buChar char="••"/>
          </a:pPr>
          <a:r>
            <a:rPr lang="en-US" sz="1400" kern="1200" dirty="0"/>
            <a:t>Ensured the data collected is legitimate and valid</a:t>
          </a:r>
        </a:p>
      </dsp:txBody>
      <dsp:txXfrm rot="5400000">
        <a:off x="629327" y="889190"/>
        <a:ext cx="1680070" cy="2717869"/>
      </dsp:txXfrm>
    </dsp:sp>
    <dsp:sp modelId="{3A76F6E3-BE2C-4E68-B27C-D774B28C018E}">
      <dsp:nvSpPr>
        <dsp:cNvPr id="0" name=""/>
        <dsp:cNvSpPr/>
      </dsp:nvSpPr>
      <dsp:spPr>
        <a:xfrm rot="5400000">
          <a:off x="1827582" y="1364969"/>
          <a:ext cx="2890349" cy="1766310"/>
        </a:xfrm>
        <a:prstGeom prst="round2SameRect">
          <a:avLst>
            <a:gd name="adj1" fmla="val 16670"/>
            <a:gd name="adj2" fmla="val 0"/>
          </a:avLst>
        </a:prstGeom>
        <a:solidFill>
          <a:schemeClr val="accent2">
            <a:tint val="50000"/>
            <a:hueOff val="1952360"/>
            <a:satOff val="-6995"/>
            <a:lumOff val="143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lvl="0" algn="l" defTabSz="800100">
            <a:lnSpc>
              <a:spcPct val="90000"/>
            </a:lnSpc>
            <a:spcBef>
              <a:spcPct val="0"/>
            </a:spcBef>
            <a:spcAft>
              <a:spcPct val="35000"/>
            </a:spcAft>
          </a:pPr>
          <a:r>
            <a:rPr lang="en-US" sz="1800" kern="1200" dirty="0"/>
            <a:t>Machine Learning</a:t>
          </a:r>
        </a:p>
        <a:p>
          <a:pPr marL="114300" lvl="1" indent="-114300" algn="l" defTabSz="622300">
            <a:lnSpc>
              <a:spcPct val="90000"/>
            </a:lnSpc>
            <a:spcBef>
              <a:spcPct val="0"/>
            </a:spcBef>
            <a:spcAft>
              <a:spcPct val="15000"/>
            </a:spcAft>
            <a:buChar char="••"/>
          </a:pPr>
          <a:r>
            <a:rPr lang="en-US" sz="1400" kern="1200" dirty="0"/>
            <a:t>Performed Data cleaning, EDA, Visualization etc.</a:t>
          </a:r>
        </a:p>
        <a:p>
          <a:pPr marL="114300" lvl="1" indent="-114300" algn="l" defTabSz="622300">
            <a:lnSpc>
              <a:spcPct val="90000"/>
            </a:lnSpc>
            <a:spcBef>
              <a:spcPct val="0"/>
            </a:spcBef>
            <a:spcAft>
              <a:spcPct val="15000"/>
            </a:spcAft>
            <a:buChar char="••"/>
          </a:pPr>
          <a:r>
            <a:rPr lang="en-US" sz="1400" kern="1200" dirty="0"/>
            <a:t>Created multiple models and hyper tuned them</a:t>
          </a:r>
        </a:p>
      </dsp:txBody>
      <dsp:txXfrm rot="-5400000">
        <a:off x="2389601" y="889190"/>
        <a:ext cx="1680070" cy="2717869"/>
      </dsp:txXfrm>
    </dsp:sp>
    <dsp:sp modelId="{3C49965F-40A9-44AE-AD4B-5DD41A84CED1}">
      <dsp:nvSpPr>
        <dsp:cNvPr id="0" name=""/>
        <dsp:cNvSpPr/>
      </dsp:nvSpPr>
      <dsp:spPr>
        <a:xfrm>
          <a:off x="1426061" y="0"/>
          <a:ext cx="1846514" cy="1846425"/>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426061" y="2649374"/>
          <a:ext cx="1846514" cy="1846425"/>
        </a:xfrm>
        <a:prstGeom prst="circularArrow">
          <a:avLst>
            <a:gd name="adj1" fmla="val 12500"/>
            <a:gd name="adj2" fmla="val 1142322"/>
            <a:gd name="adj3" fmla="val 20457678"/>
            <a:gd name="adj4" fmla="val 10800000"/>
            <a:gd name="adj5" fmla="val 12500"/>
          </a:avLst>
        </a:prstGeom>
        <a:solidFill>
          <a:schemeClr val="accent2">
            <a:hueOff val="1907789"/>
            <a:satOff val="-43528"/>
            <a:lumOff val="1607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Data Cleaning</a:t>
          </a:r>
        </a:p>
      </dsp:txBody>
      <dsp:txXfrm>
        <a:off x="4543" y="36548"/>
        <a:ext cx="2065693" cy="677802"/>
      </dsp:txXfrm>
    </dsp:sp>
    <dsp:sp modelId="{9D677988-374B-4BBA-B73C-8BE59201B4AA}">
      <dsp:nvSpPr>
        <dsp:cNvPr id="0" name=""/>
        <dsp:cNvSpPr/>
      </dsp:nvSpPr>
      <dsp:spPr>
        <a:xfrm>
          <a:off x="4276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774853"/>
        <a:ext cx="1944689" cy="3280996"/>
      </dsp:txXfrm>
    </dsp:sp>
    <dsp:sp modelId="{51EA4E37-9197-43C9-9502-961CC2F00719}">
      <dsp:nvSpPr>
        <dsp:cNvPr id="0" name=""/>
        <dsp:cNvSpPr/>
      </dsp:nvSpPr>
      <dsp:spPr>
        <a:xfrm>
          <a:off x="2383388"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221160"/>
        <a:ext cx="509592" cy="308578"/>
      </dsp:txXfrm>
    </dsp:sp>
    <dsp:sp modelId="{6BB0ABCB-2373-47ED-9774-278F8EE9E9B2}">
      <dsp:nvSpPr>
        <dsp:cNvPr id="0" name=""/>
        <dsp:cNvSpPr/>
      </dsp:nvSpPr>
      <dsp:spPr>
        <a:xfrm>
          <a:off x="33228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Exploratory Data Analysis</a:t>
          </a:r>
        </a:p>
      </dsp:txBody>
      <dsp:txXfrm>
        <a:off x="3322843" y="36548"/>
        <a:ext cx="2065693" cy="677802"/>
      </dsp:txXfrm>
    </dsp:sp>
    <dsp:sp modelId="{93C83A52-6E6B-41FD-9424-D118FD751CED}">
      <dsp:nvSpPr>
        <dsp:cNvPr id="0" name=""/>
        <dsp:cNvSpPr/>
      </dsp:nvSpPr>
      <dsp:spPr>
        <a:xfrm>
          <a:off x="37459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774853"/>
        <a:ext cx="1944689" cy="3280996"/>
      </dsp:txXfrm>
    </dsp:sp>
    <dsp:sp modelId="{A66EA167-6AD2-4AA4-A421-59E2B4561DDF}">
      <dsp:nvSpPr>
        <dsp:cNvPr id="0" name=""/>
        <dsp:cNvSpPr/>
      </dsp:nvSpPr>
      <dsp:spPr>
        <a:xfrm>
          <a:off x="5701689"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221160"/>
        <a:ext cx="509592" cy="308578"/>
      </dsp:txXfrm>
    </dsp:sp>
    <dsp:sp modelId="{3E371716-205E-4EF6-A7ED-14278F63B034}">
      <dsp:nvSpPr>
        <dsp:cNvPr id="0" name=""/>
        <dsp:cNvSpPr/>
      </dsp:nvSpPr>
      <dsp:spPr>
        <a:xfrm>
          <a:off x="6641144"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Visualization and Data Preprocessing</a:t>
          </a:r>
        </a:p>
      </dsp:txBody>
      <dsp:txXfrm>
        <a:off x="6641144" y="36548"/>
        <a:ext cx="2065693" cy="677802"/>
      </dsp:txXfrm>
    </dsp:sp>
    <dsp:sp modelId="{D91F2413-E4E3-4058-AF8C-E44208B5C14B}">
      <dsp:nvSpPr>
        <dsp:cNvPr id="0" name=""/>
        <dsp:cNvSpPr/>
      </dsp:nvSpPr>
      <dsp:spPr>
        <a:xfrm>
          <a:off x="7064238"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774853"/>
        <a:ext cx="1944689" cy="3280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Model Building</a:t>
          </a:r>
        </a:p>
      </dsp:txBody>
      <dsp:txXfrm>
        <a:off x="4543" y="108984"/>
        <a:ext cx="2065693" cy="629138"/>
      </dsp:txXfrm>
    </dsp:sp>
    <dsp:sp modelId="{9D677988-374B-4BBA-B73C-8BE59201B4AA}">
      <dsp:nvSpPr>
        <dsp:cNvPr id="0" name=""/>
        <dsp:cNvSpPr/>
      </dsp:nvSpPr>
      <dsp:spPr>
        <a:xfrm>
          <a:off x="4276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98625"/>
        <a:ext cx="1944689" cy="3527687"/>
      </dsp:txXfrm>
    </dsp:sp>
    <dsp:sp modelId="{51EA4E37-9197-43C9-9502-961CC2F00719}">
      <dsp:nvSpPr>
        <dsp:cNvPr id="0" name=""/>
        <dsp:cNvSpPr/>
      </dsp:nvSpPr>
      <dsp:spPr>
        <a:xfrm>
          <a:off x="2383388"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2383388" y="269265"/>
        <a:ext cx="509592" cy="308578"/>
      </dsp:txXfrm>
    </dsp:sp>
    <dsp:sp modelId="{6BB0ABCB-2373-47ED-9774-278F8EE9E9B2}">
      <dsp:nvSpPr>
        <dsp:cNvPr id="0" name=""/>
        <dsp:cNvSpPr/>
      </dsp:nvSpPr>
      <dsp:spPr>
        <a:xfrm>
          <a:off x="33228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Model Evaluation</a:t>
          </a:r>
        </a:p>
      </dsp:txBody>
      <dsp:txXfrm>
        <a:off x="3322843" y="108984"/>
        <a:ext cx="2065693" cy="629138"/>
      </dsp:txXfrm>
    </dsp:sp>
    <dsp:sp modelId="{93C83A52-6E6B-41FD-9424-D118FD751CED}">
      <dsp:nvSpPr>
        <dsp:cNvPr id="0" name=""/>
        <dsp:cNvSpPr/>
      </dsp:nvSpPr>
      <dsp:spPr>
        <a:xfrm>
          <a:off x="37459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98625"/>
        <a:ext cx="1944689" cy="3527687"/>
      </dsp:txXfrm>
    </dsp:sp>
    <dsp:sp modelId="{A66EA167-6AD2-4AA4-A421-59E2B4561DDF}">
      <dsp:nvSpPr>
        <dsp:cNvPr id="0" name=""/>
        <dsp:cNvSpPr/>
      </dsp:nvSpPr>
      <dsp:spPr>
        <a:xfrm>
          <a:off x="5701689"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5701689" y="269265"/>
        <a:ext cx="509592" cy="308578"/>
      </dsp:txXfrm>
    </dsp:sp>
    <dsp:sp modelId="{3E371716-205E-4EF6-A7ED-14278F63B034}">
      <dsp:nvSpPr>
        <dsp:cNvPr id="0" name=""/>
        <dsp:cNvSpPr/>
      </dsp:nvSpPr>
      <dsp:spPr>
        <a:xfrm>
          <a:off x="6641144"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Hyperparameter Tuning Best Model</a:t>
          </a:r>
        </a:p>
      </dsp:txBody>
      <dsp:txXfrm>
        <a:off x="6641144" y="108984"/>
        <a:ext cx="2065693" cy="629138"/>
      </dsp:txXfrm>
    </dsp:sp>
    <dsp:sp modelId="{D91F2413-E4E3-4058-AF8C-E44208B5C14B}">
      <dsp:nvSpPr>
        <dsp:cNvPr id="0" name=""/>
        <dsp:cNvSpPr/>
      </dsp:nvSpPr>
      <dsp:spPr>
        <a:xfrm>
          <a:off x="7064238"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98625"/>
        <a:ext cx="1944689" cy="3527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6/2/2022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6/2/2022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6/2/2022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6/2/2022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6/2/2022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6/2/2022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6/2/2022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6/2/2022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6/2/2022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6/2/2022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6/2/2022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6/2/2022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6/2/2022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a:bodyPr>
          <a:lstStyle/>
          <a:p>
            <a:r>
              <a:rPr lang="en-US" b="1" dirty="0"/>
              <a:t>Submitted by:</a:t>
            </a:r>
          </a:p>
          <a:p>
            <a:endParaRPr lang="en-US" b="1" dirty="0"/>
          </a:p>
          <a:p>
            <a:r>
              <a:rPr lang="en-US" b="1" dirty="0" smtClean="0"/>
              <a:t>Aswin </a:t>
            </a:r>
            <a:r>
              <a:rPr lang="en-US" b="1" dirty="0" err="1" smtClean="0"/>
              <a:t>raaz</a:t>
            </a:r>
            <a:endParaRPr lang="en-US" b="1" dirty="0"/>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CD60BA1D-5DE1-4223-8BD6-DAB24FB166F2}"/>
              </a:ext>
            </a:extLst>
          </p:cNvPr>
          <p:cNvSpPr>
            <a:spLocks noGrp="1"/>
          </p:cNvSpPr>
          <p:nvPr>
            <p:ph idx="1"/>
          </p:nvPr>
        </p:nvSpPr>
        <p:spPr/>
        <p:txBody>
          <a:bodyPr>
            <a:normAutofit fontScale="925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xmlns="" id="{8BEEA151-8B23-44D0-87DF-DC97F7E509AF}"/>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t>
            </a:r>
            <a:r>
              <a:rPr lang="en-IN" dirty="0" smtClean="0"/>
              <a:t>intel i5 9 Gen </a:t>
            </a:r>
            <a:endParaRPr lang="en-IN" dirty="0"/>
          </a:p>
          <a:p>
            <a:pPr marL="45720" indent="0">
              <a:buNone/>
            </a:pPr>
            <a:r>
              <a:rPr lang="en-IN" dirty="0"/>
              <a:t>GPU 	: </a:t>
            </a:r>
            <a:r>
              <a:rPr lang="en-IN" dirty="0" smtClean="0"/>
              <a:t>4 Graphics NVIDIA </a:t>
            </a:r>
            <a:r>
              <a:rPr lang="en-IN" dirty="0"/>
              <a:t>GeForce GTX </a:t>
            </a:r>
            <a:r>
              <a:rPr lang="en-IN" dirty="0" smtClean="0"/>
              <a:t>1050 </a:t>
            </a:r>
            <a:r>
              <a:rPr lang="en-IN" dirty="0"/>
              <a:t>Ti</a:t>
            </a:r>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xmlns=""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xmlns=""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xmlns=""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xmlns=""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xmlns=""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18597"/>
            <a:ext cx="4700587" cy="2811405"/>
          </a:xfrm>
        </p:spPr>
      </p:pic>
      <p:pic>
        <p:nvPicPr>
          <p:cNvPr id="8" name="Content Placeholder 7">
            <a:extLst>
              <a:ext uri="{FF2B5EF4-FFF2-40B4-BE49-F238E27FC236}">
                <a16:creationId xmlns:a16="http://schemas.microsoft.com/office/drawing/2014/main" xmlns=""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18597"/>
            <a:ext cx="4699000" cy="2811405"/>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3467"/>
            <a:ext cx="4700587" cy="2721665"/>
          </a:xfrm>
        </p:spPr>
      </p:pic>
      <p:pic>
        <p:nvPicPr>
          <p:cNvPr id="8" name="Content Placeholder 7">
            <a:extLst>
              <a:ext uri="{FF2B5EF4-FFF2-40B4-BE49-F238E27FC236}">
                <a16:creationId xmlns:a16="http://schemas.microsoft.com/office/drawing/2014/main" xmlns=""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3468"/>
            <a:ext cx="4699000" cy="2721664"/>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xmlns=""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5834"/>
            <a:ext cx="4700587" cy="2716932"/>
          </a:xfrm>
        </p:spPr>
      </p:pic>
      <p:pic>
        <p:nvPicPr>
          <p:cNvPr id="8" name="Content Placeholder 7">
            <a:extLst>
              <a:ext uri="{FF2B5EF4-FFF2-40B4-BE49-F238E27FC236}">
                <a16:creationId xmlns:a16="http://schemas.microsoft.com/office/drawing/2014/main" xmlns=""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5834"/>
            <a:ext cx="4699000" cy="2716932"/>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xmlns=""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xmlns=""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262816"/>
            <a:ext cx="4699000" cy="3322968"/>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xmlns=""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xmlns=""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40703" y="1676400"/>
            <a:ext cx="4606807" cy="4495800"/>
          </a:xfrm>
        </p:spPr>
      </p:pic>
      <p:pic>
        <p:nvPicPr>
          <p:cNvPr id="8" name="Content Placeholder 7">
            <a:extLst>
              <a:ext uri="{FF2B5EF4-FFF2-40B4-BE49-F238E27FC236}">
                <a16:creationId xmlns:a16="http://schemas.microsoft.com/office/drawing/2014/main" xmlns=""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1676400"/>
            <a:ext cx="4699000" cy="44958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xmlns=""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342586"/>
            <a:ext cx="4700587" cy="3163428"/>
          </a:xfrm>
        </p:spPr>
      </p:pic>
      <p:pic>
        <p:nvPicPr>
          <p:cNvPr id="8" name="Content Placeholder 7">
            <a:extLst>
              <a:ext uri="{FF2B5EF4-FFF2-40B4-BE49-F238E27FC236}">
                <a16:creationId xmlns:a16="http://schemas.microsoft.com/office/drawing/2014/main" xmlns=""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342586"/>
            <a:ext cx="4699000" cy="316342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xmlns=""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24137"/>
            <a:ext cx="4700587" cy="2800325"/>
          </a:xfrm>
        </p:spPr>
      </p:pic>
      <p:pic>
        <p:nvPicPr>
          <p:cNvPr id="8" name="Content Placeholder 7">
            <a:extLst>
              <a:ext uri="{FF2B5EF4-FFF2-40B4-BE49-F238E27FC236}">
                <a16:creationId xmlns:a16="http://schemas.microsoft.com/office/drawing/2014/main" xmlns=""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24137"/>
            <a:ext cx="4699000" cy="2800326"/>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xmlns=""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xmlns="" id="{6939D881-848A-4B4F-8C52-7FCB3EB3D0BC}"/>
              </a:ext>
            </a:extLst>
          </p:cNvPr>
          <p:cNvSpPr>
            <a:spLocks noGrp="1"/>
          </p:cNvSpPr>
          <p:nvPr>
            <p:ph idx="1"/>
          </p:nvPr>
        </p:nvSpPr>
        <p:spPr>
          <a:xfrm>
            <a:off x="379412" y="1828800"/>
            <a:ext cx="9601200" cy="4495800"/>
          </a:xfrm>
        </p:spPr>
        <p:txBody>
          <a:bodyPr>
            <a:normAutofit fontScale="925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xmlns=""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xmlns=""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xmlns=""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xmlns=""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xmlns="" id="{88A6C64C-6CA2-437F-9A7F-D9FB4ABF4E79}"/>
              </a:ext>
            </a:extLst>
          </p:cNvPr>
          <p:cNvSpPr>
            <a:spLocks noGrp="1"/>
          </p:cNvSpPr>
          <p:nvPr>
            <p:ph type="body" idx="1"/>
          </p:nvPr>
        </p:nvSpPr>
        <p:spPr/>
        <p:txBody>
          <a:bodyPr/>
          <a:lstStyle/>
          <a:p>
            <a:r>
              <a:rPr lang="en-US" dirty="0"/>
              <a:t>Concluding the project outcome</a:t>
            </a:r>
            <a:endParaRPr lang="en-IN" dirty="0"/>
          </a:p>
        </p:txBody>
      </p:sp>
      <p:pic>
        <p:nvPicPr>
          <p:cNvPr id="5" name="Picture 4">
            <a:extLst>
              <a:ext uri="{FF2B5EF4-FFF2-40B4-BE49-F238E27FC236}">
                <a16:creationId xmlns:a16="http://schemas.microsoft.com/office/drawing/2014/main" xmlns="" id="{7AAAE083-09F6-4EEB-B8C4-6F25E4E47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1916"/>
            <a:ext cx="12188825" cy="3170968"/>
          </a:xfrm>
          <a:prstGeom prst="rect">
            <a:avLst/>
          </a:prstGeom>
        </p:spPr>
      </p:pic>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xmlns="" id="{CA15083F-FD8A-4B31-85F5-7019FF63CD11}"/>
              </a:ext>
            </a:extLst>
          </p:cNvPr>
          <p:cNvSpPr>
            <a:spLocks noGrp="1"/>
          </p:cNvSpPr>
          <p:nvPr>
            <p:ph idx="1"/>
          </p:nvPr>
        </p:nvSpPr>
        <p:spPr/>
        <p:txBody>
          <a:bodyPr>
            <a:normAutofit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xmlns="" id="{D99398AD-80AA-439A-804C-6E3402DA340C}"/>
              </a:ext>
            </a:extLst>
          </p:cNvPr>
          <p:cNvSpPr>
            <a:spLocks noGrp="1"/>
          </p:cNvSpPr>
          <p:nvPr>
            <p:ph idx="1"/>
          </p:nvPr>
        </p:nvSpPr>
        <p:spPr/>
        <p:txBody>
          <a:bodyPr>
            <a:normAutofit lnSpcReduction="1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xmlns="" id="{4C0AAF0D-5CA5-469C-9EED-FD9B0059FD9A}"/>
              </a:ext>
            </a:extLst>
          </p:cNvPr>
          <p:cNvSpPr>
            <a:spLocks noGrp="1"/>
          </p:cNvSpPr>
          <p:nvPr>
            <p:ph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xmlns="" id="{9BE758BE-9829-4DDE-B096-95F62CF70224}"/>
              </a:ext>
            </a:extLst>
          </p:cNvPr>
          <p:cNvSpPr>
            <a:spLocks noGrp="1"/>
          </p:cNvSpPr>
          <p:nvPr>
            <p:ph idx="1"/>
          </p:nvPr>
        </p:nvSpPr>
        <p:spPr/>
        <p:txBody>
          <a:bodyPr>
            <a:normAutofit lnSpcReduction="100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1143000"/>
          </a:xfrm>
        </p:spPr>
        <p:txBody>
          <a:bodyPr/>
          <a:lstStyle/>
          <a:p>
            <a:r>
              <a:rPr lang="en-US" dirty="0"/>
              <a:t>JUPYTER NOTEBOOK USAGE</a:t>
            </a:r>
          </a:p>
        </p:txBody>
      </p:sp>
      <p:sp>
        <p:nvSpPr>
          <p:cNvPr id="10" name="Content Placeholder 9"/>
          <p:cNvSpPr>
            <a:spLocks noGrp="1"/>
          </p:cNvSpPr>
          <p:nvPr>
            <p:ph sz="half" idx="1"/>
          </p:nvPr>
        </p:nvSpPr>
        <p:spPr/>
        <p:txBody>
          <a:bodyPr>
            <a:normAutofit fontScale="925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6202363" y="1676400"/>
          <a:ext cx="4699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xmlns=""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xmlns=""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xmlns=""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427FAC-CD3A-494C-985C-09E26C5EA507}">
  <ds:schemaRefs>
    <ds:schemaRef ds:uri="http://purl.org/dc/elements/1.1/"/>
    <ds:schemaRef ds:uri="http://schemas.microsoft.com/office/2006/documentManagement/types"/>
    <ds:schemaRef ds:uri="http://purl.org/dc/dcmitype/"/>
    <ds:schemaRef ds:uri="a4f35948-e619-41b3-aa29-22878b09cfd2"/>
    <ds:schemaRef ds:uri="http://schemas.microsoft.com/office/infopath/2007/PartnerControls"/>
    <ds:schemaRef ds:uri="http://schemas.openxmlformats.org/package/2006/metadata/core-properties"/>
    <ds:schemaRef ds:uri="http://purl.org/dc/terms/"/>
    <ds:schemaRef ds:uri="40262f94-9f35-4ac3-9a90-690165a166b7"/>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1D6E40-F509-498A-BF02-00C895783B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97</TotalTime>
  <Words>1390</Words>
  <Application>Microsoft Office PowerPoint</Application>
  <PresentationFormat>Custom</PresentationFormat>
  <Paragraphs>154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Century Gothic</vt:lpstr>
      <vt:lpstr>Constantia (Body)</vt:lpstr>
      <vt:lpstr>Euphemia</vt:lpstr>
      <vt:lpstr>Palatino Linotype</vt:lpstr>
      <vt:lpstr>Wingdings</vt:lpstr>
      <vt:lpstr>Hexagonal design template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aswin raaz</dc:creator>
  <cp:lastModifiedBy>LENOVO</cp:lastModifiedBy>
  <cp:revision>23</cp:revision>
  <dcterms:created xsi:type="dcterms:W3CDTF">2021-11-29T18:55:00Z</dcterms:created>
  <dcterms:modified xsi:type="dcterms:W3CDTF">2022-06-02T17:51:32Z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