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75" r:id="rId3"/>
    <p:sldId id="276" r:id="rId4"/>
    <p:sldId id="277" r:id="rId5"/>
    <p:sldId id="278" r:id="rId6"/>
    <p:sldId id="269" r:id="rId7"/>
    <p:sldId id="283" r:id="rId8"/>
    <p:sldId id="279" r:id="rId9"/>
    <p:sldId id="274" r:id="rId10"/>
    <p:sldId id="286" r:id="rId11"/>
    <p:sldId id="287" r:id="rId12"/>
    <p:sldId id="289" r:id="rId13"/>
    <p:sldId id="290" r:id="rId14"/>
    <p:sldId id="288" r:id="rId15"/>
    <p:sldId id="280" r:id="rId16"/>
    <p:sldId id="281" r:id="rId17"/>
    <p:sldId id="291" r:id="rId18"/>
    <p:sldId id="292" r:id="rId19"/>
    <p:sldId id="282" r:id="rId20"/>
    <p:sldId id="284"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5" d="100"/>
          <a:sy n="115" d="100"/>
        </p:scale>
        <p:origin x="570" y="8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6/24/2022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6/24/2022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6/24/2022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6/24/2022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6/24/2022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smtClean="0"/>
              <a:t>ASWIN RAAZ</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xmlns=""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xmlns=""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xmlns=""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xmlns=""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xmlns=""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xmlns=""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xmlns=""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xmlns=""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xmlns=""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xmlns=""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xmlns=""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t>
            </a:r>
            <a:r>
              <a:rPr lang="en-IN" dirty="0" smtClean="0"/>
              <a:t>INTEL i5 9 gen</a:t>
            </a:r>
          </a:p>
          <a:p>
            <a:pPr marL="0" indent="0">
              <a:buNone/>
            </a:pPr>
            <a:r>
              <a:rPr lang="en-IN" dirty="0"/>
              <a:t>	GPU 	: </a:t>
            </a:r>
            <a:r>
              <a:rPr lang="en-IN" dirty="0" smtClean="0"/>
              <a:t>4 Graphics NVIDIA </a:t>
            </a:r>
            <a:r>
              <a:rPr lang="en-IN" dirty="0"/>
              <a:t>GeForce GTX </a:t>
            </a:r>
            <a:r>
              <a:rPr lang="en-IN" dirty="0" smtClean="0"/>
              <a:t>1050 </a:t>
            </a:r>
            <a:r>
              <a:rPr lang="en-IN" dirty="0"/>
              <a:t>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xmlns=""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xmlns=""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102</TotalTime>
  <Words>1027</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Candara</vt:lpstr>
      <vt:lpstr>Consolas</vt:lpstr>
      <vt:lpstr>Times New Roman</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aswin raaz</dc:creator>
  <cp:lastModifiedBy>LENOVO</cp:lastModifiedBy>
  <cp:revision>17</cp:revision>
  <dcterms:created xsi:type="dcterms:W3CDTF">2021-12-26T03:23:22Z</dcterms:created>
  <dcterms:modified xsi:type="dcterms:W3CDTF">2022-06-24T14:57:43Z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