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7" d="100"/>
          <a:sy n="77" d="100"/>
        </p:scale>
        <p:origin x="642" y="6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5/23/2022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5/23/2022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5/23/2022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5/23/2022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5/23/2022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5/23/2022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5/23/2022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5/23/2022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5/23/2022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905000"/>
            <a:ext cx="9143998" cy="2667000"/>
          </a:xfrm>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smtClean="0"/>
              <a:t>ASWIN RAAZ</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smtClean="0"/>
              <a:t>THANK YOU</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a:t>
            </a:r>
            <a:r>
              <a:rPr lang="en-US" dirty="0" smtClean="0"/>
              <a:t>: intel i5 9 Gen</a:t>
            </a:r>
            <a:endParaRPr lang="en-US" dirty="0"/>
          </a:p>
          <a:p>
            <a:pPr lvl="1"/>
            <a:r>
              <a:rPr lang="en-US" dirty="0"/>
              <a:t>GPU  : </a:t>
            </a:r>
            <a:r>
              <a:rPr lang="en-US" dirty="0" smtClean="0"/>
              <a:t>4 Graphics NVIDIA </a:t>
            </a:r>
            <a:r>
              <a:rPr lang="en-US" dirty="0"/>
              <a:t>GeForce GTX </a:t>
            </a:r>
            <a:r>
              <a:rPr lang="en-US" dirty="0" smtClean="0"/>
              <a:t>1050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147</TotalTime>
  <Words>1901</Words>
  <Application>Microsoft Office PowerPoint</Application>
  <PresentationFormat>Custom</PresentationFormat>
  <Paragraphs>129</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ASWIN RAAZ</dc:creator>
  <cp:lastModifiedBy>LENOVO</cp:lastModifiedBy>
  <cp:revision>15</cp:revision>
  <dcterms:created xsi:type="dcterms:W3CDTF">2021-10-25T15:38:10Z</dcterms:created>
  <dcterms:modified xsi:type="dcterms:W3CDTF">2022-05-23T16:21:50Z</dcterms:modified>
</cp:coreProperties>
</file>