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1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4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3364E-2B7E-8E05-743F-7C8E1C9024A9}" v="274" dt="2025-07-01T20:09:29.365"/>
    <p1510:client id="{2F9E14E2-53B4-E7BC-38FF-CC47EB1DCA02}" v="373" dt="2025-07-01T19:38:16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01/07/2025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01/07/2025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01/07/2025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01/07/2025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01/07/2025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01/07/2025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01/07/2025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01/07/2025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01/07/2025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01/07/2025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01/07/2025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01/07/2025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15816" y="1827260"/>
            <a:ext cx="8311816" cy="2287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3600" b="1">
                <a:latin typeface="Aptos Display"/>
                <a:ea typeface="Calibri"/>
                <a:cs typeface="Calibri"/>
              </a:rPr>
              <a:t>IDENTIFICACIÓN Y DIFERENCIACIÓN</a:t>
            </a:r>
          </a:p>
          <a:p>
            <a:r>
              <a:rPr lang="es-ES" sz="3600" b="1" dirty="0">
                <a:latin typeface="Aptos Display"/>
                <a:ea typeface="Calibri"/>
                <a:cs typeface="Calibri"/>
              </a:rPr>
              <a:t>DE LA SEROTONINA, BUFOTENINA Y </a:t>
            </a:r>
            <a:r>
              <a:rPr lang="es-ES" sz="3600" b="1">
                <a:latin typeface="Aptos Display"/>
                <a:ea typeface="Calibri"/>
                <a:cs typeface="Calibri"/>
              </a:rPr>
              <a:t>DMT POR MEDIO DE STM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6236AF-F0E6-6906-0D97-1E205496BB52}"/>
              </a:ext>
            </a:extLst>
          </p:cNvPr>
          <p:cNvSpPr txBox="1"/>
          <p:nvPr/>
        </p:nvSpPr>
        <p:spPr>
          <a:xfrm>
            <a:off x="3759868" y="4020553"/>
            <a:ext cx="52237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>
                <a:latin typeface="Aptos Display"/>
              </a:rPr>
              <a:t>Presentado por:</a:t>
            </a:r>
          </a:p>
          <a:p>
            <a:pPr algn="ctr"/>
            <a:r>
              <a:rPr lang="es-ES" sz="2800" dirty="0">
                <a:latin typeface="Aptos Display"/>
              </a:rPr>
              <a:t>Sergio Robles Dorronsoro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E15431-6C42-2C17-A283-0962223E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09047-F625-B7D7-BCF8-3D3EB597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94" y="440894"/>
            <a:ext cx="11480156" cy="653800"/>
          </a:xfrm>
        </p:spPr>
        <p:txBody>
          <a:bodyPr>
            <a:normAutofit/>
          </a:bodyPr>
          <a:lstStyle/>
          <a:p>
            <a:r>
              <a:rPr lang="es-ES" sz="4000" b="1" dirty="0"/>
              <a:t>Resultados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B8A63A-BAA0-AD56-9A13-B65F8804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057" y="143134"/>
            <a:ext cx="8893816" cy="671261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6F5DB7C-A12E-543C-7260-DFB184D91E6E}"/>
              </a:ext>
            </a:extLst>
          </p:cNvPr>
          <p:cNvSpPr>
            <a:spLocks noGrp="1"/>
          </p:cNvSpPr>
          <p:nvPr/>
        </p:nvSpPr>
        <p:spPr>
          <a:xfrm>
            <a:off x="349279" y="288289"/>
            <a:ext cx="11480156" cy="65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390475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56446B-269E-5912-B2F5-6536CC709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5AA0F7-DF4B-6494-D26F-24C7AB8B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66" r="-128" b="-163"/>
          <a:stretch>
            <a:fillRect/>
          </a:stretch>
        </p:blipFill>
        <p:spPr>
          <a:xfrm>
            <a:off x="3653485" y="139089"/>
            <a:ext cx="8373938" cy="663077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D4D3BE8-0708-B9B3-5774-3B55992EA27E}"/>
              </a:ext>
            </a:extLst>
          </p:cNvPr>
          <p:cNvSpPr txBox="1"/>
          <p:nvPr/>
        </p:nvSpPr>
        <p:spPr>
          <a:xfrm>
            <a:off x="423110" y="613610"/>
            <a:ext cx="297380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 dirty="0">
                <a:latin typeface="Aptos Display"/>
              </a:rPr>
              <a:t>STM estados ocupados </a:t>
            </a:r>
            <a:r>
              <a:rPr lang="es-ES" sz="3600" b="1" dirty="0">
                <a:latin typeface="Aptos Display"/>
              </a:rPr>
              <a:t> </a:t>
            </a:r>
            <a:r>
              <a:rPr lang="es-ES" sz="3600" dirty="0">
                <a:latin typeface="Aptos Display"/>
              </a:rPr>
              <a:t>​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748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73CAAE-7F94-0A5A-B3E3-D071589CB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3909A4D2-9FD7-54EB-4F4D-66A80F35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925" y="478360"/>
            <a:ext cx="8432277" cy="619064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DE42E3B-4341-B371-9773-6F1286E9304E}"/>
              </a:ext>
            </a:extLst>
          </p:cNvPr>
          <p:cNvSpPr txBox="1"/>
          <p:nvPr/>
        </p:nvSpPr>
        <p:spPr>
          <a:xfrm>
            <a:off x="470704" y="480349"/>
            <a:ext cx="309044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>
                <a:latin typeface="Aptos Display"/>
              </a:rPr>
              <a:t>STM estados ocupados 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38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E31A79-BC13-F989-8767-467A08830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alendario&#10;&#10;El contenido generado por IA puede ser incorrecto.">
            <a:extLst>
              <a:ext uri="{FF2B5EF4-FFF2-40B4-BE49-F238E27FC236}">
                <a16:creationId xmlns:a16="http://schemas.microsoft.com/office/drawing/2014/main" id="{65A96FFA-0A6A-9334-62DB-8592FBB5B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47" y="232035"/>
            <a:ext cx="7881998" cy="65000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76BF84B-9706-D57B-A999-6F0E7449E23C}"/>
              </a:ext>
            </a:extLst>
          </p:cNvPr>
          <p:cNvSpPr txBox="1"/>
          <p:nvPr/>
        </p:nvSpPr>
        <p:spPr>
          <a:xfrm>
            <a:off x="287438" y="393539"/>
            <a:ext cx="313866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 dirty="0">
                <a:latin typeface="Aptos Display"/>
              </a:rPr>
              <a:t>STM estados vacíos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750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BC6CC3-A50C-4C2A-2EC2-0DD725A6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7B9D0341-C016-7F7A-4FCC-09E1A5E94211}"/>
              </a:ext>
            </a:extLst>
          </p:cNvPr>
          <p:cNvSpPr txBox="1"/>
          <p:nvPr/>
        </p:nvSpPr>
        <p:spPr>
          <a:xfrm>
            <a:off x="168089" y="549611"/>
            <a:ext cx="334064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000" b="1" dirty="0">
                <a:latin typeface="Aptos Display"/>
              </a:rPr>
              <a:t>STM estados vacíos</a:t>
            </a:r>
            <a:endParaRPr lang="es-ES" dirty="0"/>
          </a:p>
        </p:txBody>
      </p:sp>
      <p:pic>
        <p:nvPicPr>
          <p:cNvPr id="2" name="Imagen 1" descr="Imagen que contiene Calendario&#10;&#10;El contenido generado por IA puede ser incorrecto.">
            <a:extLst>
              <a:ext uri="{FF2B5EF4-FFF2-40B4-BE49-F238E27FC236}">
                <a16:creationId xmlns:a16="http://schemas.microsoft.com/office/drawing/2014/main" id="{9B011AE1-6BBB-06AF-3507-BB4483BE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783" y="147811"/>
            <a:ext cx="8222484" cy="633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D45CB-6CC9-0BDD-332E-BFD7E268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7" y="352433"/>
            <a:ext cx="4411604" cy="653800"/>
          </a:xfrm>
        </p:spPr>
        <p:txBody>
          <a:bodyPr>
            <a:normAutofit/>
          </a:bodyPr>
          <a:lstStyle/>
          <a:p>
            <a:r>
              <a:rPr lang="es-ES" sz="4000" b="1" dirty="0"/>
              <a:t>INTRODUCCIÓN                    </a:t>
            </a:r>
          </a:p>
        </p:txBody>
      </p:sp>
      <p:pic>
        <p:nvPicPr>
          <p:cNvPr id="5" name="Imagen 4" descr="Forma&#10;&#10;El contenido generado por IA puede ser incorrecto.">
            <a:extLst>
              <a:ext uri="{FF2B5EF4-FFF2-40B4-BE49-F238E27FC236}">
                <a16:creationId xmlns:a16="http://schemas.microsoft.com/office/drawing/2014/main" id="{72AD0EDB-6BEB-3E3A-48C2-950256D4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07" r="8142"/>
          <a:stretch>
            <a:fillRect/>
          </a:stretch>
        </p:blipFill>
        <p:spPr>
          <a:xfrm>
            <a:off x="4845965" y="1191617"/>
            <a:ext cx="3622267" cy="2237244"/>
          </a:xfrm>
          <a:prstGeom prst="rect">
            <a:avLst/>
          </a:prstGeom>
        </p:spPr>
      </p:pic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5304639E-F2D7-2638-BD50-79FDF810E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330" y="4041108"/>
            <a:ext cx="6115550" cy="2655970"/>
          </a:xfrm>
          <a:prstGeom prst="rect">
            <a:avLst/>
          </a:prstGeom>
        </p:spPr>
      </p:pic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7BB47C04-15EC-F01B-B6C4-38F9081FEC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299" b="6624"/>
          <a:stretch>
            <a:fillRect/>
          </a:stretch>
        </p:blipFill>
        <p:spPr>
          <a:xfrm>
            <a:off x="8003507" y="4030330"/>
            <a:ext cx="3694714" cy="26598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6E339C2-66E4-4914-93CC-C3D98F970C2A}"/>
              </a:ext>
            </a:extLst>
          </p:cNvPr>
          <p:cNvSpPr txBox="1"/>
          <p:nvPr/>
        </p:nvSpPr>
        <p:spPr>
          <a:xfrm>
            <a:off x="5323973" y="822157"/>
            <a:ext cx="2677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dirty="0"/>
              <a:t>Triptamina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40E3252-A7D2-25B1-7FBF-625B422ABAE2}"/>
              </a:ext>
            </a:extLst>
          </p:cNvPr>
          <p:cNvCxnSpPr/>
          <p:nvPr/>
        </p:nvCxnSpPr>
        <p:spPr>
          <a:xfrm flipH="1">
            <a:off x="3469105" y="3348787"/>
            <a:ext cx="1804737" cy="116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27A916A-BD4C-3F78-C1DD-F60D8404DE93}"/>
              </a:ext>
            </a:extLst>
          </p:cNvPr>
          <p:cNvCxnSpPr>
            <a:cxnSpLocks/>
          </p:cNvCxnSpPr>
          <p:nvPr/>
        </p:nvCxnSpPr>
        <p:spPr>
          <a:xfrm>
            <a:off x="8071181" y="3348786"/>
            <a:ext cx="1764633" cy="81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6451322-E8B6-5CD3-E425-7FDB3D85C69D}"/>
              </a:ext>
            </a:extLst>
          </p:cNvPr>
          <p:cNvCxnSpPr>
            <a:cxnSpLocks/>
          </p:cNvCxnSpPr>
          <p:nvPr/>
        </p:nvCxnSpPr>
        <p:spPr>
          <a:xfrm>
            <a:off x="6446918" y="3308679"/>
            <a:ext cx="1" cy="156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0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674BF9-4A2E-9055-C040-B449E902F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F2E01-F2F8-1857-B25A-DEDA3843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60" y="412591"/>
            <a:ext cx="11480156" cy="653800"/>
          </a:xfrm>
        </p:spPr>
        <p:txBody>
          <a:bodyPr>
            <a:normAutofit/>
          </a:bodyPr>
          <a:lstStyle/>
          <a:p>
            <a:r>
              <a:rPr lang="es-ES" sz="4000" b="1" dirty="0"/>
              <a:t>Metodología</a:t>
            </a:r>
          </a:p>
        </p:txBody>
      </p:sp>
      <p:pic>
        <p:nvPicPr>
          <p:cNvPr id="3" name="Imagen 2" descr="Imagen que contiene cerca&#10;&#10;El contenido generado por IA puede ser incorrecto.">
            <a:extLst>
              <a:ext uri="{FF2B5EF4-FFF2-40B4-BE49-F238E27FC236}">
                <a16:creationId xmlns:a16="http://schemas.microsoft.com/office/drawing/2014/main" id="{57920326-1FE6-9A53-42BA-53B7FC3508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5" t="5732" r="2180" b="2760"/>
          <a:stretch>
            <a:fillRect/>
          </a:stretch>
        </p:blipFill>
        <p:spPr>
          <a:xfrm>
            <a:off x="116806" y="2084218"/>
            <a:ext cx="3335862" cy="41139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9B9C0E5-8318-341D-C05F-DC002AEB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765" r="-292" b="164"/>
          <a:stretch>
            <a:fillRect/>
          </a:stretch>
        </p:blipFill>
        <p:spPr>
          <a:xfrm>
            <a:off x="3973930" y="2081462"/>
            <a:ext cx="3813019" cy="4111784"/>
          </a:xfrm>
          <a:prstGeom prst="rect">
            <a:avLst/>
          </a:prstGeom>
        </p:spPr>
      </p:pic>
      <p:pic>
        <p:nvPicPr>
          <p:cNvPr id="5" name="Imagen 4" descr="Imagen que contiene cerca&#10;&#10;El contenido generado por IA puede ser incorrecto.">
            <a:extLst>
              <a:ext uri="{FF2B5EF4-FFF2-40B4-BE49-F238E27FC236}">
                <a16:creationId xmlns:a16="http://schemas.microsoft.com/office/drawing/2014/main" id="{FA90373B-1555-580E-13F3-334EBB97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4" y="2085972"/>
            <a:ext cx="3815014" cy="41097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07AA4A9-2370-C53C-9E58-59B4329682F6}"/>
              </a:ext>
            </a:extLst>
          </p:cNvPr>
          <p:cNvSpPr txBox="1"/>
          <p:nvPr/>
        </p:nvSpPr>
        <p:spPr>
          <a:xfrm>
            <a:off x="403058" y="1636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dirty="0"/>
              <a:t>Serotonina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09470A-3F68-668D-BD07-F61A24ECB3BD}"/>
              </a:ext>
            </a:extLst>
          </p:cNvPr>
          <p:cNvSpPr txBox="1"/>
          <p:nvPr/>
        </p:nvSpPr>
        <p:spPr>
          <a:xfrm>
            <a:off x="4584031" y="1636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err="1"/>
              <a:t>Bufotenina</a:t>
            </a:r>
            <a:endParaRPr lang="es-ES" err="1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8B54AD-5A34-4FB4-92A2-6F97A51DA30F}"/>
              </a:ext>
            </a:extLst>
          </p:cNvPr>
          <p:cNvSpPr txBox="1"/>
          <p:nvPr/>
        </p:nvSpPr>
        <p:spPr>
          <a:xfrm>
            <a:off x="8684795" y="16362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dirty="0"/>
              <a:t>DMT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366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19C85D-D070-FD9A-B453-3B4C9A67E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238BC-B788-B82D-FD81-7C4B007B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60" y="352433"/>
            <a:ext cx="11480156" cy="653800"/>
          </a:xfrm>
        </p:spPr>
        <p:txBody>
          <a:bodyPr>
            <a:normAutofit/>
          </a:bodyPr>
          <a:lstStyle/>
          <a:p>
            <a:r>
              <a:rPr lang="es-ES" sz="4000" b="1" dirty="0"/>
              <a:t>Metodología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F6D826-7F93-8A94-8FC6-3DBA38136F88}"/>
              </a:ext>
            </a:extLst>
          </p:cNvPr>
          <p:cNvSpPr txBox="1"/>
          <p:nvPr/>
        </p:nvSpPr>
        <p:spPr>
          <a:xfrm>
            <a:off x="2618874" y="109487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b="1" dirty="0"/>
              <a:t>Serotonina</a:t>
            </a:r>
            <a:endParaRPr lang="es-ES" sz="2000" dirty="0"/>
          </a:p>
        </p:txBody>
      </p:sp>
      <p:pic>
        <p:nvPicPr>
          <p:cNvPr id="9" name="Imagen 8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1373F0D2-2885-FDB7-8F4C-80CEB920A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88" y="1522999"/>
            <a:ext cx="6753225" cy="5065292"/>
          </a:xfrm>
          <a:prstGeom prst="rect">
            <a:avLst/>
          </a:prstGeom>
        </p:spPr>
      </p:pic>
      <p:pic>
        <p:nvPicPr>
          <p:cNvPr id="13" name="Serotonina_optimization_serotonin (2)">
            <a:hlinkClick r:id="" action="ppaction://media"/>
            <a:extLst>
              <a:ext uri="{FF2B5EF4-FFF2-40B4-BE49-F238E27FC236}">
                <a16:creationId xmlns:a16="http://schemas.microsoft.com/office/drawing/2014/main" id="{33F693AA-DF60-4DAE-AFD2-9E6A3C727C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73353" y="1096879"/>
            <a:ext cx="4343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DB1CA7-369C-B749-84F6-EB0405412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FE8C5-6E2C-9126-1171-1B1138D85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60" y="392539"/>
            <a:ext cx="11480156" cy="653800"/>
          </a:xfrm>
        </p:spPr>
        <p:txBody>
          <a:bodyPr>
            <a:normAutofit/>
          </a:bodyPr>
          <a:lstStyle/>
          <a:p>
            <a:r>
              <a:rPr lang="es-ES" sz="4000" b="1" dirty="0"/>
              <a:t>Metodología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3764D0A-3360-0E30-4D8E-372A2B9EA7B4}"/>
              </a:ext>
            </a:extLst>
          </p:cNvPr>
          <p:cNvSpPr txBox="1"/>
          <p:nvPr/>
        </p:nvSpPr>
        <p:spPr>
          <a:xfrm>
            <a:off x="2448426" y="115503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b="1" err="1"/>
              <a:t>Bufotenina</a:t>
            </a:r>
            <a:endParaRPr lang="es-ES" sz="2000" err="1"/>
          </a:p>
        </p:txBody>
      </p:sp>
      <p:pic>
        <p:nvPicPr>
          <p:cNvPr id="9" name="Imagen 8" descr="Gráfico&#10;&#10;El contenido generado por IA puede ser incorrecto.">
            <a:extLst>
              <a:ext uri="{FF2B5EF4-FFF2-40B4-BE49-F238E27FC236}">
                <a16:creationId xmlns:a16="http://schemas.microsoft.com/office/drawing/2014/main" id="{68127864-77DA-157F-84B1-38F1C5F1A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433" y="1559846"/>
            <a:ext cx="6688554" cy="5011652"/>
          </a:xfrm>
          <a:prstGeom prst="rect">
            <a:avLst/>
          </a:prstGeom>
        </p:spPr>
      </p:pic>
      <p:pic>
        <p:nvPicPr>
          <p:cNvPr id="11" name="Bufotenina_optimization_bufotenin (1)">
            <a:hlinkClick r:id="" action="ppaction://media"/>
            <a:extLst>
              <a:ext uri="{FF2B5EF4-FFF2-40B4-BE49-F238E27FC236}">
                <a16:creationId xmlns:a16="http://schemas.microsoft.com/office/drawing/2014/main" id="{50B526FE-9722-8FF6-1A76-330E9FB7863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12932" y="1157037"/>
            <a:ext cx="4343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2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39A82-DD2B-DBD2-38B7-76AAD978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5DC3F-5963-E1F1-1B78-AE7C784D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60" y="352433"/>
            <a:ext cx="11480156" cy="653800"/>
          </a:xfrm>
        </p:spPr>
        <p:txBody>
          <a:bodyPr>
            <a:normAutofit/>
          </a:bodyPr>
          <a:lstStyle/>
          <a:p>
            <a:r>
              <a:rPr lang="es-ES" sz="4000" b="1" dirty="0"/>
              <a:t>Metodología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CE9FD4-9E1F-BB65-AB43-496B62F2523E}"/>
              </a:ext>
            </a:extLst>
          </p:cNvPr>
          <p:cNvSpPr txBox="1"/>
          <p:nvPr/>
        </p:nvSpPr>
        <p:spPr>
          <a:xfrm>
            <a:off x="2699084" y="10748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b="1" dirty="0"/>
              <a:t>DMT</a:t>
            </a:r>
            <a:endParaRPr lang="es-ES" dirty="0"/>
          </a:p>
        </p:txBody>
      </p:sp>
      <p:pic>
        <p:nvPicPr>
          <p:cNvPr id="5" name="Imagen 4" descr="Gráfico&#10;&#10;El contenido generado por IA puede ser incorrecto.">
            <a:extLst>
              <a:ext uri="{FF2B5EF4-FFF2-40B4-BE49-F238E27FC236}">
                <a16:creationId xmlns:a16="http://schemas.microsoft.com/office/drawing/2014/main" id="{972F02ED-CD92-F940-D1DE-971279DB3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1" y="1471112"/>
            <a:ext cx="6774279" cy="5209170"/>
          </a:xfrm>
          <a:prstGeom prst="rect">
            <a:avLst/>
          </a:prstGeom>
        </p:spPr>
      </p:pic>
      <p:pic>
        <p:nvPicPr>
          <p:cNvPr id="6" name="DMT_optimization_DMT (2)">
            <a:hlinkClick r:id="" action="ppaction://media"/>
            <a:extLst>
              <a:ext uri="{FF2B5EF4-FFF2-40B4-BE49-F238E27FC236}">
                <a16:creationId xmlns:a16="http://schemas.microsoft.com/office/drawing/2014/main" id="{45EAEFC8-84E9-CB4B-EC09-C88E1F06A79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93143" y="1177090"/>
            <a:ext cx="4343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1A5DA-D821-3F45-286C-BDCF6A228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BE56A-B1A8-BABB-9D80-1035009A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60" y="462723"/>
            <a:ext cx="11480156" cy="653800"/>
          </a:xfrm>
        </p:spPr>
        <p:txBody>
          <a:bodyPr>
            <a:normAutofit/>
          </a:bodyPr>
          <a:lstStyle/>
          <a:p>
            <a:r>
              <a:rPr lang="es-ES" sz="4000" b="1" dirty="0"/>
              <a:t>Resultados</a:t>
            </a:r>
          </a:p>
        </p:txBody>
      </p:sp>
      <p:pic>
        <p:nvPicPr>
          <p:cNvPr id="6" name="Imagen 5" descr="Tabla&#10;&#10;El contenido generado por IA puede ser incorrecto.">
            <a:extLst>
              <a:ext uri="{FF2B5EF4-FFF2-40B4-BE49-F238E27FC236}">
                <a16:creationId xmlns:a16="http://schemas.microsoft.com/office/drawing/2014/main" id="{5390C3B2-CCA2-7F66-562A-6E3F711C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837" y="2080461"/>
            <a:ext cx="9278352" cy="234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F76A93-F07B-0438-E64F-E233C0987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844C1-CAA4-B49E-9B63-8E448AE9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97" y="302302"/>
            <a:ext cx="11480156" cy="653800"/>
          </a:xfrm>
        </p:spPr>
        <p:txBody>
          <a:bodyPr>
            <a:normAutofit/>
          </a:bodyPr>
          <a:lstStyle/>
          <a:p>
            <a:r>
              <a:rPr lang="es-ES" sz="4000" b="1" dirty="0"/>
              <a:t>Resultados</a:t>
            </a:r>
          </a:p>
        </p:txBody>
      </p:sp>
      <p:pic>
        <p:nvPicPr>
          <p:cNvPr id="3" name="Imagen 2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6879B90A-CDD2-A92D-19E5-B6B3DEF7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287" y="219325"/>
            <a:ext cx="7962900" cy="2428875"/>
          </a:xfrm>
          <a:prstGeom prst="rect">
            <a:avLst/>
          </a:prstGeom>
        </p:spPr>
      </p:pic>
      <p:pic>
        <p:nvPicPr>
          <p:cNvPr id="4" name="Imagen 3" descr="Gráfico&#10;&#10;El contenido generado por IA puede ser incorrecto.">
            <a:extLst>
              <a:ext uri="{FF2B5EF4-FFF2-40B4-BE49-F238E27FC236}">
                <a16:creationId xmlns:a16="http://schemas.microsoft.com/office/drawing/2014/main" id="{B3E39D43-CF23-17C6-0F19-F23FF854F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7" y="2643939"/>
            <a:ext cx="7962900" cy="2171700"/>
          </a:xfrm>
          <a:prstGeom prst="rect">
            <a:avLst/>
          </a:prstGeom>
        </p:spPr>
      </p:pic>
      <p:pic>
        <p:nvPicPr>
          <p:cNvPr id="5" name="Imagen 4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406B90AD-BEB3-8B3A-C147-96FE950B2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287" y="4807117"/>
            <a:ext cx="7962900" cy="20764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F1F3E61-454C-E028-5D47-3BAAB61143A2}"/>
              </a:ext>
            </a:extLst>
          </p:cNvPr>
          <p:cNvSpPr txBox="1"/>
          <p:nvPr/>
        </p:nvSpPr>
        <p:spPr>
          <a:xfrm>
            <a:off x="814137" y="131545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/>
              <a:t>Serotonina</a:t>
            </a:r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610D41B-28D5-1277-2368-FF330DD46FF1}"/>
              </a:ext>
            </a:extLst>
          </p:cNvPr>
          <p:cNvSpPr txBox="1"/>
          <p:nvPr/>
        </p:nvSpPr>
        <p:spPr>
          <a:xfrm>
            <a:off x="814137" y="352124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/>
              <a:t>Bufotenina</a:t>
            </a:r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1BA25FB-B297-3D84-31BD-567F09DD9B3B}"/>
              </a:ext>
            </a:extLst>
          </p:cNvPr>
          <p:cNvSpPr txBox="1"/>
          <p:nvPr/>
        </p:nvSpPr>
        <p:spPr>
          <a:xfrm>
            <a:off x="1175084" y="5646821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/>
              <a:t>DMT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081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D0EAD2-3414-AF7D-6504-9710526E0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66B37-59E2-B46D-6E83-1C2499F3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60" y="462723"/>
            <a:ext cx="11480156" cy="653800"/>
          </a:xfrm>
        </p:spPr>
        <p:txBody>
          <a:bodyPr>
            <a:normAutofit/>
          </a:bodyPr>
          <a:lstStyle/>
          <a:p>
            <a:r>
              <a:rPr lang="es-ES" sz="4000" b="1" dirty="0"/>
              <a:t>Resultados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AD06DB-8726-800B-2BD0-7D1C873A6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050" y="464915"/>
            <a:ext cx="8632720" cy="621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80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Presentación de PowerPoint</vt:lpstr>
      <vt:lpstr>INTRODUCCIÓN                    </vt:lpstr>
      <vt:lpstr>Metodología</vt:lpstr>
      <vt:lpstr>Metodología</vt:lpstr>
      <vt:lpstr>Metodología</vt:lpstr>
      <vt:lpstr>Metodología</vt:lpstr>
      <vt:lpstr>Resultados</vt:lpstr>
      <vt:lpstr>Resultados</vt:lpstr>
      <vt:lpstr>Resultados </vt:lpstr>
      <vt:lpstr>Resultados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395</cp:revision>
  <dcterms:created xsi:type="dcterms:W3CDTF">2025-04-07T17:07:07Z</dcterms:created>
  <dcterms:modified xsi:type="dcterms:W3CDTF">2025-07-01T20:42:41Z</dcterms:modified>
</cp:coreProperties>
</file>