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i="0" dirty="0">
                <a:solidFill>
                  <a:schemeClr val="tx1"/>
                </a:solidFill>
                <a:effectLst/>
              </a:rPr>
              <a:t>Product Future Production and Sell Graph</a:t>
            </a:r>
          </a:p>
        </c:rich>
      </c:tx>
      <c:layout>
        <c:manualLayout>
          <c:xMode val="edge"/>
          <c:yMode val="edge"/>
          <c:x val="0.13796511840955689"/>
          <c:y val="1.7076504189205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2397744506397"/>
          <c:y val="0.15920340042318654"/>
          <c:w val="0.69401418860662312"/>
          <c:h val="0.67291883787513096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2023-2024</c:v>
                </c:pt>
                <c:pt idx="1">
                  <c:v>2024-2025</c:v>
                </c:pt>
                <c:pt idx="2">
                  <c:v>2025-2026</c:v>
                </c:pt>
                <c:pt idx="3">
                  <c:v>2026-2027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10000</c:v>
                </c:pt>
                <c:pt idx="1">
                  <c:v>220000</c:v>
                </c:pt>
                <c:pt idx="2">
                  <c:v>340000</c:v>
                </c:pt>
                <c:pt idx="3">
                  <c:v>460000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4A-41BB-8E80-AD35827638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2023-2024</c:v>
                </c:pt>
                <c:pt idx="1">
                  <c:v>2024-2025</c:v>
                </c:pt>
                <c:pt idx="2">
                  <c:v>2025-2026</c:v>
                </c:pt>
                <c:pt idx="3">
                  <c:v>2026-2027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300000</c:v>
                </c:pt>
                <c:pt idx="1">
                  <c:v>400000</c:v>
                </c:pt>
                <c:pt idx="2">
                  <c:v>420000</c:v>
                </c:pt>
                <c:pt idx="3">
                  <c:v>480000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4A-41BB-8E80-AD3582763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5194704"/>
        <c:axId val="1377800384"/>
      </c:lineChart>
      <c:catAx>
        <c:axId val="14751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800384"/>
        <c:crosses val="autoZero"/>
        <c:auto val="1"/>
        <c:lblAlgn val="ctr"/>
        <c:lblOffset val="100"/>
        <c:noMultiLvlLbl val="0"/>
      </c:catAx>
      <c:valAx>
        <c:axId val="137780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19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Breakeven</a:t>
            </a:r>
            <a:r>
              <a:rPr lang="en-IN" baseline="0" dirty="0">
                <a:solidFill>
                  <a:schemeClr val="tx1"/>
                </a:solidFill>
              </a:rPr>
              <a:t> Analysis</a:t>
            </a:r>
            <a:endParaRPr lang="en-IN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2023-2024</c:v>
                </c:pt>
                <c:pt idx="1">
                  <c:v>2024-2025</c:v>
                </c:pt>
                <c:pt idx="2">
                  <c:v>2025-2026</c:v>
                </c:pt>
                <c:pt idx="3">
                  <c:v>2026-2027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18000000</c:v>
                </c:pt>
                <c:pt idx="1">
                  <c:v>21600000</c:v>
                </c:pt>
                <c:pt idx="2">
                  <c:v>25200000</c:v>
                </c:pt>
                <c:pt idx="3">
                  <c:v>28800000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0-4575-BDD6-5B8489B278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 of Goods Sold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2023-2024</c:v>
                </c:pt>
                <c:pt idx="1">
                  <c:v>2024-2025</c:v>
                </c:pt>
                <c:pt idx="2">
                  <c:v>2025-2026</c:v>
                </c:pt>
                <c:pt idx="3">
                  <c:v>2026-2027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9000000</c:v>
                </c:pt>
                <c:pt idx="1">
                  <c:v>10800000</c:v>
                </c:pt>
                <c:pt idx="2">
                  <c:v>12600000</c:v>
                </c:pt>
                <c:pt idx="3">
                  <c:v>14400000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0-4575-BDD6-5B8489B278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Profit/Loss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2023-2024</c:v>
                </c:pt>
                <c:pt idx="1">
                  <c:v>2024-2025</c:v>
                </c:pt>
                <c:pt idx="2">
                  <c:v>2025-2026</c:v>
                </c:pt>
                <c:pt idx="3">
                  <c:v>2026-2027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9000000</c:v>
                </c:pt>
                <c:pt idx="1">
                  <c:v>10800000</c:v>
                </c:pt>
                <c:pt idx="2">
                  <c:v>12600000</c:v>
                </c:pt>
                <c:pt idx="3">
                  <c:v>14400000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40-4575-BDD6-5B8489B27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9497008"/>
        <c:axId val="1758640176"/>
      </c:barChart>
      <c:catAx>
        <c:axId val="154949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640176"/>
        <c:crosses val="autoZero"/>
        <c:auto val="1"/>
        <c:lblAlgn val="ctr"/>
        <c:lblOffset val="100"/>
        <c:noMultiLvlLbl val="0"/>
      </c:catAx>
      <c:valAx>
        <c:axId val="175864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49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46D35-2528-4098-A0C2-7C967E72BB1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C7617B4-4D1D-4C35-8987-BEF3938E2419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IN" dirty="0"/>
            <a:t>Valve Status(On/Off)</a:t>
          </a:r>
        </a:p>
      </dgm:t>
    </dgm:pt>
    <dgm:pt modelId="{3CF7B3FF-CF72-4A7A-A268-6635066431D8}" type="parTrans" cxnId="{F9818596-A2D2-47D3-BE63-72DCB8E1A4C3}">
      <dgm:prSet/>
      <dgm:spPr/>
      <dgm:t>
        <a:bodyPr/>
        <a:lstStyle/>
        <a:p>
          <a:endParaRPr lang="en-IN"/>
        </a:p>
      </dgm:t>
    </dgm:pt>
    <dgm:pt modelId="{ACFB2B9F-55C0-4B0B-AD08-7625265B3BFF}" type="sibTrans" cxnId="{F9818596-A2D2-47D3-BE63-72DCB8E1A4C3}">
      <dgm:prSet/>
      <dgm:spPr/>
      <dgm:t>
        <a:bodyPr/>
        <a:lstStyle/>
        <a:p>
          <a:endParaRPr lang="en-IN"/>
        </a:p>
      </dgm:t>
    </dgm:pt>
    <dgm:pt modelId="{9A5E693C-7196-4FF8-9593-8EF42BE17F0D}" type="asst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IN" dirty="0"/>
            <a:t>User Interface</a:t>
          </a:r>
        </a:p>
      </dgm:t>
    </dgm:pt>
    <dgm:pt modelId="{EB63BF93-9019-46DE-ADB4-B4F23A560F7F}" type="parTrans" cxnId="{3409B8A5-D458-4839-B84A-AD65FE2FC710}">
      <dgm:prSet/>
      <dgm:spPr/>
      <dgm:t>
        <a:bodyPr/>
        <a:lstStyle/>
        <a:p>
          <a:endParaRPr lang="en-IN"/>
        </a:p>
      </dgm:t>
    </dgm:pt>
    <dgm:pt modelId="{62BC5367-392D-40DA-9762-BB3EA23B5204}" type="sibTrans" cxnId="{3409B8A5-D458-4839-B84A-AD65FE2FC710}">
      <dgm:prSet/>
      <dgm:spPr/>
      <dgm:t>
        <a:bodyPr/>
        <a:lstStyle/>
        <a:p>
          <a:endParaRPr lang="en-IN"/>
        </a:p>
      </dgm:t>
    </dgm:pt>
    <dgm:pt modelId="{7000E05B-7833-42F1-97E5-E01D7220933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dirty="0"/>
            <a:t>Internet of Things</a:t>
          </a:r>
        </a:p>
      </dgm:t>
    </dgm:pt>
    <dgm:pt modelId="{F70E8B86-EC02-49E1-9EAE-A3D5463EB464}" type="parTrans" cxnId="{23A891EC-4BED-4A4D-B8E9-4806C729E9DF}">
      <dgm:prSet/>
      <dgm:spPr/>
      <dgm:t>
        <a:bodyPr/>
        <a:lstStyle/>
        <a:p>
          <a:endParaRPr lang="en-IN"/>
        </a:p>
      </dgm:t>
    </dgm:pt>
    <dgm:pt modelId="{7A0E51D5-C6E0-4C54-B198-7A8DFEA415C4}" type="sibTrans" cxnId="{23A891EC-4BED-4A4D-B8E9-4806C729E9DF}">
      <dgm:prSet/>
      <dgm:spPr/>
      <dgm:t>
        <a:bodyPr/>
        <a:lstStyle/>
        <a:p>
          <a:endParaRPr lang="en-IN"/>
        </a:p>
      </dgm:t>
    </dgm:pt>
    <dgm:pt modelId="{0849B344-2911-4174-94A9-323774DDC9B3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dirty="0"/>
            <a:t>Data Collection</a:t>
          </a:r>
        </a:p>
      </dgm:t>
    </dgm:pt>
    <dgm:pt modelId="{49A8487A-C1E7-4FA6-87DE-828F6CA07B35}" type="parTrans" cxnId="{95F99B36-059E-43D4-874E-AF5E5FA7C719}">
      <dgm:prSet/>
      <dgm:spPr/>
      <dgm:t>
        <a:bodyPr/>
        <a:lstStyle/>
        <a:p>
          <a:endParaRPr lang="en-IN"/>
        </a:p>
      </dgm:t>
    </dgm:pt>
    <dgm:pt modelId="{13427B91-FA7C-497F-8B71-F3C32DFE0659}" type="sibTrans" cxnId="{95F99B36-059E-43D4-874E-AF5E5FA7C719}">
      <dgm:prSet/>
      <dgm:spPr/>
      <dgm:t>
        <a:bodyPr/>
        <a:lstStyle/>
        <a:p>
          <a:endParaRPr lang="en-IN"/>
        </a:p>
      </dgm:t>
    </dgm:pt>
    <dgm:pt modelId="{6E2DCC6D-776D-4E41-8D4E-A29C8791B616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dirty="0"/>
            <a:t>Neural Network(DL)</a:t>
          </a:r>
        </a:p>
      </dgm:t>
    </dgm:pt>
    <dgm:pt modelId="{196D610B-1BD7-4B03-BBDE-917A88603ACB}" type="parTrans" cxnId="{9731050A-2E22-4034-88EE-15F3EE98477A}">
      <dgm:prSet/>
      <dgm:spPr/>
      <dgm:t>
        <a:bodyPr/>
        <a:lstStyle/>
        <a:p>
          <a:endParaRPr lang="en-IN"/>
        </a:p>
      </dgm:t>
    </dgm:pt>
    <dgm:pt modelId="{3DAF2175-2335-4325-8FB8-C25F43AF11C7}" type="sibTrans" cxnId="{9731050A-2E22-4034-88EE-15F3EE98477A}">
      <dgm:prSet/>
      <dgm:spPr/>
      <dgm:t>
        <a:bodyPr/>
        <a:lstStyle/>
        <a:p>
          <a:endParaRPr lang="en-IN"/>
        </a:p>
      </dgm:t>
    </dgm:pt>
    <dgm:pt modelId="{E6C8BD41-0EAD-4050-B6D0-AE90CCD8F5EA}" type="pres">
      <dgm:prSet presAssocID="{40646D35-2528-4098-A0C2-7C967E72BB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B7C74CA-FED1-4648-86FA-15A7E06E9BA2}" type="pres">
      <dgm:prSet presAssocID="{0C7617B4-4D1D-4C35-8987-BEF3938E2419}" presName="hierRoot1" presStyleCnt="0">
        <dgm:presLayoutVars>
          <dgm:hierBranch val="init"/>
        </dgm:presLayoutVars>
      </dgm:prSet>
      <dgm:spPr/>
    </dgm:pt>
    <dgm:pt modelId="{7FECD3F9-442B-46F9-A126-D1AE51A49BB7}" type="pres">
      <dgm:prSet presAssocID="{0C7617B4-4D1D-4C35-8987-BEF3938E2419}" presName="rootComposite1" presStyleCnt="0"/>
      <dgm:spPr/>
    </dgm:pt>
    <dgm:pt modelId="{392F38CE-0C9D-408F-B79D-DD374566F05E}" type="pres">
      <dgm:prSet presAssocID="{0C7617B4-4D1D-4C35-8987-BEF3938E2419}" presName="rootText1" presStyleLbl="node0" presStyleIdx="0" presStyleCnt="1" custScaleX="129318">
        <dgm:presLayoutVars>
          <dgm:chPref val="3"/>
        </dgm:presLayoutVars>
      </dgm:prSet>
      <dgm:spPr/>
    </dgm:pt>
    <dgm:pt modelId="{5721573C-BFB3-42D3-8817-AF5B9F28F53F}" type="pres">
      <dgm:prSet presAssocID="{0C7617B4-4D1D-4C35-8987-BEF3938E2419}" presName="rootConnector1" presStyleLbl="node1" presStyleIdx="0" presStyleCnt="0"/>
      <dgm:spPr/>
    </dgm:pt>
    <dgm:pt modelId="{53DF50BB-BC69-425E-9D45-798206B39E37}" type="pres">
      <dgm:prSet presAssocID="{0C7617B4-4D1D-4C35-8987-BEF3938E2419}" presName="hierChild2" presStyleCnt="0"/>
      <dgm:spPr/>
    </dgm:pt>
    <dgm:pt modelId="{69FE9514-FB9B-44AA-9F96-733458FC5E27}" type="pres">
      <dgm:prSet presAssocID="{F70E8B86-EC02-49E1-9EAE-A3D5463EB464}" presName="Name64" presStyleLbl="parChTrans1D2" presStyleIdx="0" presStyleCnt="4"/>
      <dgm:spPr/>
    </dgm:pt>
    <dgm:pt modelId="{E6C91244-6CDD-4A53-A9C7-9C0541E92B9C}" type="pres">
      <dgm:prSet presAssocID="{7000E05B-7833-42F1-97E5-E01D72209332}" presName="hierRoot2" presStyleCnt="0">
        <dgm:presLayoutVars>
          <dgm:hierBranch val="init"/>
        </dgm:presLayoutVars>
      </dgm:prSet>
      <dgm:spPr/>
    </dgm:pt>
    <dgm:pt modelId="{03B7863C-3D2A-47F9-9569-C63E2649976A}" type="pres">
      <dgm:prSet presAssocID="{7000E05B-7833-42F1-97E5-E01D72209332}" presName="rootComposite" presStyleCnt="0"/>
      <dgm:spPr/>
    </dgm:pt>
    <dgm:pt modelId="{C3D459CE-4D8C-4473-B83F-25BE14AE910D}" type="pres">
      <dgm:prSet presAssocID="{7000E05B-7833-42F1-97E5-E01D72209332}" presName="rootText" presStyleLbl="node2" presStyleIdx="0" presStyleCnt="3" custScaleX="129197">
        <dgm:presLayoutVars>
          <dgm:chPref val="3"/>
        </dgm:presLayoutVars>
      </dgm:prSet>
      <dgm:spPr/>
    </dgm:pt>
    <dgm:pt modelId="{3F08C4C4-D9BF-47A8-B9FE-47388A22E0EA}" type="pres">
      <dgm:prSet presAssocID="{7000E05B-7833-42F1-97E5-E01D72209332}" presName="rootConnector" presStyleLbl="node2" presStyleIdx="0" presStyleCnt="3"/>
      <dgm:spPr/>
    </dgm:pt>
    <dgm:pt modelId="{72E8EB29-476B-449A-B36A-20F2191E1659}" type="pres">
      <dgm:prSet presAssocID="{7000E05B-7833-42F1-97E5-E01D72209332}" presName="hierChild4" presStyleCnt="0"/>
      <dgm:spPr/>
    </dgm:pt>
    <dgm:pt modelId="{3B4069FC-369A-42E0-92D7-27678196B653}" type="pres">
      <dgm:prSet presAssocID="{7000E05B-7833-42F1-97E5-E01D72209332}" presName="hierChild5" presStyleCnt="0"/>
      <dgm:spPr/>
    </dgm:pt>
    <dgm:pt modelId="{46206086-7193-49F2-A2B7-B380C025A445}" type="pres">
      <dgm:prSet presAssocID="{49A8487A-C1E7-4FA6-87DE-828F6CA07B35}" presName="Name64" presStyleLbl="parChTrans1D2" presStyleIdx="1" presStyleCnt="4"/>
      <dgm:spPr/>
    </dgm:pt>
    <dgm:pt modelId="{11239C72-8FF3-42BD-A564-B6375BB463FA}" type="pres">
      <dgm:prSet presAssocID="{0849B344-2911-4174-94A9-323774DDC9B3}" presName="hierRoot2" presStyleCnt="0">
        <dgm:presLayoutVars>
          <dgm:hierBranch val="init"/>
        </dgm:presLayoutVars>
      </dgm:prSet>
      <dgm:spPr/>
    </dgm:pt>
    <dgm:pt modelId="{4A1F61EE-F6B5-4B89-ADEC-CCABC627F027}" type="pres">
      <dgm:prSet presAssocID="{0849B344-2911-4174-94A9-323774DDC9B3}" presName="rootComposite" presStyleCnt="0"/>
      <dgm:spPr/>
    </dgm:pt>
    <dgm:pt modelId="{46095348-7E96-422A-928D-506F2BB23F29}" type="pres">
      <dgm:prSet presAssocID="{0849B344-2911-4174-94A9-323774DDC9B3}" presName="rootText" presStyleLbl="node2" presStyleIdx="1" presStyleCnt="3" custScaleX="128848">
        <dgm:presLayoutVars>
          <dgm:chPref val="3"/>
        </dgm:presLayoutVars>
      </dgm:prSet>
      <dgm:spPr/>
    </dgm:pt>
    <dgm:pt modelId="{7D750037-A140-44C6-8FE0-C24E3423A293}" type="pres">
      <dgm:prSet presAssocID="{0849B344-2911-4174-94A9-323774DDC9B3}" presName="rootConnector" presStyleLbl="node2" presStyleIdx="1" presStyleCnt="3"/>
      <dgm:spPr/>
    </dgm:pt>
    <dgm:pt modelId="{7E0FBF54-ABC2-4E45-BF86-7EDF063FC653}" type="pres">
      <dgm:prSet presAssocID="{0849B344-2911-4174-94A9-323774DDC9B3}" presName="hierChild4" presStyleCnt="0"/>
      <dgm:spPr/>
    </dgm:pt>
    <dgm:pt modelId="{DA82C521-8AAF-4B79-9528-3376424FF0A6}" type="pres">
      <dgm:prSet presAssocID="{0849B344-2911-4174-94A9-323774DDC9B3}" presName="hierChild5" presStyleCnt="0"/>
      <dgm:spPr/>
    </dgm:pt>
    <dgm:pt modelId="{5186A18A-D63D-4273-88FC-C10DCAE8D305}" type="pres">
      <dgm:prSet presAssocID="{196D610B-1BD7-4B03-BBDE-917A88603ACB}" presName="Name64" presStyleLbl="parChTrans1D2" presStyleIdx="2" presStyleCnt="4"/>
      <dgm:spPr/>
    </dgm:pt>
    <dgm:pt modelId="{776BA64F-5E0B-496B-9C24-7A128222033D}" type="pres">
      <dgm:prSet presAssocID="{6E2DCC6D-776D-4E41-8D4E-A29C8791B616}" presName="hierRoot2" presStyleCnt="0">
        <dgm:presLayoutVars>
          <dgm:hierBranch val="init"/>
        </dgm:presLayoutVars>
      </dgm:prSet>
      <dgm:spPr/>
    </dgm:pt>
    <dgm:pt modelId="{00E6AEAA-B87F-49FF-A7C2-7E184A1AEDCE}" type="pres">
      <dgm:prSet presAssocID="{6E2DCC6D-776D-4E41-8D4E-A29C8791B616}" presName="rootComposite" presStyleCnt="0"/>
      <dgm:spPr/>
    </dgm:pt>
    <dgm:pt modelId="{7DC58496-4D58-4322-990E-7E70B3BAE99D}" type="pres">
      <dgm:prSet presAssocID="{6E2DCC6D-776D-4E41-8D4E-A29C8791B616}" presName="rootText" presStyleLbl="node2" presStyleIdx="2" presStyleCnt="3" custScaleX="130024">
        <dgm:presLayoutVars>
          <dgm:chPref val="3"/>
        </dgm:presLayoutVars>
      </dgm:prSet>
      <dgm:spPr/>
    </dgm:pt>
    <dgm:pt modelId="{BE2729D2-56AF-4CD5-846C-675B28AF63CD}" type="pres">
      <dgm:prSet presAssocID="{6E2DCC6D-776D-4E41-8D4E-A29C8791B616}" presName="rootConnector" presStyleLbl="node2" presStyleIdx="2" presStyleCnt="3"/>
      <dgm:spPr/>
    </dgm:pt>
    <dgm:pt modelId="{DA31C3EC-C4DC-42DB-A47B-6A87E89F9135}" type="pres">
      <dgm:prSet presAssocID="{6E2DCC6D-776D-4E41-8D4E-A29C8791B616}" presName="hierChild4" presStyleCnt="0"/>
      <dgm:spPr/>
    </dgm:pt>
    <dgm:pt modelId="{935654A4-374F-4A9A-BE28-7A03EE330D38}" type="pres">
      <dgm:prSet presAssocID="{6E2DCC6D-776D-4E41-8D4E-A29C8791B616}" presName="hierChild5" presStyleCnt="0"/>
      <dgm:spPr/>
    </dgm:pt>
    <dgm:pt modelId="{22881C1F-EDDA-4041-AF54-A7CE8F448A12}" type="pres">
      <dgm:prSet presAssocID="{0C7617B4-4D1D-4C35-8987-BEF3938E2419}" presName="hierChild3" presStyleCnt="0"/>
      <dgm:spPr/>
    </dgm:pt>
    <dgm:pt modelId="{5B45A36C-7BCF-46B6-B0F7-A39C015260F9}" type="pres">
      <dgm:prSet presAssocID="{EB63BF93-9019-46DE-ADB4-B4F23A560F7F}" presName="Name115" presStyleLbl="parChTrans1D2" presStyleIdx="3" presStyleCnt="4"/>
      <dgm:spPr/>
    </dgm:pt>
    <dgm:pt modelId="{8312CDFE-5280-4AB6-8978-6DBA32407CB4}" type="pres">
      <dgm:prSet presAssocID="{9A5E693C-7196-4FF8-9593-8EF42BE17F0D}" presName="hierRoot3" presStyleCnt="0">
        <dgm:presLayoutVars>
          <dgm:hierBranch val="init"/>
        </dgm:presLayoutVars>
      </dgm:prSet>
      <dgm:spPr/>
    </dgm:pt>
    <dgm:pt modelId="{E599207A-91A0-4640-BFDA-1BFDC9D0B98E}" type="pres">
      <dgm:prSet presAssocID="{9A5E693C-7196-4FF8-9593-8EF42BE17F0D}" presName="rootComposite3" presStyleCnt="0"/>
      <dgm:spPr/>
    </dgm:pt>
    <dgm:pt modelId="{817C4372-8D0F-41D1-A42B-1CD747D0CC6A}" type="pres">
      <dgm:prSet presAssocID="{9A5E693C-7196-4FF8-9593-8EF42BE17F0D}" presName="rootText3" presStyleLbl="asst1" presStyleIdx="0" presStyleCnt="1" custLinFactNeighborY="-40791">
        <dgm:presLayoutVars>
          <dgm:chPref val="3"/>
        </dgm:presLayoutVars>
      </dgm:prSet>
      <dgm:spPr/>
    </dgm:pt>
    <dgm:pt modelId="{64FD5990-A8C0-4212-9B7A-094E64D0412E}" type="pres">
      <dgm:prSet presAssocID="{9A5E693C-7196-4FF8-9593-8EF42BE17F0D}" presName="rootConnector3" presStyleLbl="asst1" presStyleIdx="0" presStyleCnt="1"/>
      <dgm:spPr/>
    </dgm:pt>
    <dgm:pt modelId="{1009628A-8404-4C94-8B7A-41DCBDBBA7E4}" type="pres">
      <dgm:prSet presAssocID="{9A5E693C-7196-4FF8-9593-8EF42BE17F0D}" presName="hierChild6" presStyleCnt="0"/>
      <dgm:spPr/>
    </dgm:pt>
    <dgm:pt modelId="{58DCF261-C041-476D-BDBD-FBAA85D7D671}" type="pres">
      <dgm:prSet presAssocID="{9A5E693C-7196-4FF8-9593-8EF42BE17F0D}" presName="hierChild7" presStyleCnt="0"/>
      <dgm:spPr/>
    </dgm:pt>
  </dgm:ptLst>
  <dgm:cxnLst>
    <dgm:cxn modelId="{9731050A-2E22-4034-88EE-15F3EE98477A}" srcId="{0C7617B4-4D1D-4C35-8987-BEF3938E2419}" destId="{6E2DCC6D-776D-4E41-8D4E-A29C8791B616}" srcOrd="3" destOrd="0" parTransId="{196D610B-1BD7-4B03-BBDE-917A88603ACB}" sibTransId="{3DAF2175-2335-4325-8FB8-C25F43AF11C7}"/>
    <dgm:cxn modelId="{E336AC0B-384C-49CC-B3AA-54B284A6B1DB}" type="presOf" srcId="{F70E8B86-EC02-49E1-9EAE-A3D5463EB464}" destId="{69FE9514-FB9B-44AA-9F96-733458FC5E27}" srcOrd="0" destOrd="0" presId="urn:microsoft.com/office/officeart/2009/3/layout/HorizontalOrganizationChart"/>
    <dgm:cxn modelId="{8DA46310-CA04-4109-A72C-C263C70A7049}" type="presOf" srcId="{6E2DCC6D-776D-4E41-8D4E-A29C8791B616}" destId="{BE2729D2-56AF-4CD5-846C-675B28AF63CD}" srcOrd="1" destOrd="0" presId="urn:microsoft.com/office/officeart/2009/3/layout/HorizontalOrganizationChart"/>
    <dgm:cxn modelId="{53C19A1E-7E0E-4ED5-8414-C61DBEDD5CCB}" type="presOf" srcId="{6E2DCC6D-776D-4E41-8D4E-A29C8791B616}" destId="{7DC58496-4D58-4322-990E-7E70B3BAE99D}" srcOrd="0" destOrd="0" presId="urn:microsoft.com/office/officeart/2009/3/layout/HorizontalOrganizationChart"/>
    <dgm:cxn modelId="{CF184F23-7395-4118-A296-97DCCC4D2E0E}" type="presOf" srcId="{9A5E693C-7196-4FF8-9593-8EF42BE17F0D}" destId="{64FD5990-A8C0-4212-9B7A-094E64D0412E}" srcOrd="1" destOrd="0" presId="urn:microsoft.com/office/officeart/2009/3/layout/HorizontalOrganizationChart"/>
    <dgm:cxn modelId="{5C141336-D925-4E3A-AB68-1D5AECBB8A31}" type="presOf" srcId="{196D610B-1BD7-4B03-BBDE-917A88603ACB}" destId="{5186A18A-D63D-4273-88FC-C10DCAE8D305}" srcOrd="0" destOrd="0" presId="urn:microsoft.com/office/officeart/2009/3/layout/HorizontalOrganizationChart"/>
    <dgm:cxn modelId="{95F99B36-059E-43D4-874E-AF5E5FA7C719}" srcId="{0C7617B4-4D1D-4C35-8987-BEF3938E2419}" destId="{0849B344-2911-4174-94A9-323774DDC9B3}" srcOrd="2" destOrd="0" parTransId="{49A8487A-C1E7-4FA6-87DE-828F6CA07B35}" sibTransId="{13427B91-FA7C-497F-8B71-F3C32DFE0659}"/>
    <dgm:cxn modelId="{2C358C5C-E17D-45DC-AC49-C2EEB2752021}" type="presOf" srcId="{0C7617B4-4D1D-4C35-8987-BEF3938E2419}" destId="{5721573C-BFB3-42D3-8817-AF5B9F28F53F}" srcOrd="1" destOrd="0" presId="urn:microsoft.com/office/officeart/2009/3/layout/HorizontalOrganizationChart"/>
    <dgm:cxn modelId="{5AE7A868-570F-493C-8D81-65B354372384}" type="presOf" srcId="{7000E05B-7833-42F1-97E5-E01D72209332}" destId="{3F08C4C4-D9BF-47A8-B9FE-47388A22E0EA}" srcOrd="1" destOrd="0" presId="urn:microsoft.com/office/officeart/2009/3/layout/HorizontalOrganizationChart"/>
    <dgm:cxn modelId="{4CB7DA71-BFCF-457A-B709-D4D99514013A}" type="presOf" srcId="{0849B344-2911-4174-94A9-323774DDC9B3}" destId="{46095348-7E96-422A-928D-506F2BB23F29}" srcOrd="0" destOrd="0" presId="urn:microsoft.com/office/officeart/2009/3/layout/HorizontalOrganizationChart"/>
    <dgm:cxn modelId="{14ACAA73-BE34-4A2F-8204-AD83C0DB139A}" type="presOf" srcId="{7000E05B-7833-42F1-97E5-E01D72209332}" destId="{C3D459CE-4D8C-4473-B83F-25BE14AE910D}" srcOrd="0" destOrd="0" presId="urn:microsoft.com/office/officeart/2009/3/layout/HorizontalOrganizationChart"/>
    <dgm:cxn modelId="{07C90E59-C774-40B1-AEFE-05B069467442}" type="presOf" srcId="{0849B344-2911-4174-94A9-323774DDC9B3}" destId="{7D750037-A140-44C6-8FE0-C24E3423A293}" srcOrd="1" destOrd="0" presId="urn:microsoft.com/office/officeart/2009/3/layout/HorizontalOrganizationChart"/>
    <dgm:cxn modelId="{F9818596-A2D2-47D3-BE63-72DCB8E1A4C3}" srcId="{40646D35-2528-4098-A0C2-7C967E72BB14}" destId="{0C7617B4-4D1D-4C35-8987-BEF3938E2419}" srcOrd="0" destOrd="0" parTransId="{3CF7B3FF-CF72-4A7A-A268-6635066431D8}" sibTransId="{ACFB2B9F-55C0-4B0B-AD08-7625265B3BFF}"/>
    <dgm:cxn modelId="{3409B8A5-D458-4839-B84A-AD65FE2FC710}" srcId="{0C7617B4-4D1D-4C35-8987-BEF3938E2419}" destId="{9A5E693C-7196-4FF8-9593-8EF42BE17F0D}" srcOrd="0" destOrd="0" parTransId="{EB63BF93-9019-46DE-ADB4-B4F23A560F7F}" sibTransId="{62BC5367-392D-40DA-9762-BB3EA23B5204}"/>
    <dgm:cxn modelId="{77DDB8BA-965F-4157-BBC0-BB2E6BCE3454}" type="presOf" srcId="{EB63BF93-9019-46DE-ADB4-B4F23A560F7F}" destId="{5B45A36C-7BCF-46B6-B0F7-A39C015260F9}" srcOrd="0" destOrd="0" presId="urn:microsoft.com/office/officeart/2009/3/layout/HorizontalOrganizationChart"/>
    <dgm:cxn modelId="{C0A93BD4-243B-42E4-BA5C-EE7AFABF176D}" type="presOf" srcId="{40646D35-2528-4098-A0C2-7C967E72BB14}" destId="{E6C8BD41-0EAD-4050-B6D0-AE90CCD8F5EA}" srcOrd="0" destOrd="0" presId="urn:microsoft.com/office/officeart/2009/3/layout/HorizontalOrganizationChart"/>
    <dgm:cxn modelId="{F55DA4D5-6E6D-45B6-AA45-B250FF729C66}" type="presOf" srcId="{9A5E693C-7196-4FF8-9593-8EF42BE17F0D}" destId="{817C4372-8D0F-41D1-A42B-1CD747D0CC6A}" srcOrd="0" destOrd="0" presId="urn:microsoft.com/office/officeart/2009/3/layout/HorizontalOrganizationChart"/>
    <dgm:cxn modelId="{A9DD56DF-3DB8-45F9-B59B-1B4B9A32CB91}" type="presOf" srcId="{49A8487A-C1E7-4FA6-87DE-828F6CA07B35}" destId="{46206086-7193-49F2-A2B7-B380C025A445}" srcOrd="0" destOrd="0" presId="urn:microsoft.com/office/officeart/2009/3/layout/HorizontalOrganizationChart"/>
    <dgm:cxn modelId="{23A891EC-4BED-4A4D-B8E9-4806C729E9DF}" srcId="{0C7617B4-4D1D-4C35-8987-BEF3938E2419}" destId="{7000E05B-7833-42F1-97E5-E01D72209332}" srcOrd="1" destOrd="0" parTransId="{F70E8B86-EC02-49E1-9EAE-A3D5463EB464}" sibTransId="{7A0E51D5-C6E0-4C54-B198-7A8DFEA415C4}"/>
    <dgm:cxn modelId="{A2E2D3EF-D451-41D6-937F-DD3100471D6D}" type="presOf" srcId="{0C7617B4-4D1D-4C35-8987-BEF3938E2419}" destId="{392F38CE-0C9D-408F-B79D-DD374566F05E}" srcOrd="0" destOrd="0" presId="urn:microsoft.com/office/officeart/2009/3/layout/HorizontalOrganizationChart"/>
    <dgm:cxn modelId="{5D075061-47FD-4D07-A4A0-9471C397DFD3}" type="presParOf" srcId="{E6C8BD41-0EAD-4050-B6D0-AE90CCD8F5EA}" destId="{2B7C74CA-FED1-4648-86FA-15A7E06E9BA2}" srcOrd="0" destOrd="0" presId="urn:microsoft.com/office/officeart/2009/3/layout/HorizontalOrganizationChart"/>
    <dgm:cxn modelId="{83BDFEE9-2887-420A-9493-5BD99ACE358C}" type="presParOf" srcId="{2B7C74CA-FED1-4648-86FA-15A7E06E9BA2}" destId="{7FECD3F9-442B-46F9-A126-D1AE51A49BB7}" srcOrd="0" destOrd="0" presId="urn:microsoft.com/office/officeart/2009/3/layout/HorizontalOrganizationChart"/>
    <dgm:cxn modelId="{9F259B05-E2B9-437F-823A-E2127012F1FC}" type="presParOf" srcId="{7FECD3F9-442B-46F9-A126-D1AE51A49BB7}" destId="{392F38CE-0C9D-408F-B79D-DD374566F05E}" srcOrd="0" destOrd="0" presId="urn:microsoft.com/office/officeart/2009/3/layout/HorizontalOrganizationChart"/>
    <dgm:cxn modelId="{BD47CD86-284F-4A5F-AA98-85DA07223C71}" type="presParOf" srcId="{7FECD3F9-442B-46F9-A126-D1AE51A49BB7}" destId="{5721573C-BFB3-42D3-8817-AF5B9F28F53F}" srcOrd="1" destOrd="0" presId="urn:microsoft.com/office/officeart/2009/3/layout/HorizontalOrganizationChart"/>
    <dgm:cxn modelId="{CA9132C3-34A2-4F2F-A00D-E877C035DCA3}" type="presParOf" srcId="{2B7C74CA-FED1-4648-86FA-15A7E06E9BA2}" destId="{53DF50BB-BC69-425E-9D45-798206B39E37}" srcOrd="1" destOrd="0" presId="urn:microsoft.com/office/officeart/2009/3/layout/HorizontalOrganizationChart"/>
    <dgm:cxn modelId="{46607B8D-F6F8-4F8A-A103-695BDD0E6670}" type="presParOf" srcId="{53DF50BB-BC69-425E-9D45-798206B39E37}" destId="{69FE9514-FB9B-44AA-9F96-733458FC5E27}" srcOrd="0" destOrd="0" presId="urn:microsoft.com/office/officeart/2009/3/layout/HorizontalOrganizationChart"/>
    <dgm:cxn modelId="{22EA15C1-1AAA-49F1-ABBE-B0118A15E482}" type="presParOf" srcId="{53DF50BB-BC69-425E-9D45-798206B39E37}" destId="{E6C91244-6CDD-4A53-A9C7-9C0541E92B9C}" srcOrd="1" destOrd="0" presId="urn:microsoft.com/office/officeart/2009/3/layout/HorizontalOrganizationChart"/>
    <dgm:cxn modelId="{036AE5A0-A508-47FB-B53C-E18CAEE3104B}" type="presParOf" srcId="{E6C91244-6CDD-4A53-A9C7-9C0541E92B9C}" destId="{03B7863C-3D2A-47F9-9569-C63E2649976A}" srcOrd="0" destOrd="0" presId="urn:microsoft.com/office/officeart/2009/3/layout/HorizontalOrganizationChart"/>
    <dgm:cxn modelId="{D78263D8-07B3-4C7F-B669-4698C9311871}" type="presParOf" srcId="{03B7863C-3D2A-47F9-9569-C63E2649976A}" destId="{C3D459CE-4D8C-4473-B83F-25BE14AE910D}" srcOrd="0" destOrd="0" presId="urn:microsoft.com/office/officeart/2009/3/layout/HorizontalOrganizationChart"/>
    <dgm:cxn modelId="{0648A2A0-EF93-4B15-8B24-F668CFD0A63C}" type="presParOf" srcId="{03B7863C-3D2A-47F9-9569-C63E2649976A}" destId="{3F08C4C4-D9BF-47A8-B9FE-47388A22E0EA}" srcOrd="1" destOrd="0" presId="urn:microsoft.com/office/officeart/2009/3/layout/HorizontalOrganizationChart"/>
    <dgm:cxn modelId="{164F8239-EA18-44AF-8590-F459ACA959EE}" type="presParOf" srcId="{E6C91244-6CDD-4A53-A9C7-9C0541E92B9C}" destId="{72E8EB29-476B-449A-B36A-20F2191E1659}" srcOrd="1" destOrd="0" presId="urn:microsoft.com/office/officeart/2009/3/layout/HorizontalOrganizationChart"/>
    <dgm:cxn modelId="{E372EB57-86BE-4FDB-8EFF-CFD7C74A865C}" type="presParOf" srcId="{E6C91244-6CDD-4A53-A9C7-9C0541E92B9C}" destId="{3B4069FC-369A-42E0-92D7-27678196B653}" srcOrd="2" destOrd="0" presId="urn:microsoft.com/office/officeart/2009/3/layout/HorizontalOrganizationChart"/>
    <dgm:cxn modelId="{11EE1ADA-4F23-441E-B266-EF36DC45BCB6}" type="presParOf" srcId="{53DF50BB-BC69-425E-9D45-798206B39E37}" destId="{46206086-7193-49F2-A2B7-B380C025A445}" srcOrd="2" destOrd="0" presId="urn:microsoft.com/office/officeart/2009/3/layout/HorizontalOrganizationChart"/>
    <dgm:cxn modelId="{33C63932-484E-426E-A42F-C81213A8A850}" type="presParOf" srcId="{53DF50BB-BC69-425E-9D45-798206B39E37}" destId="{11239C72-8FF3-42BD-A564-B6375BB463FA}" srcOrd="3" destOrd="0" presId="urn:microsoft.com/office/officeart/2009/3/layout/HorizontalOrganizationChart"/>
    <dgm:cxn modelId="{6C2E0507-C2CB-45E6-A923-96EB99A22DCF}" type="presParOf" srcId="{11239C72-8FF3-42BD-A564-B6375BB463FA}" destId="{4A1F61EE-F6B5-4B89-ADEC-CCABC627F027}" srcOrd="0" destOrd="0" presId="urn:microsoft.com/office/officeart/2009/3/layout/HorizontalOrganizationChart"/>
    <dgm:cxn modelId="{A397785D-B2F5-44D7-A6CD-1794D246782B}" type="presParOf" srcId="{4A1F61EE-F6B5-4B89-ADEC-CCABC627F027}" destId="{46095348-7E96-422A-928D-506F2BB23F29}" srcOrd="0" destOrd="0" presId="urn:microsoft.com/office/officeart/2009/3/layout/HorizontalOrganizationChart"/>
    <dgm:cxn modelId="{3EF86945-08C3-4638-8A3C-A95B87D9F2A2}" type="presParOf" srcId="{4A1F61EE-F6B5-4B89-ADEC-CCABC627F027}" destId="{7D750037-A140-44C6-8FE0-C24E3423A293}" srcOrd="1" destOrd="0" presId="urn:microsoft.com/office/officeart/2009/3/layout/HorizontalOrganizationChart"/>
    <dgm:cxn modelId="{D5575388-9E48-49EE-8E80-4ACD2AE06FDD}" type="presParOf" srcId="{11239C72-8FF3-42BD-A564-B6375BB463FA}" destId="{7E0FBF54-ABC2-4E45-BF86-7EDF063FC653}" srcOrd="1" destOrd="0" presId="urn:microsoft.com/office/officeart/2009/3/layout/HorizontalOrganizationChart"/>
    <dgm:cxn modelId="{4659EAF1-7840-4C1A-97BF-0838112FEE87}" type="presParOf" srcId="{11239C72-8FF3-42BD-A564-B6375BB463FA}" destId="{DA82C521-8AAF-4B79-9528-3376424FF0A6}" srcOrd="2" destOrd="0" presId="urn:microsoft.com/office/officeart/2009/3/layout/HorizontalOrganizationChart"/>
    <dgm:cxn modelId="{A494D53A-A37F-461B-83BE-E6A4CBF52B8F}" type="presParOf" srcId="{53DF50BB-BC69-425E-9D45-798206B39E37}" destId="{5186A18A-D63D-4273-88FC-C10DCAE8D305}" srcOrd="4" destOrd="0" presId="urn:microsoft.com/office/officeart/2009/3/layout/HorizontalOrganizationChart"/>
    <dgm:cxn modelId="{A4EB49FB-D7E3-4E44-A7C7-FECCBBCAB27D}" type="presParOf" srcId="{53DF50BB-BC69-425E-9D45-798206B39E37}" destId="{776BA64F-5E0B-496B-9C24-7A128222033D}" srcOrd="5" destOrd="0" presId="urn:microsoft.com/office/officeart/2009/3/layout/HorizontalOrganizationChart"/>
    <dgm:cxn modelId="{873BA93F-1EB7-407F-82BC-702E9DFE9CDA}" type="presParOf" srcId="{776BA64F-5E0B-496B-9C24-7A128222033D}" destId="{00E6AEAA-B87F-49FF-A7C2-7E184A1AEDCE}" srcOrd="0" destOrd="0" presId="urn:microsoft.com/office/officeart/2009/3/layout/HorizontalOrganizationChart"/>
    <dgm:cxn modelId="{E143A139-86BA-4F01-B827-EE037EC560D7}" type="presParOf" srcId="{00E6AEAA-B87F-49FF-A7C2-7E184A1AEDCE}" destId="{7DC58496-4D58-4322-990E-7E70B3BAE99D}" srcOrd="0" destOrd="0" presId="urn:microsoft.com/office/officeart/2009/3/layout/HorizontalOrganizationChart"/>
    <dgm:cxn modelId="{B48601A0-2C67-4F2A-9EE6-BFCAEA738647}" type="presParOf" srcId="{00E6AEAA-B87F-49FF-A7C2-7E184A1AEDCE}" destId="{BE2729D2-56AF-4CD5-846C-675B28AF63CD}" srcOrd="1" destOrd="0" presId="urn:microsoft.com/office/officeart/2009/3/layout/HorizontalOrganizationChart"/>
    <dgm:cxn modelId="{3F08C05E-7351-457C-BB3C-148D60640A91}" type="presParOf" srcId="{776BA64F-5E0B-496B-9C24-7A128222033D}" destId="{DA31C3EC-C4DC-42DB-A47B-6A87E89F9135}" srcOrd="1" destOrd="0" presId="urn:microsoft.com/office/officeart/2009/3/layout/HorizontalOrganizationChart"/>
    <dgm:cxn modelId="{B6B9F014-9ED7-40FE-9F4B-BEC0C202E4AC}" type="presParOf" srcId="{776BA64F-5E0B-496B-9C24-7A128222033D}" destId="{935654A4-374F-4A9A-BE28-7A03EE330D38}" srcOrd="2" destOrd="0" presId="urn:microsoft.com/office/officeart/2009/3/layout/HorizontalOrganizationChart"/>
    <dgm:cxn modelId="{71387BB2-DBB8-4F44-9D38-5E847E6C8AA4}" type="presParOf" srcId="{2B7C74CA-FED1-4648-86FA-15A7E06E9BA2}" destId="{22881C1F-EDDA-4041-AF54-A7CE8F448A12}" srcOrd="2" destOrd="0" presId="urn:microsoft.com/office/officeart/2009/3/layout/HorizontalOrganizationChart"/>
    <dgm:cxn modelId="{2F15D2F4-1B2D-4CC0-BA3B-DC1185302743}" type="presParOf" srcId="{22881C1F-EDDA-4041-AF54-A7CE8F448A12}" destId="{5B45A36C-7BCF-46B6-B0F7-A39C015260F9}" srcOrd="0" destOrd="0" presId="urn:microsoft.com/office/officeart/2009/3/layout/HorizontalOrganizationChart"/>
    <dgm:cxn modelId="{8D69AD5E-28FC-44CF-A939-A386079E5C93}" type="presParOf" srcId="{22881C1F-EDDA-4041-AF54-A7CE8F448A12}" destId="{8312CDFE-5280-4AB6-8978-6DBA32407CB4}" srcOrd="1" destOrd="0" presId="urn:microsoft.com/office/officeart/2009/3/layout/HorizontalOrganizationChart"/>
    <dgm:cxn modelId="{7175347B-7AA7-4EB0-9668-A9818C45F25C}" type="presParOf" srcId="{8312CDFE-5280-4AB6-8978-6DBA32407CB4}" destId="{E599207A-91A0-4640-BFDA-1BFDC9D0B98E}" srcOrd="0" destOrd="0" presId="urn:microsoft.com/office/officeart/2009/3/layout/HorizontalOrganizationChart"/>
    <dgm:cxn modelId="{26991344-0661-496E-8FC5-4BA0B1E6650E}" type="presParOf" srcId="{E599207A-91A0-4640-BFDA-1BFDC9D0B98E}" destId="{817C4372-8D0F-41D1-A42B-1CD747D0CC6A}" srcOrd="0" destOrd="0" presId="urn:microsoft.com/office/officeart/2009/3/layout/HorizontalOrganizationChart"/>
    <dgm:cxn modelId="{F3CC065E-6614-44DF-8FE5-A6137E2035BF}" type="presParOf" srcId="{E599207A-91A0-4640-BFDA-1BFDC9D0B98E}" destId="{64FD5990-A8C0-4212-9B7A-094E64D0412E}" srcOrd="1" destOrd="0" presId="urn:microsoft.com/office/officeart/2009/3/layout/HorizontalOrganizationChart"/>
    <dgm:cxn modelId="{81B033AB-8E42-4914-B8F5-0B36ADE859BF}" type="presParOf" srcId="{8312CDFE-5280-4AB6-8978-6DBA32407CB4}" destId="{1009628A-8404-4C94-8B7A-41DCBDBBA7E4}" srcOrd="1" destOrd="0" presId="urn:microsoft.com/office/officeart/2009/3/layout/HorizontalOrganizationChart"/>
    <dgm:cxn modelId="{ED84BBB8-4707-4D37-B76E-828115A97259}" type="presParOf" srcId="{8312CDFE-5280-4AB6-8978-6DBA32407CB4}" destId="{58DCF261-C041-476D-BDBD-FBAA85D7D67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BAAEB1-39B0-4A4A-8554-940249C5C764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07BC576-D406-4101-B299-C6858F02954E}">
      <dgm:prSet custT="1"/>
      <dgm:spPr/>
      <dgm:t>
        <a:bodyPr/>
        <a:lstStyle/>
        <a:p>
          <a:r>
            <a:rPr lang="en-US" sz="140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rPr>
            <a:t>By the following process our Device worked in </a:t>
          </a:r>
          <a:r>
            <a:rPr lang="en-US" sz="1400" b="1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rPr>
            <a:t>Real World </a:t>
          </a:r>
          <a:r>
            <a:rPr lang="en-US" sz="140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rPr>
            <a:t>:-</a:t>
          </a:r>
        </a:p>
      </dgm:t>
    </dgm:pt>
    <dgm:pt modelId="{618CD716-798D-4A1F-BAD8-FBD83A9E1105}" type="sibTrans" cxnId="{BE00903F-ADBF-4919-A422-4131A3286017}">
      <dgm:prSet/>
      <dgm:spPr/>
      <dgm:t>
        <a:bodyPr/>
        <a:lstStyle/>
        <a:p>
          <a:endParaRPr lang="en-IN"/>
        </a:p>
      </dgm:t>
    </dgm:pt>
    <dgm:pt modelId="{BB39C957-6511-4695-8F2C-B8A49CC55053}" type="parTrans" cxnId="{BE00903F-ADBF-4919-A422-4131A3286017}">
      <dgm:prSet/>
      <dgm:spPr/>
      <dgm:t>
        <a:bodyPr/>
        <a:lstStyle/>
        <a:p>
          <a:endParaRPr lang="en-IN"/>
        </a:p>
      </dgm:t>
    </dgm:pt>
    <dgm:pt modelId="{94961D51-27D3-44EF-B9E2-6E52FFEB5C20}" type="pres">
      <dgm:prSet presAssocID="{F4BAAEB1-39B0-4A4A-8554-940249C5C764}" presName="linearFlow" presStyleCnt="0">
        <dgm:presLayoutVars>
          <dgm:dir/>
          <dgm:resizeHandles val="exact"/>
        </dgm:presLayoutVars>
      </dgm:prSet>
      <dgm:spPr/>
    </dgm:pt>
    <dgm:pt modelId="{86AA592D-4BF1-4C03-ACAD-3666911EA772}" type="pres">
      <dgm:prSet presAssocID="{507BC576-D406-4101-B299-C6858F02954E}" presName="composite" presStyleCnt="0"/>
      <dgm:spPr/>
    </dgm:pt>
    <dgm:pt modelId="{F02EFD4A-1342-42B9-926B-898DA0269C8E}" type="pres">
      <dgm:prSet presAssocID="{507BC576-D406-4101-B299-C6858F02954E}" presName="imgShp" presStyleLbl="fgImgPlace1" presStyleIdx="0" presStyleCnt="1" custFlipVert="1" custScaleX="25487" custScaleY="20179" custLinFactNeighborX="-27127" custLinFactNeighborY="-698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3A310B4B-E345-42FC-9D32-3EB7FD9E7111}" type="pres">
      <dgm:prSet presAssocID="{507BC576-D406-4101-B299-C6858F02954E}" presName="txShp" presStyleLbl="node1" presStyleIdx="0" presStyleCnt="1" custScaleX="130088" custScaleY="15028" custLinFactNeighborX="9432" custLinFactNeighborY="-71126">
        <dgm:presLayoutVars>
          <dgm:bulletEnabled val="1"/>
        </dgm:presLayoutVars>
      </dgm:prSet>
      <dgm:spPr/>
    </dgm:pt>
  </dgm:ptLst>
  <dgm:cxnLst>
    <dgm:cxn modelId="{BE00903F-ADBF-4919-A422-4131A3286017}" srcId="{F4BAAEB1-39B0-4A4A-8554-940249C5C764}" destId="{507BC576-D406-4101-B299-C6858F02954E}" srcOrd="0" destOrd="0" parTransId="{BB39C957-6511-4695-8F2C-B8A49CC55053}" sibTransId="{618CD716-798D-4A1F-BAD8-FBD83A9E1105}"/>
    <dgm:cxn modelId="{53DBD34D-705F-4AAF-B7CC-06273EDB3F9A}" type="presOf" srcId="{507BC576-D406-4101-B299-C6858F02954E}" destId="{3A310B4B-E345-42FC-9D32-3EB7FD9E7111}" srcOrd="0" destOrd="0" presId="urn:microsoft.com/office/officeart/2005/8/layout/vList3"/>
    <dgm:cxn modelId="{2CEC3691-7AC5-487F-BE37-F56803DFA325}" type="presOf" srcId="{F4BAAEB1-39B0-4A4A-8554-940249C5C764}" destId="{94961D51-27D3-44EF-B9E2-6E52FFEB5C20}" srcOrd="0" destOrd="0" presId="urn:microsoft.com/office/officeart/2005/8/layout/vList3"/>
    <dgm:cxn modelId="{B0D7BD7F-69C9-46BC-982F-9F09B2E63F26}" type="presParOf" srcId="{94961D51-27D3-44EF-B9E2-6E52FFEB5C20}" destId="{86AA592D-4BF1-4C03-ACAD-3666911EA772}" srcOrd="0" destOrd="0" presId="urn:microsoft.com/office/officeart/2005/8/layout/vList3"/>
    <dgm:cxn modelId="{68413414-B8B1-4A95-9ED9-0D7166170969}" type="presParOf" srcId="{86AA592D-4BF1-4C03-ACAD-3666911EA772}" destId="{F02EFD4A-1342-42B9-926B-898DA0269C8E}" srcOrd="0" destOrd="0" presId="urn:microsoft.com/office/officeart/2005/8/layout/vList3"/>
    <dgm:cxn modelId="{F3B80C54-8793-4CE5-BE74-7967847CE015}" type="presParOf" srcId="{86AA592D-4BF1-4C03-ACAD-3666911EA772}" destId="{3A310B4B-E345-42FC-9D32-3EB7FD9E711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A36C-7BCF-46B6-B0F7-A39C015260F9}">
      <dsp:nvSpPr>
        <dsp:cNvPr id="0" name=""/>
        <dsp:cNvSpPr/>
      </dsp:nvSpPr>
      <dsp:spPr>
        <a:xfrm>
          <a:off x="1495085" y="1150439"/>
          <a:ext cx="808454" cy="215871"/>
        </a:xfrm>
        <a:custGeom>
          <a:avLst/>
          <a:gdLst/>
          <a:ahLst/>
          <a:cxnLst/>
          <a:rect l="0" t="0" r="0" b="0"/>
          <a:pathLst>
            <a:path>
              <a:moveTo>
                <a:pt x="0" y="215871"/>
              </a:moveTo>
              <a:lnTo>
                <a:pt x="808454" y="215871"/>
              </a:lnTo>
              <a:lnTo>
                <a:pt x="80845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6A18A-D63D-4273-88FC-C10DCAE8D305}">
      <dsp:nvSpPr>
        <dsp:cNvPr id="0" name=""/>
        <dsp:cNvSpPr/>
      </dsp:nvSpPr>
      <dsp:spPr>
        <a:xfrm>
          <a:off x="1495085" y="1366311"/>
          <a:ext cx="1616909" cy="496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1415" y="0"/>
              </a:lnTo>
              <a:lnTo>
                <a:pt x="1501415" y="496622"/>
              </a:lnTo>
              <a:lnTo>
                <a:pt x="1616909" y="4966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06086-7193-49F2-A2B7-B380C025A445}">
      <dsp:nvSpPr>
        <dsp:cNvPr id="0" name=""/>
        <dsp:cNvSpPr/>
      </dsp:nvSpPr>
      <dsp:spPr>
        <a:xfrm>
          <a:off x="1495085" y="1320591"/>
          <a:ext cx="1616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6909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E9514-FB9B-44AA-9F96-733458FC5E27}">
      <dsp:nvSpPr>
        <dsp:cNvPr id="0" name=""/>
        <dsp:cNvSpPr/>
      </dsp:nvSpPr>
      <dsp:spPr>
        <a:xfrm>
          <a:off x="1495085" y="869688"/>
          <a:ext cx="1616909" cy="496622"/>
        </a:xfrm>
        <a:custGeom>
          <a:avLst/>
          <a:gdLst/>
          <a:ahLst/>
          <a:cxnLst/>
          <a:rect l="0" t="0" r="0" b="0"/>
          <a:pathLst>
            <a:path>
              <a:moveTo>
                <a:pt x="0" y="496622"/>
              </a:moveTo>
              <a:lnTo>
                <a:pt x="1501415" y="496622"/>
              </a:lnTo>
              <a:lnTo>
                <a:pt x="1501415" y="0"/>
              </a:lnTo>
              <a:lnTo>
                <a:pt x="161690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F38CE-0C9D-408F-B79D-DD374566F05E}">
      <dsp:nvSpPr>
        <dsp:cNvPr id="0" name=""/>
        <dsp:cNvSpPr/>
      </dsp:nvSpPr>
      <dsp:spPr>
        <a:xfrm>
          <a:off x="1546" y="1190183"/>
          <a:ext cx="1493538" cy="352255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Valve Status(On/Off)</a:t>
          </a:r>
        </a:p>
      </dsp:txBody>
      <dsp:txXfrm>
        <a:off x="1546" y="1190183"/>
        <a:ext cx="1493538" cy="352255"/>
      </dsp:txXfrm>
    </dsp:sp>
    <dsp:sp modelId="{C3D459CE-4D8C-4473-B83F-25BE14AE910D}">
      <dsp:nvSpPr>
        <dsp:cNvPr id="0" name=""/>
        <dsp:cNvSpPr/>
      </dsp:nvSpPr>
      <dsp:spPr>
        <a:xfrm>
          <a:off x="3111994" y="693561"/>
          <a:ext cx="1492141" cy="352255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Internet of Things</a:t>
          </a:r>
        </a:p>
      </dsp:txBody>
      <dsp:txXfrm>
        <a:off x="3111994" y="693561"/>
        <a:ext cx="1492141" cy="352255"/>
      </dsp:txXfrm>
    </dsp:sp>
    <dsp:sp modelId="{46095348-7E96-422A-928D-506F2BB23F29}">
      <dsp:nvSpPr>
        <dsp:cNvPr id="0" name=""/>
        <dsp:cNvSpPr/>
      </dsp:nvSpPr>
      <dsp:spPr>
        <a:xfrm>
          <a:off x="3111994" y="1190183"/>
          <a:ext cx="1488110" cy="352255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Data Collection</a:t>
          </a:r>
        </a:p>
      </dsp:txBody>
      <dsp:txXfrm>
        <a:off x="3111994" y="1190183"/>
        <a:ext cx="1488110" cy="352255"/>
      </dsp:txXfrm>
    </dsp:sp>
    <dsp:sp modelId="{7DC58496-4D58-4322-990E-7E70B3BAE99D}">
      <dsp:nvSpPr>
        <dsp:cNvPr id="0" name=""/>
        <dsp:cNvSpPr/>
      </dsp:nvSpPr>
      <dsp:spPr>
        <a:xfrm>
          <a:off x="3111994" y="1686805"/>
          <a:ext cx="1501692" cy="352255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Neural Network(DL)</a:t>
          </a:r>
        </a:p>
      </dsp:txBody>
      <dsp:txXfrm>
        <a:off x="3111994" y="1686805"/>
        <a:ext cx="1501692" cy="352255"/>
      </dsp:txXfrm>
    </dsp:sp>
    <dsp:sp modelId="{817C4372-8D0F-41D1-A42B-1CD747D0CC6A}">
      <dsp:nvSpPr>
        <dsp:cNvPr id="0" name=""/>
        <dsp:cNvSpPr/>
      </dsp:nvSpPr>
      <dsp:spPr>
        <a:xfrm>
          <a:off x="1726072" y="798183"/>
          <a:ext cx="1154935" cy="352255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User Interface</a:t>
          </a:r>
        </a:p>
      </dsp:txBody>
      <dsp:txXfrm>
        <a:off x="1726072" y="798183"/>
        <a:ext cx="1154935" cy="352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10B4B-E345-42FC-9D32-3EB7FD9E7111}">
      <dsp:nvSpPr>
        <dsp:cNvPr id="0" name=""/>
        <dsp:cNvSpPr/>
      </dsp:nvSpPr>
      <dsp:spPr>
        <a:xfrm rot="10800000">
          <a:off x="911115" y="41935"/>
          <a:ext cx="6054624" cy="35235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91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rPr>
            <a:t>By the following process our Device worked in </a:t>
          </a:r>
          <a:r>
            <a:rPr lang="en-US" sz="1400" b="1" kern="120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rPr>
            <a:t>Real World </a:t>
          </a:r>
          <a:r>
            <a:rPr lang="en-US" sz="1400" kern="120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rPr>
            <a:t>:-</a:t>
          </a:r>
        </a:p>
      </dsp:txBody>
      <dsp:txXfrm rot="10800000">
        <a:off x="999202" y="41935"/>
        <a:ext cx="5966537" cy="352350"/>
      </dsp:txXfrm>
    </dsp:sp>
    <dsp:sp modelId="{F02EFD4A-1342-42B9-926B-898DA0269C8E}">
      <dsp:nvSpPr>
        <dsp:cNvPr id="0" name=""/>
        <dsp:cNvSpPr/>
      </dsp:nvSpPr>
      <dsp:spPr>
        <a:xfrm flipV="1">
          <a:off x="237498" y="12029"/>
          <a:ext cx="597574" cy="4731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.png"/><Relationship Id="rId2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5.jpeg"/><Relationship Id="rId10" Type="http://schemas.openxmlformats.org/officeDocument/2006/relationships/diagramData" Target="../diagrams/data2.xml"/><Relationship Id="rId19" Type="http://schemas.openxmlformats.org/officeDocument/2006/relationships/image" Target="../media/image9.jpeg"/><Relationship Id="rId4" Type="http://schemas.openxmlformats.org/officeDocument/2006/relationships/diagramData" Target="../diagrams/data1.xml"/><Relationship Id="rId9" Type="http://schemas.openxmlformats.org/officeDocument/2006/relationships/image" Target="../media/image3.jpg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445614" y="307417"/>
            <a:ext cx="6676643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15358" y="1627750"/>
            <a:ext cx="6676642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Ministry: Ministry of Jal Shakti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b="1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Code: SIH1293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Title: Automatic regulations of valves for release of water.</a:t>
            </a:r>
            <a:endParaRPr lang="en-US" b="1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Name: Loop Escaper’s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Name: Abhijeet Swami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 </a:t>
            </a:r>
            <a:r>
              <a:rPr lang="en-IN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C-28184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Name: </a:t>
            </a:r>
            <a:r>
              <a:rPr lang="en-US" b="1" dirty="0" err="1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Aravali</a:t>
            </a: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College of Engineering and Management.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b="1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Name: Agriculture, Food Tech &amp; Rural Development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/>
              <a:t> 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629" y="70071"/>
            <a:ext cx="4122549" cy="191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6C551-4A74-A35B-3906-F0DDB5C86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07" y="1684475"/>
            <a:ext cx="2260716" cy="476274"/>
          </a:xfrm>
          <a:prstGeom prst="rect">
            <a:avLst/>
          </a:prstGeom>
        </p:spPr>
      </p:pic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598" y="32779"/>
            <a:ext cx="6261372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u="sng" dirty="0"/>
              <a:t>Idea/Approach Details</a:t>
            </a:r>
            <a:endParaRPr sz="3600" u="sng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01930" y="643642"/>
            <a:ext cx="4935020" cy="3132737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b="1" u="sng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Idea</a:t>
            </a:r>
            <a:r>
              <a:rPr lang="en-US" sz="2400" b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:-</a:t>
            </a:r>
            <a:r>
              <a:rPr lang="en-US" sz="18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sz="1800" u="sng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Our idea is to introduced an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Smart 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based irrigation system in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Cheap Cost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that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decreasing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Human Labor &amp;Effort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anklin Goth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An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AI System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That analyzes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IOT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based data to determine the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Optimal Irrigation schedule.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anklin Goth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It supply water with ensuring that plants receive the right amount of water at perfect time by the use of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Quantum Database  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b="1" u="sng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Approach Details</a:t>
            </a:r>
            <a:r>
              <a:rPr lang="en-US" sz="2400" b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:-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If the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Updated smart system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worked according to the plan and Design then it gives 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Optimized Device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for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Smart Farming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  <a:sym typeface="Franklin Gothic"/>
              </a:rPr>
              <a:t>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8AF63A-DB8D-0C02-DBF5-C6DF498ED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6808"/>
              </p:ext>
            </p:extLst>
          </p:nvPr>
        </p:nvGraphicFramePr>
        <p:xfrm>
          <a:off x="189448" y="4133537"/>
          <a:ext cx="4615233" cy="273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E1A88FF-1976-868B-308D-DCF5D901ED8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67" t="8979" b="33079"/>
          <a:stretch/>
        </p:blipFill>
        <p:spPr>
          <a:xfrm>
            <a:off x="5155116" y="123918"/>
            <a:ext cx="6947542" cy="268702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D7C62D5-4C4A-331C-6265-ACF3D44DD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578592"/>
              </p:ext>
            </p:extLst>
          </p:nvPr>
        </p:nvGraphicFramePr>
        <p:xfrm>
          <a:off x="5036949" y="2942203"/>
          <a:ext cx="6998876" cy="377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5AC706-254B-2971-05A8-4B7E67D65AA9}"/>
              </a:ext>
            </a:extLst>
          </p:cNvPr>
          <p:cNvSpPr txBox="1"/>
          <p:nvPr/>
        </p:nvSpPr>
        <p:spPr>
          <a:xfrm>
            <a:off x="5088284" y="3440873"/>
            <a:ext cx="69475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    Sensors                                                                  Data Storage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 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/>
              <a:t>Weather  Data                                                             Control system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Security Measures                                                Communication Protocols</a:t>
            </a:r>
          </a:p>
          <a:p>
            <a:r>
              <a:rPr lang="en-IN" sz="1600" dirty="0"/>
              <a:t>            </a:t>
            </a:r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832F1-DCDB-E6D6-DB01-08AE923CBE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7010" y="3776379"/>
            <a:ext cx="1290027" cy="611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62940A-3845-9743-377B-ED4EEDE31C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29768" y="3727722"/>
            <a:ext cx="1652075" cy="498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CB88F-E15D-F548-B09D-03A6F047CC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29768" y="4970297"/>
            <a:ext cx="1652075" cy="603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6B98C-B5C8-8D2C-8846-5A3F70B0FAF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29768" y="6172205"/>
            <a:ext cx="1652074" cy="603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9B1D27-7812-C4C3-C63E-700374AE041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27010" y="6172205"/>
            <a:ext cx="1499254" cy="607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8BC77B-AA06-34AE-15A1-E8C87E9A28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27010" y="4970297"/>
            <a:ext cx="1499254" cy="60774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FF326A-7FAD-A372-E5E3-8FFFEBAD3D81}"/>
              </a:ext>
            </a:extLst>
          </p:cNvPr>
          <p:cNvSpPr/>
          <p:nvPr/>
        </p:nvSpPr>
        <p:spPr>
          <a:xfrm>
            <a:off x="7361695" y="3776379"/>
            <a:ext cx="2127457" cy="498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FB2B951-5635-F5E4-4AB6-1EDA4DE46CF1}"/>
              </a:ext>
            </a:extLst>
          </p:cNvPr>
          <p:cNvSpPr/>
          <p:nvPr/>
        </p:nvSpPr>
        <p:spPr>
          <a:xfrm>
            <a:off x="10400083" y="4357654"/>
            <a:ext cx="255722" cy="34737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9235C95-3282-2204-FB20-740E0C05A1F8}"/>
              </a:ext>
            </a:extLst>
          </p:cNvPr>
          <p:cNvSpPr/>
          <p:nvPr/>
        </p:nvSpPr>
        <p:spPr>
          <a:xfrm>
            <a:off x="5720915" y="5604854"/>
            <a:ext cx="255722" cy="34737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DC17976-4387-65EB-3A0D-3758BD6AB033}"/>
              </a:ext>
            </a:extLst>
          </p:cNvPr>
          <p:cNvSpPr/>
          <p:nvPr/>
        </p:nvSpPr>
        <p:spPr>
          <a:xfrm>
            <a:off x="10456190" y="5604855"/>
            <a:ext cx="255722" cy="34737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D25029C-5C04-D3D3-C191-9BDF91A0FF3D}"/>
              </a:ext>
            </a:extLst>
          </p:cNvPr>
          <p:cNvSpPr/>
          <p:nvPr/>
        </p:nvSpPr>
        <p:spPr>
          <a:xfrm>
            <a:off x="5720915" y="4398002"/>
            <a:ext cx="255722" cy="347379"/>
          </a:xfrm>
          <a:prstGeom prst="downArrow">
            <a:avLst>
              <a:gd name="adj1" fmla="val 50000"/>
              <a:gd name="adj2" fmla="val 3787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A95D19D5-FE8C-456C-86BE-003BFCEC5348}"/>
              </a:ext>
            </a:extLst>
          </p:cNvPr>
          <p:cNvSpPr/>
          <p:nvPr/>
        </p:nvSpPr>
        <p:spPr>
          <a:xfrm>
            <a:off x="7361695" y="6203626"/>
            <a:ext cx="2127457" cy="498632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8298A41A-1D1A-24E5-9816-A5A824725FF0}"/>
              </a:ext>
            </a:extLst>
          </p:cNvPr>
          <p:cNvSpPr/>
          <p:nvPr/>
        </p:nvSpPr>
        <p:spPr>
          <a:xfrm>
            <a:off x="7361695" y="4970297"/>
            <a:ext cx="1892070" cy="529551"/>
          </a:xfrm>
          <a:prstGeom prst="wedgeRect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Working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334190" y="5424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334190" y="733881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/>
              <a:t>Business  Model 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334190" y="1090917"/>
            <a:ext cx="5268447" cy="5712839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Assumption by which our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give the raise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Agriculture Field . 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 Irrigation Compatibility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:-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product, priced at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 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set, adapts 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Sprinkler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Subsurface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 reduction, lowering the price 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benefits various farming methods.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5792027" y="1090917"/>
            <a:ext cx="5143500" cy="576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:-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With just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adoption by farmers, over a few month, sales can reach over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million 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It have a potential to generate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substantial economic value.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Farming and Irrigation Integration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**: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device smoothly integrates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Subsistence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Dryland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 practices.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9B575C-C0AB-00E0-084F-E296F1141E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977463"/>
              </p:ext>
            </p:extLst>
          </p:nvPr>
        </p:nvGraphicFramePr>
        <p:xfrm>
          <a:off x="5792027" y="3336012"/>
          <a:ext cx="6221964" cy="3374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2DC21D2-8CC7-4C46-4F57-9B9B52B93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687683"/>
              </p:ext>
            </p:extLst>
          </p:nvPr>
        </p:nvGraphicFramePr>
        <p:xfrm>
          <a:off x="474281" y="3336012"/>
          <a:ext cx="4988263" cy="3374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Google Shape;228;p3">
            <a:extLst>
              <a:ext uri="{FF2B5EF4-FFF2-40B4-BE49-F238E27FC236}">
                <a16:creationId xmlns:a16="http://schemas.microsoft.com/office/drawing/2014/main" id="{92CDB400-DA71-699E-2389-47E354A8847A}"/>
              </a:ext>
            </a:extLst>
          </p:cNvPr>
          <p:cNvSpPr txBox="1">
            <a:spLocks/>
          </p:cNvSpPr>
          <p:nvPr/>
        </p:nvSpPr>
        <p:spPr>
          <a:xfrm>
            <a:off x="5792027" y="671143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28600">
              <a:spcBef>
                <a:spcPts val="0"/>
              </a:spcBef>
            </a:pPr>
            <a:r>
              <a:rPr lang="en-IN" dirty="0"/>
              <a:t> Sales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319883" y="66582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189144" y="744027"/>
            <a:ext cx="11612236" cy="60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Leader: Abhijeet Swami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Stream: CSE(AIML)		                                        Year: III </a:t>
            </a: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500"/>
              </a:spcBef>
              <a:buClr>
                <a:srgbClr val="5D7C3F"/>
              </a:buClr>
              <a:buSzPts val="1200"/>
            </a:pPr>
            <a:r>
              <a:rPr lang="en-US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</a:t>
            </a:r>
            <a:r>
              <a:rPr lang="en-US" b="1" dirty="0" err="1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Priyanshu</a:t>
            </a:r>
            <a:r>
              <a:rPr lang="en-US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Kr. Choubey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500"/>
              </a:spcBef>
              <a:buSzPts val="1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Stream: CSE (AIML) 		                                        Year: III </a:t>
            </a:r>
          </a:p>
          <a:p>
            <a:pPr marL="0" lvl="0" indent="0">
              <a:spcBef>
                <a:spcPts val="500"/>
              </a:spcBef>
              <a:buSzPts val="12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500"/>
              </a:spcBef>
              <a:buClr>
                <a:srgbClr val="5D7C3F"/>
              </a:buClr>
              <a:buSzPts val="1200"/>
            </a:pPr>
            <a:r>
              <a:rPr lang="en-US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Ayush Kumar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500"/>
              </a:spcBef>
              <a:buSzPts val="1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Stream: CSE (AIML) 		                                        Year: III </a:t>
            </a:r>
          </a:p>
          <a:p>
            <a:pPr marL="0" lvl="0" indent="0">
              <a:spcBef>
                <a:spcPts val="500"/>
              </a:spcBef>
              <a:buSzPts val="12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500"/>
              </a:spcBef>
              <a:buClr>
                <a:srgbClr val="5D7C3F"/>
              </a:buClr>
              <a:buSzPts val="1200"/>
            </a:pPr>
            <a:r>
              <a:rPr lang="en-US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Priya Jha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500"/>
              </a:spcBef>
              <a:buSzPts val="1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Stream: CSE (AIML)                                                           Year: III </a:t>
            </a:r>
          </a:p>
          <a:p>
            <a:pPr marL="0" lvl="0" indent="0">
              <a:spcBef>
                <a:spcPts val="500"/>
              </a:spcBef>
              <a:buSzPts val="12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500"/>
              </a:spcBef>
              <a:buClr>
                <a:srgbClr val="5D7C3F"/>
              </a:buClr>
              <a:buSzPts val="1200"/>
            </a:pPr>
            <a:r>
              <a:rPr lang="en-US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Rishika Mishra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SzPts val="1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Stream: CSE		                                        Year: III</a:t>
            </a:r>
          </a:p>
          <a:p>
            <a:pPr marL="0" lvl="0" indent="0">
              <a:spcBef>
                <a:spcPts val="500"/>
              </a:spcBef>
              <a:buSzPts val="1200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Shivam Jha                                    </a:t>
            </a:r>
          </a:p>
          <a:p>
            <a:pPr marL="0" lvl="0" indent="0">
              <a:spcBef>
                <a:spcPts val="500"/>
              </a:spcBef>
              <a:spcAft>
                <a:spcPts val="1200"/>
              </a:spcAft>
              <a:buSzPts val="12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Stream: CSE                                                                         Year: IV</a:t>
            </a: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6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Name: Mr. Mahesh Swami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:Academic		 	                  Expertise :AI/ML 	                                              Domain Experience : 4-5 years</a:t>
            </a: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6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Name: Ms. </a:t>
            </a:r>
            <a:r>
              <a:rPr lang="en-US" sz="1600" b="1" dirty="0" err="1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Rashika</a:t>
            </a:r>
            <a:r>
              <a:rPr lang="en-US" sz="16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:Academic		 	                  Expertise :AI/ML 	                                              Domain Experience : 4-5 years</a:t>
            </a:r>
          </a:p>
          <a:p>
            <a:pPr marL="0" lvl="0" indent="0">
              <a:buSzPts val="1200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SzPts val="12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SzPts val="12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571</Words>
  <Application>Microsoft Office PowerPoint</Application>
  <PresentationFormat>Widescreen</PresentationFormat>
  <Paragraphs>113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</vt:lpstr>
      <vt:lpstr>Libre Franklin</vt:lpstr>
      <vt:lpstr>Noto Sans Symbols</vt:lpstr>
      <vt:lpstr>Times New Roman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Abhijeet Swami</cp:lastModifiedBy>
  <cp:revision>21</cp:revision>
  <dcterms:created xsi:type="dcterms:W3CDTF">2022-02-11T07:14:46Z</dcterms:created>
  <dcterms:modified xsi:type="dcterms:W3CDTF">2023-10-03T15:52:13Z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