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sldIdLst>
    <p:sldId id="256" r:id="rId5"/>
    <p:sldId id="257" r:id="rId6"/>
    <p:sldId id="258" r:id="rId7"/>
    <p:sldId id="259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448" autoAdjust="0"/>
  </p:normalViewPr>
  <p:slideViewPr>
    <p:cSldViewPr snapToGrid="0">
      <p:cViewPr varScale="1">
        <p:scale>
          <a:sx n="93" d="100"/>
          <a:sy n="93" d="100"/>
        </p:scale>
        <p:origin x="11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41DE76-B7C5-42A9-84C3-6DE6E679BDC9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B0CB3-1C40-493F-A53A-B3E65CEC6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55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2561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B0CB3-1C40-493F-A53A-B3E65CEC6A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67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B0CB3-1C40-493F-A53A-B3E65CEC6A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85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B0CB3-1C40-493F-A53A-B3E65CEC6A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89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B0CB3-1C40-493F-A53A-B3E65CEC6A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89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B0CB3-1C40-493F-A53A-B3E65CEC6A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20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1"/>
            <a:ext cx="12191997" cy="6857961"/>
            <a:chOff x="0" y="0"/>
            <a:chExt cx="9143998" cy="5143471"/>
          </a:xfrm>
        </p:grpSpPr>
        <p:sp>
          <p:nvSpPr>
            <p:cNvPr id="11" name="Google Shape;11;p2"/>
            <p:cNvSpPr/>
            <p:nvPr/>
          </p:nvSpPr>
          <p:spPr>
            <a:xfrm>
              <a:off x="7804386" y="3246725"/>
              <a:ext cx="1339607" cy="1788411"/>
            </a:xfrm>
            <a:custGeom>
              <a:avLst/>
              <a:gdLst/>
              <a:ahLst/>
              <a:cxnLst/>
              <a:rect l="l" t="t" r="r" b="b"/>
              <a:pathLst>
                <a:path w="12799" h="17087" extrusionOk="0">
                  <a:moveTo>
                    <a:pt x="2845" y="387"/>
                  </a:moveTo>
                  <a:lnTo>
                    <a:pt x="4801" y="1514"/>
                  </a:lnTo>
                  <a:lnTo>
                    <a:pt x="4790" y="1559"/>
                  </a:lnTo>
                  <a:lnTo>
                    <a:pt x="4790" y="1605"/>
                  </a:lnTo>
                  <a:lnTo>
                    <a:pt x="4790" y="1639"/>
                  </a:lnTo>
                  <a:lnTo>
                    <a:pt x="4801" y="1684"/>
                  </a:lnTo>
                  <a:lnTo>
                    <a:pt x="4824" y="1718"/>
                  </a:lnTo>
                  <a:lnTo>
                    <a:pt x="4847" y="1741"/>
                  </a:lnTo>
                  <a:lnTo>
                    <a:pt x="4869" y="1775"/>
                  </a:lnTo>
                  <a:lnTo>
                    <a:pt x="4904" y="1798"/>
                  </a:lnTo>
                  <a:lnTo>
                    <a:pt x="4938" y="1809"/>
                  </a:lnTo>
                  <a:lnTo>
                    <a:pt x="4983" y="1821"/>
                  </a:lnTo>
                  <a:lnTo>
                    <a:pt x="4983" y="4164"/>
                  </a:lnTo>
                  <a:lnTo>
                    <a:pt x="4915" y="4187"/>
                  </a:lnTo>
                  <a:lnTo>
                    <a:pt x="4869" y="4232"/>
                  </a:lnTo>
                  <a:lnTo>
                    <a:pt x="4824" y="4289"/>
                  </a:lnTo>
                  <a:lnTo>
                    <a:pt x="4813" y="4357"/>
                  </a:lnTo>
                  <a:lnTo>
                    <a:pt x="4824" y="4414"/>
                  </a:lnTo>
                  <a:lnTo>
                    <a:pt x="2822" y="5575"/>
                  </a:lnTo>
                  <a:lnTo>
                    <a:pt x="2788" y="5540"/>
                  </a:lnTo>
                  <a:lnTo>
                    <a:pt x="2742" y="5506"/>
                  </a:lnTo>
                  <a:lnTo>
                    <a:pt x="2697" y="5484"/>
                  </a:lnTo>
                  <a:lnTo>
                    <a:pt x="2583" y="5484"/>
                  </a:lnTo>
                  <a:lnTo>
                    <a:pt x="2526" y="5506"/>
                  </a:lnTo>
                  <a:lnTo>
                    <a:pt x="2481" y="5540"/>
                  </a:lnTo>
                  <a:lnTo>
                    <a:pt x="2446" y="5575"/>
                  </a:lnTo>
                  <a:lnTo>
                    <a:pt x="513" y="4460"/>
                  </a:lnTo>
                  <a:lnTo>
                    <a:pt x="524" y="4414"/>
                  </a:lnTo>
                  <a:lnTo>
                    <a:pt x="535" y="4357"/>
                  </a:lnTo>
                  <a:lnTo>
                    <a:pt x="524" y="4301"/>
                  </a:lnTo>
                  <a:lnTo>
                    <a:pt x="513" y="4255"/>
                  </a:lnTo>
                  <a:lnTo>
                    <a:pt x="490" y="4210"/>
                  </a:lnTo>
                  <a:lnTo>
                    <a:pt x="467" y="4175"/>
                  </a:lnTo>
                  <a:lnTo>
                    <a:pt x="422" y="4141"/>
                  </a:lnTo>
                  <a:lnTo>
                    <a:pt x="388" y="4119"/>
                  </a:lnTo>
                  <a:lnTo>
                    <a:pt x="342" y="4096"/>
                  </a:lnTo>
                  <a:lnTo>
                    <a:pt x="285" y="4084"/>
                  </a:lnTo>
                  <a:lnTo>
                    <a:pt x="285" y="1798"/>
                  </a:lnTo>
                  <a:lnTo>
                    <a:pt x="319" y="1787"/>
                  </a:lnTo>
                  <a:lnTo>
                    <a:pt x="353" y="1775"/>
                  </a:lnTo>
                  <a:lnTo>
                    <a:pt x="410" y="1730"/>
                  </a:lnTo>
                  <a:lnTo>
                    <a:pt x="456" y="1673"/>
                  </a:lnTo>
                  <a:lnTo>
                    <a:pt x="467" y="1639"/>
                  </a:lnTo>
                  <a:lnTo>
                    <a:pt x="467" y="1605"/>
                  </a:lnTo>
                  <a:lnTo>
                    <a:pt x="467" y="1559"/>
                  </a:lnTo>
                  <a:lnTo>
                    <a:pt x="456" y="1525"/>
                  </a:lnTo>
                  <a:lnTo>
                    <a:pt x="2424" y="387"/>
                  </a:lnTo>
                  <a:lnTo>
                    <a:pt x="2458" y="433"/>
                  </a:lnTo>
                  <a:lnTo>
                    <a:pt x="2515" y="467"/>
                  </a:lnTo>
                  <a:lnTo>
                    <a:pt x="2572" y="490"/>
                  </a:lnTo>
                  <a:lnTo>
                    <a:pt x="2640" y="501"/>
                  </a:lnTo>
                  <a:lnTo>
                    <a:pt x="2697" y="490"/>
                  </a:lnTo>
                  <a:lnTo>
                    <a:pt x="2765" y="467"/>
                  </a:lnTo>
                  <a:lnTo>
                    <a:pt x="2810" y="433"/>
                  </a:lnTo>
                  <a:lnTo>
                    <a:pt x="2845" y="387"/>
                  </a:lnTo>
                  <a:close/>
                  <a:moveTo>
                    <a:pt x="5165" y="4460"/>
                  </a:moveTo>
                  <a:lnTo>
                    <a:pt x="7179" y="5620"/>
                  </a:lnTo>
                  <a:lnTo>
                    <a:pt x="7167" y="5666"/>
                  </a:lnTo>
                  <a:lnTo>
                    <a:pt x="7156" y="5700"/>
                  </a:lnTo>
                  <a:lnTo>
                    <a:pt x="7167" y="5745"/>
                  </a:lnTo>
                  <a:lnTo>
                    <a:pt x="7179" y="5779"/>
                  </a:lnTo>
                  <a:lnTo>
                    <a:pt x="7190" y="5813"/>
                  </a:lnTo>
                  <a:lnTo>
                    <a:pt x="7213" y="5848"/>
                  </a:lnTo>
                  <a:lnTo>
                    <a:pt x="7247" y="5870"/>
                  </a:lnTo>
                  <a:lnTo>
                    <a:pt x="7281" y="5893"/>
                  </a:lnTo>
                  <a:lnTo>
                    <a:pt x="7315" y="5916"/>
                  </a:lnTo>
                  <a:lnTo>
                    <a:pt x="7349" y="5916"/>
                  </a:lnTo>
                  <a:lnTo>
                    <a:pt x="7349" y="8214"/>
                  </a:lnTo>
                  <a:lnTo>
                    <a:pt x="7304" y="8225"/>
                  </a:lnTo>
                  <a:lnTo>
                    <a:pt x="7258" y="8236"/>
                  </a:lnTo>
                  <a:lnTo>
                    <a:pt x="7224" y="8259"/>
                  </a:lnTo>
                  <a:lnTo>
                    <a:pt x="7190" y="8293"/>
                  </a:lnTo>
                  <a:lnTo>
                    <a:pt x="7167" y="8327"/>
                  </a:lnTo>
                  <a:lnTo>
                    <a:pt x="7144" y="8373"/>
                  </a:lnTo>
                  <a:lnTo>
                    <a:pt x="7133" y="8418"/>
                  </a:lnTo>
                  <a:lnTo>
                    <a:pt x="7122" y="8464"/>
                  </a:lnTo>
                  <a:lnTo>
                    <a:pt x="7133" y="8509"/>
                  </a:lnTo>
                  <a:lnTo>
                    <a:pt x="7144" y="8555"/>
                  </a:lnTo>
                  <a:lnTo>
                    <a:pt x="5154" y="9704"/>
                  </a:lnTo>
                  <a:lnTo>
                    <a:pt x="5120" y="9681"/>
                  </a:lnTo>
                  <a:lnTo>
                    <a:pt x="5086" y="9647"/>
                  </a:lnTo>
                  <a:lnTo>
                    <a:pt x="5051" y="9636"/>
                  </a:lnTo>
                  <a:lnTo>
                    <a:pt x="4960" y="9636"/>
                  </a:lnTo>
                  <a:lnTo>
                    <a:pt x="4926" y="9647"/>
                  </a:lnTo>
                  <a:lnTo>
                    <a:pt x="4892" y="9681"/>
                  </a:lnTo>
                  <a:lnTo>
                    <a:pt x="4858" y="9704"/>
                  </a:lnTo>
                  <a:lnTo>
                    <a:pt x="2810" y="8521"/>
                  </a:lnTo>
                  <a:lnTo>
                    <a:pt x="2822" y="8464"/>
                  </a:lnTo>
                  <a:lnTo>
                    <a:pt x="2810" y="8396"/>
                  </a:lnTo>
                  <a:lnTo>
                    <a:pt x="2776" y="8339"/>
                  </a:lnTo>
                  <a:lnTo>
                    <a:pt x="2719" y="8293"/>
                  </a:lnTo>
                  <a:lnTo>
                    <a:pt x="2663" y="8271"/>
                  </a:lnTo>
                  <a:lnTo>
                    <a:pt x="2663" y="5927"/>
                  </a:lnTo>
                  <a:lnTo>
                    <a:pt x="2697" y="5916"/>
                  </a:lnTo>
                  <a:lnTo>
                    <a:pt x="2742" y="5904"/>
                  </a:lnTo>
                  <a:lnTo>
                    <a:pt x="2776" y="5882"/>
                  </a:lnTo>
                  <a:lnTo>
                    <a:pt x="2799" y="5859"/>
                  </a:lnTo>
                  <a:lnTo>
                    <a:pt x="2822" y="5825"/>
                  </a:lnTo>
                  <a:lnTo>
                    <a:pt x="2845" y="5791"/>
                  </a:lnTo>
                  <a:lnTo>
                    <a:pt x="2856" y="5745"/>
                  </a:lnTo>
                  <a:lnTo>
                    <a:pt x="2856" y="5700"/>
                  </a:lnTo>
                  <a:lnTo>
                    <a:pt x="2856" y="5654"/>
                  </a:lnTo>
                  <a:lnTo>
                    <a:pt x="2845" y="5620"/>
                  </a:lnTo>
                  <a:lnTo>
                    <a:pt x="4847" y="4460"/>
                  </a:lnTo>
                  <a:lnTo>
                    <a:pt x="4881" y="4494"/>
                  </a:lnTo>
                  <a:lnTo>
                    <a:pt x="4915" y="4528"/>
                  </a:lnTo>
                  <a:lnTo>
                    <a:pt x="4960" y="4539"/>
                  </a:lnTo>
                  <a:lnTo>
                    <a:pt x="5006" y="4551"/>
                  </a:lnTo>
                  <a:lnTo>
                    <a:pt x="5051" y="4539"/>
                  </a:lnTo>
                  <a:lnTo>
                    <a:pt x="5097" y="4528"/>
                  </a:lnTo>
                  <a:lnTo>
                    <a:pt x="5131" y="4494"/>
                  </a:lnTo>
                  <a:lnTo>
                    <a:pt x="5165" y="4460"/>
                  </a:lnTo>
                  <a:close/>
                  <a:moveTo>
                    <a:pt x="7588" y="8600"/>
                  </a:moveTo>
                  <a:lnTo>
                    <a:pt x="9556" y="9738"/>
                  </a:lnTo>
                  <a:lnTo>
                    <a:pt x="9545" y="9772"/>
                  </a:lnTo>
                  <a:lnTo>
                    <a:pt x="9545" y="9806"/>
                  </a:lnTo>
                  <a:lnTo>
                    <a:pt x="9545" y="9852"/>
                  </a:lnTo>
                  <a:lnTo>
                    <a:pt x="9556" y="9886"/>
                  </a:lnTo>
                  <a:lnTo>
                    <a:pt x="9590" y="9943"/>
                  </a:lnTo>
                  <a:lnTo>
                    <a:pt x="9647" y="9988"/>
                  </a:lnTo>
                  <a:lnTo>
                    <a:pt x="9681" y="10011"/>
                  </a:lnTo>
                  <a:lnTo>
                    <a:pt x="9727" y="10011"/>
                  </a:lnTo>
                  <a:lnTo>
                    <a:pt x="9727" y="12332"/>
                  </a:lnTo>
                  <a:lnTo>
                    <a:pt x="9681" y="12332"/>
                  </a:lnTo>
                  <a:lnTo>
                    <a:pt x="9636" y="12354"/>
                  </a:lnTo>
                  <a:lnTo>
                    <a:pt x="9602" y="12377"/>
                  </a:lnTo>
                  <a:lnTo>
                    <a:pt x="9567" y="12400"/>
                  </a:lnTo>
                  <a:lnTo>
                    <a:pt x="9545" y="12434"/>
                  </a:lnTo>
                  <a:lnTo>
                    <a:pt x="9522" y="12479"/>
                  </a:lnTo>
                  <a:lnTo>
                    <a:pt x="9511" y="12525"/>
                  </a:lnTo>
                  <a:lnTo>
                    <a:pt x="9511" y="12570"/>
                  </a:lnTo>
                  <a:lnTo>
                    <a:pt x="9511" y="12616"/>
                  </a:lnTo>
                  <a:lnTo>
                    <a:pt x="9522" y="12661"/>
                  </a:lnTo>
                  <a:lnTo>
                    <a:pt x="7565" y="13788"/>
                  </a:lnTo>
                  <a:lnTo>
                    <a:pt x="7520" y="13753"/>
                  </a:lnTo>
                  <a:lnTo>
                    <a:pt x="7486" y="13719"/>
                  </a:lnTo>
                  <a:lnTo>
                    <a:pt x="7429" y="13697"/>
                  </a:lnTo>
                  <a:lnTo>
                    <a:pt x="7326" y="13697"/>
                  </a:lnTo>
                  <a:lnTo>
                    <a:pt x="7270" y="13719"/>
                  </a:lnTo>
                  <a:lnTo>
                    <a:pt x="7224" y="13753"/>
                  </a:lnTo>
                  <a:lnTo>
                    <a:pt x="7190" y="13788"/>
                  </a:lnTo>
                  <a:lnTo>
                    <a:pt x="5233" y="12661"/>
                  </a:lnTo>
                  <a:lnTo>
                    <a:pt x="5256" y="12616"/>
                  </a:lnTo>
                  <a:lnTo>
                    <a:pt x="5256" y="12570"/>
                  </a:lnTo>
                  <a:lnTo>
                    <a:pt x="5256" y="12514"/>
                  </a:lnTo>
                  <a:lnTo>
                    <a:pt x="5233" y="12479"/>
                  </a:lnTo>
                  <a:lnTo>
                    <a:pt x="5222" y="12434"/>
                  </a:lnTo>
                  <a:lnTo>
                    <a:pt x="5188" y="12400"/>
                  </a:lnTo>
                  <a:lnTo>
                    <a:pt x="5154" y="12366"/>
                  </a:lnTo>
                  <a:lnTo>
                    <a:pt x="5120" y="12343"/>
                  </a:lnTo>
                  <a:lnTo>
                    <a:pt x="5074" y="12332"/>
                  </a:lnTo>
                  <a:lnTo>
                    <a:pt x="5029" y="12320"/>
                  </a:lnTo>
                  <a:lnTo>
                    <a:pt x="5029" y="9988"/>
                  </a:lnTo>
                  <a:lnTo>
                    <a:pt x="5086" y="9965"/>
                  </a:lnTo>
                  <a:lnTo>
                    <a:pt x="5142" y="9931"/>
                  </a:lnTo>
                  <a:lnTo>
                    <a:pt x="5177" y="9874"/>
                  </a:lnTo>
                  <a:lnTo>
                    <a:pt x="5188" y="9806"/>
                  </a:lnTo>
                  <a:lnTo>
                    <a:pt x="5177" y="9749"/>
                  </a:lnTo>
                  <a:lnTo>
                    <a:pt x="7167" y="8600"/>
                  </a:lnTo>
                  <a:lnTo>
                    <a:pt x="7201" y="8646"/>
                  </a:lnTo>
                  <a:lnTo>
                    <a:pt x="7258" y="8680"/>
                  </a:lnTo>
                  <a:lnTo>
                    <a:pt x="7315" y="8703"/>
                  </a:lnTo>
                  <a:lnTo>
                    <a:pt x="7372" y="8714"/>
                  </a:lnTo>
                  <a:lnTo>
                    <a:pt x="7440" y="8703"/>
                  </a:lnTo>
                  <a:lnTo>
                    <a:pt x="7497" y="8680"/>
                  </a:lnTo>
                  <a:lnTo>
                    <a:pt x="7543" y="8646"/>
                  </a:lnTo>
                  <a:lnTo>
                    <a:pt x="7588" y="8600"/>
                  </a:lnTo>
                  <a:close/>
                  <a:moveTo>
                    <a:pt x="2788" y="8566"/>
                  </a:moveTo>
                  <a:lnTo>
                    <a:pt x="4835" y="9749"/>
                  </a:lnTo>
                  <a:lnTo>
                    <a:pt x="4824" y="9806"/>
                  </a:lnTo>
                  <a:lnTo>
                    <a:pt x="4835" y="9874"/>
                  </a:lnTo>
                  <a:lnTo>
                    <a:pt x="4869" y="9931"/>
                  </a:lnTo>
                  <a:lnTo>
                    <a:pt x="4926" y="9965"/>
                  </a:lnTo>
                  <a:lnTo>
                    <a:pt x="4983" y="9988"/>
                  </a:lnTo>
                  <a:lnTo>
                    <a:pt x="4983" y="12320"/>
                  </a:lnTo>
                  <a:lnTo>
                    <a:pt x="4938" y="12332"/>
                  </a:lnTo>
                  <a:lnTo>
                    <a:pt x="4892" y="12343"/>
                  </a:lnTo>
                  <a:lnTo>
                    <a:pt x="4858" y="12366"/>
                  </a:lnTo>
                  <a:lnTo>
                    <a:pt x="4824" y="12400"/>
                  </a:lnTo>
                  <a:lnTo>
                    <a:pt x="4790" y="12434"/>
                  </a:lnTo>
                  <a:lnTo>
                    <a:pt x="4778" y="12479"/>
                  </a:lnTo>
                  <a:lnTo>
                    <a:pt x="4756" y="12514"/>
                  </a:lnTo>
                  <a:lnTo>
                    <a:pt x="4756" y="12570"/>
                  </a:lnTo>
                  <a:lnTo>
                    <a:pt x="4767" y="12616"/>
                  </a:lnTo>
                  <a:lnTo>
                    <a:pt x="4778" y="12661"/>
                  </a:lnTo>
                  <a:lnTo>
                    <a:pt x="2776" y="13822"/>
                  </a:lnTo>
                  <a:lnTo>
                    <a:pt x="2754" y="13788"/>
                  </a:lnTo>
                  <a:lnTo>
                    <a:pt x="2719" y="13765"/>
                  </a:lnTo>
                  <a:lnTo>
                    <a:pt x="2674" y="13753"/>
                  </a:lnTo>
                  <a:lnTo>
                    <a:pt x="2640" y="13742"/>
                  </a:lnTo>
                  <a:lnTo>
                    <a:pt x="2594" y="13753"/>
                  </a:lnTo>
                  <a:lnTo>
                    <a:pt x="2560" y="13765"/>
                  </a:lnTo>
                  <a:lnTo>
                    <a:pt x="2526" y="13788"/>
                  </a:lnTo>
                  <a:lnTo>
                    <a:pt x="2492" y="13822"/>
                  </a:lnTo>
                  <a:lnTo>
                    <a:pt x="467" y="12650"/>
                  </a:lnTo>
                  <a:lnTo>
                    <a:pt x="479" y="12605"/>
                  </a:lnTo>
                  <a:lnTo>
                    <a:pt x="490" y="12570"/>
                  </a:lnTo>
                  <a:lnTo>
                    <a:pt x="479" y="12525"/>
                  </a:lnTo>
                  <a:lnTo>
                    <a:pt x="467" y="12491"/>
                  </a:lnTo>
                  <a:lnTo>
                    <a:pt x="456" y="12445"/>
                  </a:lnTo>
                  <a:lnTo>
                    <a:pt x="433" y="12423"/>
                  </a:lnTo>
                  <a:lnTo>
                    <a:pt x="399" y="12388"/>
                  </a:lnTo>
                  <a:lnTo>
                    <a:pt x="365" y="12377"/>
                  </a:lnTo>
                  <a:lnTo>
                    <a:pt x="331" y="12354"/>
                  </a:lnTo>
                  <a:lnTo>
                    <a:pt x="285" y="12354"/>
                  </a:lnTo>
                  <a:lnTo>
                    <a:pt x="285" y="9988"/>
                  </a:lnTo>
                  <a:lnTo>
                    <a:pt x="353" y="9965"/>
                  </a:lnTo>
                  <a:lnTo>
                    <a:pt x="399" y="9931"/>
                  </a:lnTo>
                  <a:lnTo>
                    <a:pt x="433" y="9874"/>
                  </a:lnTo>
                  <a:lnTo>
                    <a:pt x="444" y="9806"/>
                  </a:lnTo>
                  <a:lnTo>
                    <a:pt x="433" y="9749"/>
                  </a:lnTo>
                  <a:lnTo>
                    <a:pt x="2481" y="8566"/>
                  </a:lnTo>
                  <a:lnTo>
                    <a:pt x="2515" y="8600"/>
                  </a:lnTo>
                  <a:lnTo>
                    <a:pt x="2549" y="8623"/>
                  </a:lnTo>
                  <a:lnTo>
                    <a:pt x="2594" y="8646"/>
                  </a:lnTo>
                  <a:lnTo>
                    <a:pt x="2685" y="8646"/>
                  </a:lnTo>
                  <a:lnTo>
                    <a:pt x="2731" y="8623"/>
                  </a:lnTo>
                  <a:lnTo>
                    <a:pt x="2765" y="8600"/>
                  </a:lnTo>
                  <a:lnTo>
                    <a:pt x="2788" y="8566"/>
                  </a:lnTo>
                  <a:close/>
                  <a:moveTo>
                    <a:pt x="2583" y="1"/>
                  </a:moveTo>
                  <a:lnTo>
                    <a:pt x="2537" y="12"/>
                  </a:lnTo>
                  <a:lnTo>
                    <a:pt x="2492" y="35"/>
                  </a:lnTo>
                  <a:lnTo>
                    <a:pt x="2458" y="69"/>
                  </a:lnTo>
                  <a:lnTo>
                    <a:pt x="2424" y="114"/>
                  </a:lnTo>
                  <a:lnTo>
                    <a:pt x="2401" y="149"/>
                  </a:lnTo>
                  <a:lnTo>
                    <a:pt x="2390" y="194"/>
                  </a:lnTo>
                  <a:lnTo>
                    <a:pt x="2378" y="251"/>
                  </a:lnTo>
                  <a:lnTo>
                    <a:pt x="2390" y="296"/>
                  </a:lnTo>
                  <a:lnTo>
                    <a:pt x="2401" y="342"/>
                  </a:lnTo>
                  <a:lnTo>
                    <a:pt x="433" y="1479"/>
                  </a:lnTo>
                  <a:lnTo>
                    <a:pt x="399" y="1445"/>
                  </a:lnTo>
                  <a:lnTo>
                    <a:pt x="365" y="1423"/>
                  </a:lnTo>
                  <a:lnTo>
                    <a:pt x="319" y="1400"/>
                  </a:lnTo>
                  <a:lnTo>
                    <a:pt x="228" y="1400"/>
                  </a:lnTo>
                  <a:lnTo>
                    <a:pt x="194" y="1411"/>
                  </a:lnTo>
                  <a:lnTo>
                    <a:pt x="160" y="1434"/>
                  </a:lnTo>
                  <a:lnTo>
                    <a:pt x="126" y="1457"/>
                  </a:lnTo>
                  <a:lnTo>
                    <a:pt x="103" y="1491"/>
                  </a:lnTo>
                  <a:lnTo>
                    <a:pt x="80" y="1525"/>
                  </a:lnTo>
                  <a:lnTo>
                    <a:pt x="69" y="1559"/>
                  </a:lnTo>
                  <a:lnTo>
                    <a:pt x="69" y="1605"/>
                  </a:lnTo>
                  <a:lnTo>
                    <a:pt x="69" y="1639"/>
                  </a:lnTo>
                  <a:lnTo>
                    <a:pt x="80" y="1673"/>
                  </a:lnTo>
                  <a:lnTo>
                    <a:pt x="114" y="1730"/>
                  </a:lnTo>
                  <a:lnTo>
                    <a:pt x="171" y="1775"/>
                  </a:lnTo>
                  <a:lnTo>
                    <a:pt x="240" y="1798"/>
                  </a:lnTo>
                  <a:lnTo>
                    <a:pt x="240" y="4096"/>
                  </a:lnTo>
                  <a:lnTo>
                    <a:pt x="194" y="4096"/>
                  </a:lnTo>
                  <a:lnTo>
                    <a:pt x="149" y="4119"/>
                  </a:lnTo>
                  <a:lnTo>
                    <a:pt x="103" y="4141"/>
                  </a:lnTo>
                  <a:lnTo>
                    <a:pt x="69" y="4175"/>
                  </a:lnTo>
                  <a:lnTo>
                    <a:pt x="35" y="4210"/>
                  </a:lnTo>
                  <a:lnTo>
                    <a:pt x="23" y="4255"/>
                  </a:lnTo>
                  <a:lnTo>
                    <a:pt x="1" y="4301"/>
                  </a:lnTo>
                  <a:lnTo>
                    <a:pt x="1" y="4357"/>
                  </a:lnTo>
                  <a:lnTo>
                    <a:pt x="1" y="4414"/>
                  </a:lnTo>
                  <a:lnTo>
                    <a:pt x="23" y="4460"/>
                  </a:lnTo>
                  <a:lnTo>
                    <a:pt x="46" y="4505"/>
                  </a:lnTo>
                  <a:lnTo>
                    <a:pt x="80" y="4551"/>
                  </a:lnTo>
                  <a:lnTo>
                    <a:pt x="114" y="4574"/>
                  </a:lnTo>
                  <a:lnTo>
                    <a:pt x="160" y="4608"/>
                  </a:lnTo>
                  <a:lnTo>
                    <a:pt x="217" y="4619"/>
                  </a:lnTo>
                  <a:lnTo>
                    <a:pt x="331" y="4619"/>
                  </a:lnTo>
                  <a:lnTo>
                    <a:pt x="399" y="4585"/>
                  </a:lnTo>
                  <a:lnTo>
                    <a:pt x="444" y="4551"/>
                  </a:lnTo>
                  <a:lnTo>
                    <a:pt x="490" y="4505"/>
                  </a:lnTo>
                  <a:lnTo>
                    <a:pt x="2424" y="5620"/>
                  </a:lnTo>
                  <a:lnTo>
                    <a:pt x="2412" y="5666"/>
                  </a:lnTo>
                  <a:lnTo>
                    <a:pt x="2412" y="5700"/>
                  </a:lnTo>
                  <a:lnTo>
                    <a:pt x="2412" y="5745"/>
                  </a:lnTo>
                  <a:lnTo>
                    <a:pt x="2424" y="5779"/>
                  </a:lnTo>
                  <a:lnTo>
                    <a:pt x="2446" y="5825"/>
                  </a:lnTo>
                  <a:lnTo>
                    <a:pt x="2469" y="5848"/>
                  </a:lnTo>
                  <a:lnTo>
                    <a:pt x="2503" y="5882"/>
                  </a:lnTo>
                  <a:lnTo>
                    <a:pt x="2537" y="5904"/>
                  </a:lnTo>
                  <a:lnTo>
                    <a:pt x="2572" y="5916"/>
                  </a:lnTo>
                  <a:lnTo>
                    <a:pt x="2617" y="5927"/>
                  </a:lnTo>
                  <a:lnTo>
                    <a:pt x="2617" y="8271"/>
                  </a:lnTo>
                  <a:lnTo>
                    <a:pt x="2549" y="8293"/>
                  </a:lnTo>
                  <a:lnTo>
                    <a:pt x="2492" y="8339"/>
                  </a:lnTo>
                  <a:lnTo>
                    <a:pt x="2458" y="8396"/>
                  </a:lnTo>
                  <a:lnTo>
                    <a:pt x="2446" y="8464"/>
                  </a:lnTo>
                  <a:lnTo>
                    <a:pt x="2458" y="8521"/>
                  </a:lnTo>
                  <a:lnTo>
                    <a:pt x="410" y="9704"/>
                  </a:lnTo>
                  <a:lnTo>
                    <a:pt x="388" y="9681"/>
                  </a:lnTo>
                  <a:lnTo>
                    <a:pt x="353" y="9658"/>
                  </a:lnTo>
                  <a:lnTo>
                    <a:pt x="308" y="9636"/>
                  </a:lnTo>
                  <a:lnTo>
                    <a:pt x="228" y="9636"/>
                  </a:lnTo>
                  <a:lnTo>
                    <a:pt x="194" y="9647"/>
                  </a:lnTo>
                  <a:lnTo>
                    <a:pt x="137" y="9681"/>
                  </a:lnTo>
                  <a:lnTo>
                    <a:pt x="103" y="9738"/>
                  </a:lnTo>
                  <a:lnTo>
                    <a:pt x="92" y="9772"/>
                  </a:lnTo>
                  <a:lnTo>
                    <a:pt x="92" y="9806"/>
                  </a:lnTo>
                  <a:lnTo>
                    <a:pt x="103" y="9874"/>
                  </a:lnTo>
                  <a:lnTo>
                    <a:pt x="137" y="9920"/>
                  </a:lnTo>
                  <a:lnTo>
                    <a:pt x="183" y="9965"/>
                  </a:lnTo>
                  <a:lnTo>
                    <a:pt x="240" y="9977"/>
                  </a:lnTo>
                  <a:lnTo>
                    <a:pt x="240" y="12354"/>
                  </a:lnTo>
                  <a:lnTo>
                    <a:pt x="205" y="12354"/>
                  </a:lnTo>
                  <a:lnTo>
                    <a:pt x="160" y="12377"/>
                  </a:lnTo>
                  <a:lnTo>
                    <a:pt x="137" y="12400"/>
                  </a:lnTo>
                  <a:lnTo>
                    <a:pt x="103" y="12423"/>
                  </a:lnTo>
                  <a:lnTo>
                    <a:pt x="80" y="12457"/>
                  </a:lnTo>
                  <a:lnTo>
                    <a:pt x="58" y="12491"/>
                  </a:lnTo>
                  <a:lnTo>
                    <a:pt x="46" y="12525"/>
                  </a:lnTo>
                  <a:lnTo>
                    <a:pt x="46" y="12570"/>
                  </a:lnTo>
                  <a:lnTo>
                    <a:pt x="58" y="12616"/>
                  </a:lnTo>
                  <a:lnTo>
                    <a:pt x="69" y="12650"/>
                  </a:lnTo>
                  <a:lnTo>
                    <a:pt x="80" y="12684"/>
                  </a:lnTo>
                  <a:lnTo>
                    <a:pt x="114" y="12718"/>
                  </a:lnTo>
                  <a:lnTo>
                    <a:pt x="149" y="12752"/>
                  </a:lnTo>
                  <a:lnTo>
                    <a:pt x="183" y="12764"/>
                  </a:lnTo>
                  <a:lnTo>
                    <a:pt x="228" y="12787"/>
                  </a:lnTo>
                  <a:lnTo>
                    <a:pt x="262" y="12787"/>
                  </a:lnTo>
                  <a:lnTo>
                    <a:pt x="319" y="12775"/>
                  </a:lnTo>
                  <a:lnTo>
                    <a:pt x="376" y="12764"/>
                  </a:lnTo>
                  <a:lnTo>
                    <a:pt x="410" y="12730"/>
                  </a:lnTo>
                  <a:lnTo>
                    <a:pt x="444" y="12684"/>
                  </a:lnTo>
                  <a:lnTo>
                    <a:pt x="2481" y="13856"/>
                  </a:lnTo>
                  <a:lnTo>
                    <a:pt x="2469" y="13913"/>
                  </a:lnTo>
                  <a:lnTo>
                    <a:pt x="2469" y="13947"/>
                  </a:lnTo>
                  <a:lnTo>
                    <a:pt x="2481" y="13981"/>
                  </a:lnTo>
                  <a:lnTo>
                    <a:pt x="2515" y="14038"/>
                  </a:lnTo>
                  <a:lnTo>
                    <a:pt x="2572" y="14072"/>
                  </a:lnTo>
                  <a:lnTo>
                    <a:pt x="2606" y="14083"/>
                  </a:lnTo>
                  <a:lnTo>
                    <a:pt x="2674" y="14083"/>
                  </a:lnTo>
                  <a:lnTo>
                    <a:pt x="2697" y="14072"/>
                  </a:lnTo>
                  <a:lnTo>
                    <a:pt x="2754" y="14038"/>
                  </a:lnTo>
                  <a:lnTo>
                    <a:pt x="2788" y="13981"/>
                  </a:lnTo>
                  <a:lnTo>
                    <a:pt x="2799" y="13947"/>
                  </a:lnTo>
                  <a:lnTo>
                    <a:pt x="2810" y="13913"/>
                  </a:lnTo>
                  <a:lnTo>
                    <a:pt x="2799" y="13856"/>
                  </a:lnTo>
                  <a:lnTo>
                    <a:pt x="4801" y="12707"/>
                  </a:lnTo>
                  <a:lnTo>
                    <a:pt x="4835" y="12752"/>
                  </a:lnTo>
                  <a:lnTo>
                    <a:pt x="4881" y="12787"/>
                  </a:lnTo>
                  <a:lnTo>
                    <a:pt x="4938" y="12809"/>
                  </a:lnTo>
                  <a:lnTo>
                    <a:pt x="5006" y="12821"/>
                  </a:lnTo>
                  <a:lnTo>
                    <a:pt x="5074" y="12809"/>
                  </a:lnTo>
                  <a:lnTo>
                    <a:pt x="5131" y="12787"/>
                  </a:lnTo>
                  <a:lnTo>
                    <a:pt x="5177" y="12752"/>
                  </a:lnTo>
                  <a:lnTo>
                    <a:pt x="5211" y="12707"/>
                  </a:lnTo>
                  <a:lnTo>
                    <a:pt x="7167" y="13833"/>
                  </a:lnTo>
                  <a:lnTo>
                    <a:pt x="7156" y="13867"/>
                  </a:lnTo>
                  <a:lnTo>
                    <a:pt x="7156" y="13913"/>
                  </a:lnTo>
                  <a:lnTo>
                    <a:pt x="7156" y="13958"/>
                  </a:lnTo>
                  <a:lnTo>
                    <a:pt x="7179" y="14004"/>
                  </a:lnTo>
                  <a:lnTo>
                    <a:pt x="7190" y="14038"/>
                  </a:lnTo>
                  <a:lnTo>
                    <a:pt x="7224" y="14072"/>
                  </a:lnTo>
                  <a:lnTo>
                    <a:pt x="7258" y="14095"/>
                  </a:lnTo>
                  <a:lnTo>
                    <a:pt x="7292" y="14117"/>
                  </a:lnTo>
                  <a:lnTo>
                    <a:pt x="7338" y="14129"/>
                  </a:lnTo>
                  <a:lnTo>
                    <a:pt x="7417" y="14129"/>
                  </a:lnTo>
                  <a:lnTo>
                    <a:pt x="7463" y="14117"/>
                  </a:lnTo>
                  <a:lnTo>
                    <a:pt x="7497" y="14095"/>
                  </a:lnTo>
                  <a:lnTo>
                    <a:pt x="7531" y="14072"/>
                  </a:lnTo>
                  <a:lnTo>
                    <a:pt x="7554" y="14038"/>
                  </a:lnTo>
                  <a:lnTo>
                    <a:pt x="7577" y="14004"/>
                  </a:lnTo>
                  <a:lnTo>
                    <a:pt x="7588" y="13958"/>
                  </a:lnTo>
                  <a:lnTo>
                    <a:pt x="7600" y="13913"/>
                  </a:lnTo>
                  <a:lnTo>
                    <a:pt x="7588" y="13867"/>
                  </a:lnTo>
                  <a:lnTo>
                    <a:pt x="7577" y="13833"/>
                  </a:lnTo>
                  <a:lnTo>
                    <a:pt x="9545" y="12696"/>
                  </a:lnTo>
                  <a:lnTo>
                    <a:pt x="9579" y="12741"/>
                  </a:lnTo>
                  <a:lnTo>
                    <a:pt x="9624" y="12775"/>
                  </a:lnTo>
                  <a:lnTo>
                    <a:pt x="9681" y="12798"/>
                  </a:lnTo>
                  <a:lnTo>
                    <a:pt x="9749" y="12809"/>
                  </a:lnTo>
                  <a:lnTo>
                    <a:pt x="9806" y="12798"/>
                  </a:lnTo>
                  <a:lnTo>
                    <a:pt x="9863" y="12775"/>
                  </a:lnTo>
                  <a:lnTo>
                    <a:pt x="9909" y="12741"/>
                  </a:lnTo>
                  <a:lnTo>
                    <a:pt x="9954" y="12696"/>
                  </a:lnTo>
                  <a:lnTo>
                    <a:pt x="11888" y="13822"/>
                  </a:lnTo>
                  <a:lnTo>
                    <a:pt x="11877" y="13867"/>
                  </a:lnTo>
                  <a:lnTo>
                    <a:pt x="11877" y="13913"/>
                  </a:lnTo>
                  <a:lnTo>
                    <a:pt x="11877" y="13958"/>
                  </a:lnTo>
                  <a:lnTo>
                    <a:pt x="11888" y="14004"/>
                  </a:lnTo>
                  <a:lnTo>
                    <a:pt x="11911" y="14038"/>
                  </a:lnTo>
                  <a:lnTo>
                    <a:pt x="11934" y="14072"/>
                  </a:lnTo>
                  <a:lnTo>
                    <a:pt x="11968" y="14106"/>
                  </a:lnTo>
                  <a:lnTo>
                    <a:pt x="12002" y="14129"/>
                  </a:lnTo>
                  <a:lnTo>
                    <a:pt x="12047" y="14152"/>
                  </a:lnTo>
                  <a:lnTo>
                    <a:pt x="12093" y="14152"/>
                  </a:lnTo>
                  <a:lnTo>
                    <a:pt x="12093" y="16449"/>
                  </a:lnTo>
                  <a:lnTo>
                    <a:pt x="12047" y="16461"/>
                  </a:lnTo>
                  <a:lnTo>
                    <a:pt x="12013" y="16472"/>
                  </a:lnTo>
                  <a:lnTo>
                    <a:pt x="11979" y="16495"/>
                  </a:lnTo>
                  <a:lnTo>
                    <a:pt x="11956" y="16518"/>
                  </a:lnTo>
                  <a:lnTo>
                    <a:pt x="11922" y="16552"/>
                  </a:lnTo>
                  <a:lnTo>
                    <a:pt x="11911" y="16586"/>
                  </a:lnTo>
                  <a:lnTo>
                    <a:pt x="11899" y="16631"/>
                  </a:lnTo>
                  <a:lnTo>
                    <a:pt x="11888" y="16666"/>
                  </a:lnTo>
                  <a:lnTo>
                    <a:pt x="11899" y="16711"/>
                  </a:lnTo>
                  <a:lnTo>
                    <a:pt x="11911" y="16757"/>
                  </a:lnTo>
                  <a:lnTo>
                    <a:pt x="11934" y="16791"/>
                  </a:lnTo>
                  <a:lnTo>
                    <a:pt x="11956" y="16825"/>
                  </a:lnTo>
                  <a:lnTo>
                    <a:pt x="11990" y="16859"/>
                  </a:lnTo>
                  <a:lnTo>
                    <a:pt x="12025" y="16882"/>
                  </a:lnTo>
                  <a:lnTo>
                    <a:pt x="12070" y="16893"/>
                  </a:lnTo>
                  <a:lnTo>
                    <a:pt x="12116" y="16893"/>
                  </a:lnTo>
                  <a:lnTo>
                    <a:pt x="12172" y="16882"/>
                  </a:lnTo>
                  <a:lnTo>
                    <a:pt x="12218" y="16870"/>
                  </a:lnTo>
                  <a:lnTo>
                    <a:pt x="12263" y="16836"/>
                  </a:lnTo>
                  <a:lnTo>
                    <a:pt x="12298" y="16791"/>
                  </a:lnTo>
                  <a:lnTo>
                    <a:pt x="12798" y="17086"/>
                  </a:lnTo>
                  <a:lnTo>
                    <a:pt x="12798" y="17030"/>
                  </a:lnTo>
                  <a:lnTo>
                    <a:pt x="12320" y="16757"/>
                  </a:lnTo>
                  <a:lnTo>
                    <a:pt x="12332" y="16711"/>
                  </a:lnTo>
                  <a:lnTo>
                    <a:pt x="12343" y="16666"/>
                  </a:lnTo>
                  <a:lnTo>
                    <a:pt x="12332" y="16631"/>
                  </a:lnTo>
                  <a:lnTo>
                    <a:pt x="12320" y="16586"/>
                  </a:lnTo>
                  <a:lnTo>
                    <a:pt x="12309" y="16552"/>
                  </a:lnTo>
                  <a:lnTo>
                    <a:pt x="12286" y="16518"/>
                  </a:lnTo>
                  <a:lnTo>
                    <a:pt x="12252" y="16495"/>
                  </a:lnTo>
                  <a:lnTo>
                    <a:pt x="12218" y="16472"/>
                  </a:lnTo>
                  <a:lnTo>
                    <a:pt x="12184" y="16461"/>
                  </a:lnTo>
                  <a:lnTo>
                    <a:pt x="12138" y="16449"/>
                  </a:lnTo>
                  <a:lnTo>
                    <a:pt x="12138" y="14152"/>
                  </a:lnTo>
                  <a:lnTo>
                    <a:pt x="12184" y="14152"/>
                  </a:lnTo>
                  <a:lnTo>
                    <a:pt x="12229" y="14129"/>
                  </a:lnTo>
                  <a:lnTo>
                    <a:pt x="12263" y="14106"/>
                  </a:lnTo>
                  <a:lnTo>
                    <a:pt x="12298" y="14083"/>
                  </a:lnTo>
                  <a:lnTo>
                    <a:pt x="12320" y="14038"/>
                  </a:lnTo>
                  <a:lnTo>
                    <a:pt x="12343" y="14004"/>
                  </a:lnTo>
                  <a:lnTo>
                    <a:pt x="12354" y="13958"/>
                  </a:lnTo>
                  <a:lnTo>
                    <a:pt x="12366" y="13913"/>
                  </a:lnTo>
                  <a:lnTo>
                    <a:pt x="12354" y="13867"/>
                  </a:lnTo>
                  <a:lnTo>
                    <a:pt x="12343" y="13822"/>
                  </a:lnTo>
                  <a:lnTo>
                    <a:pt x="12798" y="13560"/>
                  </a:lnTo>
                  <a:lnTo>
                    <a:pt x="12798" y="13503"/>
                  </a:lnTo>
                  <a:lnTo>
                    <a:pt x="12320" y="13776"/>
                  </a:lnTo>
                  <a:lnTo>
                    <a:pt x="12286" y="13731"/>
                  </a:lnTo>
                  <a:lnTo>
                    <a:pt x="12229" y="13697"/>
                  </a:lnTo>
                  <a:lnTo>
                    <a:pt x="12184" y="13674"/>
                  </a:lnTo>
                  <a:lnTo>
                    <a:pt x="12059" y="13674"/>
                  </a:lnTo>
                  <a:lnTo>
                    <a:pt x="12002" y="13697"/>
                  </a:lnTo>
                  <a:lnTo>
                    <a:pt x="11956" y="13731"/>
                  </a:lnTo>
                  <a:lnTo>
                    <a:pt x="11911" y="13776"/>
                  </a:lnTo>
                  <a:lnTo>
                    <a:pt x="9966" y="12661"/>
                  </a:lnTo>
                  <a:lnTo>
                    <a:pt x="9988" y="12616"/>
                  </a:lnTo>
                  <a:lnTo>
                    <a:pt x="9988" y="12570"/>
                  </a:lnTo>
                  <a:lnTo>
                    <a:pt x="9988" y="12525"/>
                  </a:lnTo>
                  <a:lnTo>
                    <a:pt x="9977" y="12479"/>
                  </a:lnTo>
                  <a:lnTo>
                    <a:pt x="9954" y="12434"/>
                  </a:lnTo>
                  <a:lnTo>
                    <a:pt x="9920" y="12400"/>
                  </a:lnTo>
                  <a:lnTo>
                    <a:pt x="9897" y="12377"/>
                  </a:lnTo>
                  <a:lnTo>
                    <a:pt x="9852" y="12354"/>
                  </a:lnTo>
                  <a:lnTo>
                    <a:pt x="9818" y="12332"/>
                  </a:lnTo>
                  <a:lnTo>
                    <a:pt x="9772" y="12332"/>
                  </a:lnTo>
                  <a:lnTo>
                    <a:pt x="9772" y="10011"/>
                  </a:lnTo>
                  <a:lnTo>
                    <a:pt x="9806" y="10011"/>
                  </a:lnTo>
                  <a:lnTo>
                    <a:pt x="9840" y="9988"/>
                  </a:lnTo>
                  <a:lnTo>
                    <a:pt x="9897" y="9943"/>
                  </a:lnTo>
                  <a:lnTo>
                    <a:pt x="9943" y="9886"/>
                  </a:lnTo>
                  <a:lnTo>
                    <a:pt x="9954" y="9852"/>
                  </a:lnTo>
                  <a:lnTo>
                    <a:pt x="9954" y="9806"/>
                  </a:lnTo>
                  <a:lnTo>
                    <a:pt x="9954" y="9772"/>
                  </a:lnTo>
                  <a:lnTo>
                    <a:pt x="9943" y="9738"/>
                  </a:lnTo>
                  <a:lnTo>
                    <a:pt x="11979" y="8555"/>
                  </a:lnTo>
                  <a:lnTo>
                    <a:pt x="12002" y="8589"/>
                  </a:lnTo>
                  <a:lnTo>
                    <a:pt x="12036" y="8612"/>
                  </a:lnTo>
                  <a:lnTo>
                    <a:pt x="12081" y="8623"/>
                  </a:lnTo>
                  <a:lnTo>
                    <a:pt x="12161" y="8623"/>
                  </a:lnTo>
                  <a:lnTo>
                    <a:pt x="12195" y="8612"/>
                  </a:lnTo>
                  <a:lnTo>
                    <a:pt x="12229" y="8589"/>
                  </a:lnTo>
                  <a:lnTo>
                    <a:pt x="12252" y="8555"/>
                  </a:lnTo>
                  <a:lnTo>
                    <a:pt x="12798" y="8873"/>
                  </a:lnTo>
                  <a:lnTo>
                    <a:pt x="12798" y="8817"/>
                  </a:lnTo>
                  <a:lnTo>
                    <a:pt x="12275" y="8509"/>
                  </a:lnTo>
                  <a:lnTo>
                    <a:pt x="12286" y="8464"/>
                  </a:lnTo>
                  <a:lnTo>
                    <a:pt x="12263" y="8396"/>
                  </a:lnTo>
                  <a:lnTo>
                    <a:pt x="12229" y="8339"/>
                  </a:lnTo>
                  <a:lnTo>
                    <a:pt x="12184" y="8305"/>
                  </a:lnTo>
                  <a:lnTo>
                    <a:pt x="12116" y="8293"/>
                  </a:lnTo>
                  <a:lnTo>
                    <a:pt x="12047" y="8305"/>
                  </a:lnTo>
                  <a:lnTo>
                    <a:pt x="12002" y="8339"/>
                  </a:lnTo>
                  <a:lnTo>
                    <a:pt x="11968" y="8396"/>
                  </a:lnTo>
                  <a:lnTo>
                    <a:pt x="11956" y="8464"/>
                  </a:lnTo>
                  <a:lnTo>
                    <a:pt x="11956" y="8509"/>
                  </a:lnTo>
                  <a:lnTo>
                    <a:pt x="9920" y="9692"/>
                  </a:lnTo>
                  <a:lnTo>
                    <a:pt x="9886" y="9658"/>
                  </a:lnTo>
                  <a:lnTo>
                    <a:pt x="9840" y="9624"/>
                  </a:lnTo>
                  <a:lnTo>
                    <a:pt x="9795" y="9613"/>
                  </a:lnTo>
                  <a:lnTo>
                    <a:pt x="9749" y="9601"/>
                  </a:lnTo>
                  <a:lnTo>
                    <a:pt x="9693" y="9613"/>
                  </a:lnTo>
                  <a:lnTo>
                    <a:pt x="9647" y="9624"/>
                  </a:lnTo>
                  <a:lnTo>
                    <a:pt x="9613" y="9658"/>
                  </a:lnTo>
                  <a:lnTo>
                    <a:pt x="9579" y="9692"/>
                  </a:lnTo>
                  <a:lnTo>
                    <a:pt x="7611" y="8555"/>
                  </a:lnTo>
                  <a:lnTo>
                    <a:pt x="7622" y="8509"/>
                  </a:lnTo>
                  <a:lnTo>
                    <a:pt x="7634" y="8464"/>
                  </a:lnTo>
                  <a:lnTo>
                    <a:pt x="7622" y="8407"/>
                  </a:lnTo>
                  <a:lnTo>
                    <a:pt x="7611" y="8373"/>
                  </a:lnTo>
                  <a:lnTo>
                    <a:pt x="7588" y="8327"/>
                  </a:lnTo>
                  <a:lnTo>
                    <a:pt x="7565" y="8293"/>
                  </a:lnTo>
                  <a:lnTo>
                    <a:pt x="7531" y="8259"/>
                  </a:lnTo>
                  <a:lnTo>
                    <a:pt x="7486" y="8236"/>
                  </a:lnTo>
                  <a:lnTo>
                    <a:pt x="7440" y="8214"/>
                  </a:lnTo>
                  <a:lnTo>
                    <a:pt x="7395" y="8214"/>
                  </a:lnTo>
                  <a:lnTo>
                    <a:pt x="7395" y="5916"/>
                  </a:lnTo>
                  <a:lnTo>
                    <a:pt x="7440" y="5916"/>
                  </a:lnTo>
                  <a:lnTo>
                    <a:pt x="7474" y="5893"/>
                  </a:lnTo>
                  <a:lnTo>
                    <a:pt x="7509" y="5882"/>
                  </a:lnTo>
                  <a:lnTo>
                    <a:pt x="7543" y="5848"/>
                  </a:lnTo>
                  <a:lnTo>
                    <a:pt x="7565" y="5813"/>
                  </a:lnTo>
                  <a:lnTo>
                    <a:pt x="7577" y="5779"/>
                  </a:lnTo>
                  <a:lnTo>
                    <a:pt x="7588" y="5745"/>
                  </a:lnTo>
                  <a:lnTo>
                    <a:pt x="7600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54" y="5586"/>
                  </a:lnTo>
                  <a:lnTo>
                    <a:pt x="7531" y="5552"/>
                  </a:lnTo>
                  <a:lnTo>
                    <a:pt x="7497" y="5518"/>
                  </a:lnTo>
                  <a:lnTo>
                    <a:pt x="7463" y="5506"/>
                  </a:lnTo>
                  <a:lnTo>
                    <a:pt x="7417" y="5484"/>
                  </a:lnTo>
                  <a:lnTo>
                    <a:pt x="7372" y="5484"/>
                  </a:lnTo>
                  <a:lnTo>
                    <a:pt x="7326" y="5495"/>
                  </a:lnTo>
                  <a:lnTo>
                    <a:pt x="7270" y="5506"/>
                  </a:lnTo>
                  <a:lnTo>
                    <a:pt x="7224" y="5540"/>
                  </a:lnTo>
                  <a:lnTo>
                    <a:pt x="7190" y="5586"/>
                  </a:lnTo>
                  <a:lnTo>
                    <a:pt x="5188" y="4426"/>
                  </a:lnTo>
                  <a:lnTo>
                    <a:pt x="5199" y="4357"/>
                  </a:lnTo>
                  <a:lnTo>
                    <a:pt x="5188" y="4289"/>
                  </a:lnTo>
                  <a:lnTo>
                    <a:pt x="5142" y="4232"/>
                  </a:lnTo>
                  <a:lnTo>
                    <a:pt x="5097" y="4187"/>
                  </a:lnTo>
                  <a:lnTo>
                    <a:pt x="5029" y="4164"/>
                  </a:lnTo>
                  <a:lnTo>
                    <a:pt x="5029" y="1821"/>
                  </a:lnTo>
                  <a:lnTo>
                    <a:pt x="5063" y="1809"/>
                  </a:lnTo>
                  <a:lnTo>
                    <a:pt x="5108" y="1798"/>
                  </a:lnTo>
                  <a:lnTo>
                    <a:pt x="5142" y="1775"/>
                  </a:lnTo>
                  <a:lnTo>
                    <a:pt x="5165" y="1752"/>
                  </a:lnTo>
                  <a:lnTo>
                    <a:pt x="5188" y="1718"/>
                  </a:lnTo>
                  <a:lnTo>
                    <a:pt x="5211" y="1684"/>
                  </a:lnTo>
                  <a:lnTo>
                    <a:pt x="5222" y="1639"/>
                  </a:lnTo>
                  <a:lnTo>
                    <a:pt x="5222" y="1605"/>
                  </a:lnTo>
                  <a:lnTo>
                    <a:pt x="5222" y="1559"/>
                  </a:lnTo>
                  <a:lnTo>
                    <a:pt x="5211" y="1514"/>
                  </a:lnTo>
                  <a:lnTo>
                    <a:pt x="5188" y="1479"/>
                  </a:lnTo>
                  <a:lnTo>
                    <a:pt x="5165" y="1445"/>
                  </a:lnTo>
                  <a:lnTo>
                    <a:pt x="5131" y="1411"/>
                  </a:lnTo>
                  <a:lnTo>
                    <a:pt x="5097" y="1400"/>
                  </a:lnTo>
                  <a:lnTo>
                    <a:pt x="5051" y="1388"/>
                  </a:lnTo>
                  <a:lnTo>
                    <a:pt x="5006" y="1377"/>
                  </a:lnTo>
                  <a:lnTo>
                    <a:pt x="4949" y="1388"/>
                  </a:lnTo>
                  <a:lnTo>
                    <a:pt x="4904" y="1400"/>
                  </a:lnTo>
                  <a:lnTo>
                    <a:pt x="4858" y="1434"/>
                  </a:lnTo>
                  <a:lnTo>
                    <a:pt x="4824" y="1479"/>
                  </a:lnTo>
                  <a:lnTo>
                    <a:pt x="2867" y="353"/>
                  </a:lnTo>
                  <a:lnTo>
                    <a:pt x="2890" y="296"/>
                  </a:lnTo>
                  <a:lnTo>
                    <a:pt x="2890" y="251"/>
                  </a:lnTo>
                  <a:lnTo>
                    <a:pt x="2890" y="194"/>
                  </a:lnTo>
                  <a:lnTo>
                    <a:pt x="2867" y="149"/>
                  </a:lnTo>
                  <a:lnTo>
                    <a:pt x="2845" y="114"/>
                  </a:lnTo>
                  <a:lnTo>
                    <a:pt x="2810" y="69"/>
                  </a:lnTo>
                  <a:lnTo>
                    <a:pt x="2776" y="35"/>
                  </a:lnTo>
                  <a:lnTo>
                    <a:pt x="2731" y="12"/>
                  </a:lnTo>
                  <a:lnTo>
                    <a:pt x="2685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75625" y="4536204"/>
              <a:ext cx="787081" cy="607266"/>
            </a:xfrm>
            <a:custGeom>
              <a:avLst/>
              <a:gdLst/>
              <a:ahLst/>
              <a:cxnLst/>
              <a:rect l="l" t="t" r="r" b="b"/>
              <a:pathLst>
                <a:path w="7520" h="5802" extrusionOk="0">
                  <a:moveTo>
                    <a:pt x="2788" y="376"/>
                  </a:moveTo>
                  <a:lnTo>
                    <a:pt x="4733" y="1502"/>
                  </a:lnTo>
                  <a:lnTo>
                    <a:pt x="4721" y="1547"/>
                  </a:lnTo>
                  <a:lnTo>
                    <a:pt x="4710" y="1593"/>
                  </a:lnTo>
                  <a:lnTo>
                    <a:pt x="4721" y="1638"/>
                  </a:lnTo>
                  <a:lnTo>
                    <a:pt x="4733" y="1684"/>
                  </a:lnTo>
                  <a:lnTo>
                    <a:pt x="4756" y="1718"/>
                  </a:lnTo>
                  <a:lnTo>
                    <a:pt x="4778" y="1752"/>
                  </a:lnTo>
                  <a:lnTo>
                    <a:pt x="4812" y="1786"/>
                  </a:lnTo>
                  <a:lnTo>
                    <a:pt x="4847" y="1809"/>
                  </a:lnTo>
                  <a:lnTo>
                    <a:pt x="4892" y="1832"/>
                  </a:lnTo>
                  <a:lnTo>
                    <a:pt x="4938" y="1832"/>
                  </a:lnTo>
                  <a:lnTo>
                    <a:pt x="4938" y="4129"/>
                  </a:lnTo>
                  <a:lnTo>
                    <a:pt x="4892" y="4141"/>
                  </a:lnTo>
                  <a:lnTo>
                    <a:pt x="4858" y="4152"/>
                  </a:lnTo>
                  <a:lnTo>
                    <a:pt x="4824" y="4175"/>
                  </a:lnTo>
                  <a:lnTo>
                    <a:pt x="4790" y="4198"/>
                  </a:lnTo>
                  <a:lnTo>
                    <a:pt x="4767" y="4232"/>
                  </a:lnTo>
                  <a:lnTo>
                    <a:pt x="4756" y="4266"/>
                  </a:lnTo>
                  <a:lnTo>
                    <a:pt x="4744" y="4311"/>
                  </a:lnTo>
                  <a:lnTo>
                    <a:pt x="4733" y="4346"/>
                  </a:lnTo>
                  <a:lnTo>
                    <a:pt x="4744" y="4391"/>
                  </a:lnTo>
                  <a:lnTo>
                    <a:pt x="4756" y="4437"/>
                  </a:lnTo>
                  <a:lnTo>
                    <a:pt x="2754" y="5585"/>
                  </a:lnTo>
                  <a:lnTo>
                    <a:pt x="2719" y="5551"/>
                  </a:lnTo>
                  <a:lnTo>
                    <a:pt x="2685" y="5529"/>
                  </a:lnTo>
                  <a:lnTo>
                    <a:pt x="2640" y="5506"/>
                  </a:lnTo>
                  <a:lnTo>
                    <a:pt x="2537" y="5506"/>
                  </a:lnTo>
                  <a:lnTo>
                    <a:pt x="2492" y="5529"/>
                  </a:lnTo>
                  <a:lnTo>
                    <a:pt x="2458" y="5551"/>
                  </a:lnTo>
                  <a:lnTo>
                    <a:pt x="2424" y="5585"/>
                  </a:lnTo>
                  <a:lnTo>
                    <a:pt x="422" y="4437"/>
                  </a:lnTo>
                  <a:lnTo>
                    <a:pt x="433" y="4391"/>
                  </a:lnTo>
                  <a:lnTo>
                    <a:pt x="444" y="4346"/>
                  </a:lnTo>
                  <a:lnTo>
                    <a:pt x="433" y="4311"/>
                  </a:lnTo>
                  <a:lnTo>
                    <a:pt x="422" y="4266"/>
                  </a:lnTo>
                  <a:lnTo>
                    <a:pt x="410" y="4232"/>
                  </a:lnTo>
                  <a:lnTo>
                    <a:pt x="376" y="4198"/>
                  </a:lnTo>
                  <a:lnTo>
                    <a:pt x="353" y="4175"/>
                  </a:lnTo>
                  <a:lnTo>
                    <a:pt x="319" y="4152"/>
                  </a:lnTo>
                  <a:lnTo>
                    <a:pt x="285" y="4141"/>
                  </a:lnTo>
                  <a:lnTo>
                    <a:pt x="240" y="4129"/>
                  </a:lnTo>
                  <a:lnTo>
                    <a:pt x="240" y="1809"/>
                  </a:lnTo>
                  <a:lnTo>
                    <a:pt x="285" y="1809"/>
                  </a:lnTo>
                  <a:lnTo>
                    <a:pt x="319" y="1786"/>
                  </a:lnTo>
                  <a:lnTo>
                    <a:pt x="353" y="1763"/>
                  </a:lnTo>
                  <a:lnTo>
                    <a:pt x="376" y="1741"/>
                  </a:lnTo>
                  <a:lnTo>
                    <a:pt x="410" y="1706"/>
                  </a:lnTo>
                  <a:lnTo>
                    <a:pt x="422" y="1672"/>
                  </a:lnTo>
                  <a:lnTo>
                    <a:pt x="433" y="1638"/>
                  </a:lnTo>
                  <a:lnTo>
                    <a:pt x="444" y="1593"/>
                  </a:lnTo>
                  <a:lnTo>
                    <a:pt x="433" y="1547"/>
                  </a:lnTo>
                  <a:lnTo>
                    <a:pt x="422" y="1513"/>
                  </a:lnTo>
                  <a:lnTo>
                    <a:pt x="2389" y="376"/>
                  </a:lnTo>
                  <a:lnTo>
                    <a:pt x="2424" y="421"/>
                  </a:lnTo>
                  <a:lnTo>
                    <a:pt x="2469" y="455"/>
                  </a:lnTo>
                  <a:lnTo>
                    <a:pt x="2526" y="478"/>
                  </a:lnTo>
                  <a:lnTo>
                    <a:pt x="2583" y="489"/>
                  </a:lnTo>
                  <a:lnTo>
                    <a:pt x="2651" y="478"/>
                  </a:lnTo>
                  <a:lnTo>
                    <a:pt x="2708" y="455"/>
                  </a:lnTo>
                  <a:lnTo>
                    <a:pt x="2754" y="421"/>
                  </a:lnTo>
                  <a:lnTo>
                    <a:pt x="2788" y="376"/>
                  </a:lnTo>
                  <a:close/>
                  <a:moveTo>
                    <a:pt x="2583" y="0"/>
                  </a:moveTo>
                  <a:lnTo>
                    <a:pt x="2537" y="12"/>
                  </a:lnTo>
                  <a:lnTo>
                    <a:pt x="2492" y="23"/>
                  </a:lnTo>
                  <a:lnTo>
                    <a:pt x="2458" y="46"/>
                  </a:lnTo>
                  <a:lnTo>
                    <a:pt x="2412" y="80"/>
                  </a:lnTo>
                  <a:lnTo>
                    <a:pt x="2389" y="114"/>
                  </a:lnTo>
                  <a:lnTo>
                    <a:pt x="2367" y="148"/>
                  </a:lnTo>
                  <a:lnTo>
                    <a:pt x="2355" y="194"/>
                  </a:lnTo>
                  <a:lnTo>
                    <a:pt x="2344" y="250"/>
                  </a:lnTo>
                  <a:lnTo>
                    <a:pt x="2355" y="296"/>
                  </a:lnTo>
                  <a:lnTo>
                    <a:pt x="2367" y="341"/>
                  </a:lnTo>
                  <a:lnTo>
                    <a:pt x="399" y="1468"/>
                  </a:lnTo>
                  <a:lnTo>
                    <a:pt x="365" y="1433"/>
                  </a:lnTo>
                  <a:lnTo>
                    <a:pt x="319" y="1399"/>
                  </a:lnTo>
                  <a:lnTo>
                    <a:pt x="274" y="1377"/>
                  </a:lnTo>
                  <a:lnTo>
                    <a:pt x="171" y="1377"/>
                  </a:lnTo>
                  <a:lnTo>
                    <a:pt x="137" y="1388"/>
                  </a:lnTo>
                  <a:lnTo>
                    <a:pt x="92" y="1411"/>
                  </a:lnTo>
                  <a:lnTo>
                    <a:pt x="58" y="1433"/>
                  </a:lnTo>
                  <a:lnTo>
                    <a:pt x="35" y="1468"/>
                  </a:lnTo>
                  <a:lnTo>
                    <a:pt x="12" y="1513"/>
                  </a:lnTo>
                  <a:lnTo>
                    <a:pt x="1" y="1547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12" y="1672"/>
                  </a:lnTo>
                  <a:lnTo>
                    <a:pt x="35" y="1706"/>
                  </a:lnTo>
                  <a:lnTo>
                    <a:pt x="58" y="1741"/>
                  </a:lnTo>
                  <a:lnTo>
                    <a:pt x="80" y="1763"/>
                  </a:lnTo>
                  <a:lnTo>
                    <a:pt x="114" y="1786"/>
                  </a:lnTo>
                  <a:lnTo>
                    <a:pt x="160" y="1797"/>
                  </a:lnTo>
                  <a:lnTo>
                    <a:pt x="194" y="1809"/>
                  </a:lnTo>
                  <a:lnTo>
                    <a:pt x="194" y="4129"/>
                  </a:lnTo>
                  <a:lnTo>
                    <a:pt x="160" y="4141"/>
                  </a:lnTo>
                  <a:lnTo>
                    <a:pt x="114" y="4152"/>
                  </a:lnTo>
                  <a:lnTo>
                    <a:pt x="80" y="4175"/>
                  </a:lnTo>
                  <a:lnTo>
                    <a:pt x="58" y="4209"/>
                  </a:lnTo>
                  <a:lnTo>
                    <a:pt x="35" y="4232"/>
                  </a:lnTo>
                  <a:lnTo>
                    <a:pt x="12" y="4266"/>
                  </a:lnTo>
                  <a:lnTo>
                    <a:pt x="1" y="4311"/>
                  </a:lnTo>
                  <a:lnTo>
                    <a:pt x="1" y="4346"/>
                  </a:lnTo>
                  <a:lnTo>
                    <a:pt x="1" y="4391"/>
                  </a:lnTo>
                  <a:lnTo>
                    <a:pt x="12" y="4437"/>
                  </a:lnTo>
                  <a:lnTo>
                    <a:pt x="35" y="4471"/>
                  </a:lnTo>
                  <a:lnTo>
                    <a:pt x="58" y="4505"/>
                  </a:lnTo>
                  <a:lnTo>
                    <a:pt x="92" y="4539"/>
                  </a:lnTo>
                  <a:lnTo>
                    <a:pt x="137" y="4550"/>
                  </a:lnTo>
                  <a:lnTo>
                    <a:pt x="171" y="4562"/>
                  </a:lnTo>
                  <a:lnTo>
                    <a:pt x="217" y="4573"/>
                  </a:lnTo>
                  <a:lnTo>
                    <a:pt x="274" y="4562"/>
                  </a:lnTo>
                  <a:lnTo>
                    <a:pt x="319" y="4550"/>
                  </a:lnTo>
                  <a:lnTo>
                    <a:pt x="365" y="4516"/>
                  </a:lnTo>
                  <a:lnTo>
                    <a:pt x="399" y="4471"/>
                  </a:lnTo>
                  <a:lnTo>
                    <a:pt x="2401" y="5631"/>
                  </a:lnTo>
                  <a:lnTo>
                    <a:pt x="2389" y="5665"/>
                  </a:lnTo>
                  <a:lnTo>
                    <a:pt x="2389" y="5699"/>
                  </a:lnTo>
                  <a:lnTo>
                    <a:pt x="2401" y="5756"/>
                  </a:lnTo>
                  <a:lnTo>
                    <a:pt x="2424" y="5802"/>
                  </a:lnTo>
                  <a:lnTo>
                    <a:pt x="2754" y="5802"/>
                  </a:lnTo>
                  <a:lnTo>
                    <a:pt x="2776" y="5756"/>
                  </a:lnTo>
                  <a:lnTo>
                    <a:pt x="2788" y="5699"/>
                  </a:lnTo>
                  <a:lnTo>
                    <a:pt x="2788" y="5665"/>
                  </a:lnTo>
                  <a:lnTo>
                    <a:pt x="2776" y="5631"/>
                  </a:lnTo>
                  <a:lnTo>
                    <a:pt x="4778" y="4471"/>
                  </a:lnTo>
                  <a:lnTo>
                    <a:pt x="4812" y="4516"/>
                  </a:lnTo>
                  <a:lnTo>
                    <a:pt x="4847" y="4550"/>
                  </a:lnTo>
                  <a:lnTo>
                    <a:pt x="4903" y="4562"/>
                  </a:lnTo>
                  <a:lnTo>
                    <a:pt x="4960" y="4573"/>
                  </a:lnTo>
                  <a:lnTo>
                    <a:pt x="5017" y="4562"/>
                  </a:lnTo>
                  <a:lnTo>
                    <a:pt x="5063" y="4550"/>
                  </a:lnTo>
                  <a:lnTo>
                    <a:pt x="5108" y="4516"/>
                  </a:lnTo>
                  <a:lnTo>
                    <a:pt x="5142" y="4471"/>
                  </a:lnTo>
                  <a:lnTo>
                    <a:pt x="7167" y="5642"/>
                  </a:lnTo>
                  <a:lnTo>
                    <a:pt x="7156" y="5699"/>
                  </a:lnTo>
                  <a:lnTo>
                    <a:pt x="7167" y="5756"/>
                  </a:lnTo>
                  <a:lnTo>
                    <a:pt x="7190" y="5802"/>
                  </a:lnTo>
                  <a:lnTo>
                    <a:pt x="7486" y="5802"/>
                  </a:lnTo>
                  <a:lnTo>
                    <a:pt x="7508" y="5756"/>
                  </a:lnTo>
                  <a:lnTo>
                    <a:pt x="7520" y="5699"/>
                  </a:lnTo>
                  <a:lnTo>
                    <a:pt x="7508" y="5665"/>
                  </a:lnTo>
                  <a:lnTo>
                    <a:pt x="7497" y="5631"/>
                  </a:lnTo>
                  <a:lnTo>
                    <a:pt x="7463" y="5574"/>
                  </a:lnTo>
                  <a:lnTo>
                    <a:pt x="7406" y="5540"/>
                  </a:lnTo>
                  <a:lnTo>
                    <a:pt x="7372" y="5529"/>
                  </a:lnTo>
                  <a:lnTo>
                    <a:pt x="7338" y="5517"/>
                  </a:lnTo>
                  <a:lnTo>
                    <a:pt x="7292" y="5529"/>
                  </a:lnTo>
                  <a:lnTo>
                    <a:pt x="7247" y="5540"/>
                  </a:lnTo>
                  <a:lnTo>
                    <a:pt x="7213" y="5574"/>
                  </a:lnTo>
                  <a:lnTo>
                    <a:pt x="7190" y="5608"/>
                  </a:lnTo>
                  <a:lnTo>
                    <a:pt x="5165" y="4437"/>
                  </a:lnTo>
                  <a:lnTo>
                    <a:pt x="5176" y="4391"/>
                  </a:lnTo>
                  <a:lnTo>
                    <a:pt x="5176" y="4346"/>
                  </a:lnTo>
                  <a:lnTo>
                    <a:pt x="5176" y="4311"/>
                  </a:lnTo>
                  <a:lnTo>
                    <a:pt x="5165" y="4266"/>
                  </a:lnTo>
                  <a:lnTo>
                    <a:pt x="5142" y="4232"/>
                  </a:lnTo>
                  <a:lnTo>
                    <a:pt x="5120" y="4198"/>
                  </a:lnTo>
                  <a:lnTo>
                    <a:pt x="5097" y="4175"/>
                  </a:lnTo>
                  <a:lnTo>
                    <a:pt x="5063" y="4152"/>
                  </a:lnTo>
                  <a:lnTo>
                    <a:pt x="5017" y="4141"/>
                  </a:lnTo>
                  <a:lnTo>
                    <a:pt x="4983" y="4129"/>
                  </a:lnTo>
                  <a:lnTo>
                    <a:pt x="4983" y="1832"/>
                  </a:lnTo>
                  <a:lnTo>
                    <a:pt x="5029" y="1832"/>
                  </a:lnTo>
                  <a:lnTo>
                    <a:pt x="5063" y="1809"/>
                  </a:lnTo>
                  <a:lnTo>
                    <a:pt x="5108" y="1786"/>
                  </a:lnTo>
                  <a:lnTo>
                    <a:pt x="5142" y="1763"/>
                  </a:lnTo>
                  <a:lnTo>
                    <a:pt x="5165" y="1718"/>
                  </a:lnTo>
                  <a:lnTo>
                    <a:pt x="5188" y="1684"/>
                  </a:lnTo>
                  <a:lnTo>
                    <a:pt x="5199" y="1638"/>
                  </a:lnTo>
                  <a:lnTo>
                    <a:pt x="5199" y="1593"/>
                  </a:lnTo>
                  <a:lnTo>
                    <a:pt x="5199" y="1547"/>
                  </a:lnTo>
                  <a:lnTo>
                    <a:pt x="5188" y="1502"/>
                  </a:lnTo>
                  <a:lnTo>
                    <a:pt x="5165" y="1456"/>
                  </a:lnTo>
                  <a:lnTo>
                    <a:pt x="5131" y="1422"/>
                  </a:lnTo>
                  <a:lnTo>
                    <a:pt x="5097" y="1388"/>
                  </a:lnTo>
                  <a:lnTo>
                    <a:pt x="5051" y="1365"/>
                  </a:lnTo>
                  <a:lnTo>
                    <a:pt x="5006" y="1354"/>
                  </a:lnTo>
                  <a:lnTo>
                    <a:pt x="4892" y="1354"/>
                  </a:lnTo>
                  <a:lnTo>
                    <a:pt x="4835" y="1377"/>
                  </a:lnTo>
                  <a:lnTo>
                    <a:pt x="4790" y="1411"/>
                  </a:lnTo>
                  <a:lnTo>
                    <a:pt x="4756" y="1456"/>
                  </a:lnTo>
                  <a:lnTo>
                    <a:pt x="2810" y="341"/>
                  </a:lnTo>
                  <a:lnTo>
                    <a:pt x="2822" y="296"/>
                  </a:lnTo>
                  <a:lnTo>
                    <a:pt x="2833" y="250"/>
                  </a:lnTo>
                  <a:lnTo>
                    <a:pt x="2822" y="194"/>
                  </a:lnTo>
                  <a:lnTo>
                    <a:pt x="2810" y="148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19" y="46"/>
                  </a:lnTo>
                  <a:lnTo>
                    <a:pt x="2685" y="23"/>
                  </a:lnTo>
                  <a:lnTo>
                    <a:pt x="2640" y="12"/>
                  </a:lnTo>
                  <a:lnTo>
                    <a:pt x="2583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0"/>
              <a:ext cx="3388529" cy="5074369"/>
            </a:xfrm>
            <a:custGeom>
              <a:avLst/>
              <a:gdLst/>
              <a:ahLst/>
              <a:cxnLst/>
              <a:rect l="l" t="t" r="r" b="b"/>
              <a:pathLst>
                <a:path w="32375" h="48482" extrusionOk="0">
                  <a:moveTo>
                    <a:pt x="3925" y="2662"/>
                  </a:moveTo>
                  <a:lnTo>
                    <a:pt x="5892" y="3799"/>
                  </a:lnTo>
                  <a:lnTo>
                    <a:pt x="5881" y="3845"/>
                  </a:lnTo>
                  <a:lnTo>
                    <a:pt x="5870" y="3879"/>
                  </a:lnTo>
                  <a:lnTo>
                    <a:pt x="5881" y="3925"/>
                  </a:lnTo>
                  <a:lnTo>
                    <a:pt x="5892" y="3959"/>
                  </a:lnTo>
                  <a:lnTo>
                    <a:pt x="5904" y="3993"/>
                  </a:lnTo>
                  <a:lnTo>
                    <a:pt x="5927" y="4027"/>
                  </a:lnTo>
                  <a:lnTo>
                    <a:pt x="5983" y="4072"/>
                  </a:lnTo>
                  <a:lnTo>
                    <a:pt x="6029" y="4084"/>
                  </a:lnTo>
                  <a:lnTo>
                    <a:pt x="6063" y="4095"/>
                  </a:lnTo>
                  <a:lnTo>
                    <a:pt x="6063" y="6473"/>
                  </a:lnTo>
                  <a:lnTo>
                    <a:pt x="6006" y="6484"/>
                  </a:lnTo>
                  <a:lnTo>
                    <a:pt x="5961" y="6529"/>
                  </a:lnTo>
                  <a:lnTo>
                    <a:pt x="5927" y="6575"/>
                  </a:lnTo>
                  <a:lnTo>
                    <a:pt x="5915" y="6643"/>
                  </a:lnTo>
                  <a:lnTo>
                    <a:pt x="5927" y="6689"/>
                  </a:lnTo>
                  <a:lnTo>
                    <a:pt x="3879" y="7872"/>
                  </a:lnTo>
                  <a:lnTo>
                    <a:pt x="3845" y="7838"/>
                  </a:lnTo>
                  <a:lnTo>
                    <a:pt x="3811" y="7815"/>
                  </a:lnTo>
                  <a:lnTo>
                    <a:pt x="3765" y="7804"/>
                  </a:lnTo>
                  <a:lnTo>
                    <a:pt x="3720" y="7792"/>
                  </a:lnTo>
                  <a:lnTo>
                    <a:pt x="3674" y="7804"/>
                  </a:lnTo>
                  <a:lnTo>
                    <a:pt x="3629" y="7815"/>
                  </a:lnTo>
                  <a:lnTo>
                    <a:pt x="3595" y="7838"/>
                  </a:lnTo>
                  <a:lnTo>
                    <a:pt x="3561" y="7872"/>
                  </a:lnTo>
                  <a:lnTo>
                    <a:pt x="1570" y="6723"/>
                  </a:lnTo>
                  <a:lnTo>
                    <a:pt x="1581" y="6689"/>
                  </a:lnTo>
                  <a:lnTo>
                    <a:pt x="1593" y="6643"/>
                  </a:lnTo>
                  <a:lnTo>
                    <a:pt x="1581" y="6598"/>
                  </a:lnTo>
                  <a:lnTo>
                    <a:pt x="1570" y="6552"/>
                  </a:lnTo>
                  <a:lnTo>
                    <a:pt x="1558" y="6507"/>
                  </a:lnTo>
                  <a:lnTo>
                    <a:pt x="1524" y="6473"/>
                  </a:lnTo>
                  <a:lnTo>
                    <a:pt x="1490" y="6450"/>
                  </a:lnTo>
                  <a:lnTo>
                    <a:pt x="1456" y="6427"/>
                  </a:lnTo>
                  <a:lnTo>
                    <a:pt x="1411" y="6404"/>
                  </a:lnTo>
                  <a:lnTo>
                    <a:pt x="1365" y="6404"/>
                  </a:lnTo>
                  <a:lnTo>
                    <a:pt x="1365" y="4050"/>
                  </a:lnTo>
                  <a:lnTo>
                    <a:pt x="1433" y="4038"/>
                  </a:lnTo>
                  <a:lnTo>
                    <a:pt x="1479" y="3993"/>
                  </a:lnTo>
                  <a:lnTo>
                    <a:pt x="1513" y="3947"/>
                  </a:lnTo>
                  <a:lnTo>
                    <a:pt x="1524" y="3879"/>
                  </a:lnTo>
                  <a:lnTo>
                    <a:pt x="1524" y="3845"/>
                  </a:lnTo>
                  <a:lnTo>
                    <a:pt x="1513" y="3811"/>
                  </a:lnTo>
                  <a:lnTo>
                    <a:pt x="3515" y="2662"/>
                  </a:lnTo>
                  <a:lnTo>
                    <a:pt x="3549" y="2707"/>
                  </a:lnTo>
                  <a:lnTo>
                    <a:pt x="3606" y="2741"/>
                  </a:lnTo>
                  <a:lnTo>
                    <a:pt x="3663" y="2764"/>
                  </a:lnTo>
                  <a:lnTo>
                    <a:pt x="3720" y="2776"/>
                  </a:lnTo>
                  <a:lnTo>
                    <a:pt x="3777" y="2764"/>
                  </a:lnTo>
                  <a:lnTo>
                    <a:pt x="3834" y="2741"/>
                  </a:lnTo>
                  <a:lnTo>
                    <a:pt x="3879" y="2707"/>
                  </a:lnTo>
                  <a:lnTo>
                    <a:pt x="3925" y="2662"/>
                  </a:lnTo>
                  <a:close/>
                  <a:moveTo>
                    <a:pt x="8668" y="2662"/>
                  </a:moveTo>
                  <a:lnTo>
                    <a:pt x="10602" y="3777"/>
                  </a:lnTo>
                  <a:lnTo>
                    <a:pt x="10579" y="3834"/>
                  </a:lnTo>
                  <a:lnTo>
                    <a:pt x="10579" y="3879"/>
                  </a:lnTo>
                  <a:lnTo>
                    <a:pt x="10579" y="3925"/>
                  </a:lnTo>
                  <a:lnTo>
                    <a:pt x="10602" y="3970"/>
                  </a:lnTo>
                  <a:lnTo>
                    <a:pt x="10613" y="4016"/>
                  </a:lnTo>
                  <a:lnTo>
                    <a:pt x="10647" y="4050"/>
                  </a:lnTo>
                  <a:lnTo>
                    <a:pt x="10681" y="4084"/>
                  </a:lnTo>
                  <a:lnTo>
                    <a:pt x="10716" y="4107"/>
                  </a:lnTo>
                  <a:lnTo>
                    <a:pt x="10761" y="4118"/>
                  </a:lnTo>
                  <a:lnTo>
                    <a:pt x="10807" y="4129"/>
                  </a:lnTo>
                  <a:lnTo>
                    <a:pt x="10807" y="6450"/>
                  </a:lnTo>
                  <a:lnTo>
                    <a:pt x="10738" y="6473"/>
                  </a:lnTo>
                  <a:lnTo>
                    <a:pt x="10681" y="6518"/>
                  </a:lnTo>
                  <a:lnTo>
                    <a:pt x="10647" y="6575"/>
                  </a:lnTo>
                  <a:lnTo>
                    <a:pt x="10636" y="6643"/>
                  </a:lnTo>
                  <a:lnTo>
                    <a:pt x="10647" y="6700"/>
                  </a:lnTo>
                  <a:lnTo>
                    <a:pt x="8634" y="7860"/>
                  </a:lnTo>
                  <a:lnTo>
                    <a:pt x="8600" y="7826"/>
                  </a:lnTo>
                  <a:lnTo>
                    <a:pt x="8554" y="7804"/>
                  </a:lnTo>
                  <a:lnTo>
                    <a:pt x="8509" y="7781"/>
                  </a:lnTo>
                  <a:lnTo>
                    <a:pt x="8406" y="7781"/>
                  </a:lnTo>
                  <a:lnTo>
                    <a:pt x="8361" y="7804"/>
                  </a:lnTo>
                  <a:lnTo>
                    <a:pt x="8327" y="7826"/>
                  </a:lnTo>
                  <a:lnTo>
                    <a:pt x="8293" y="7872"/>
                  </a:lnTo>
                  <a:lnTo>
                    <a:pt x="6256" y="6689"/>
                  </a:lnTo>
                  <a:lnTo>
                    <a:pt x="6268" y="6643"/>
                  </a:lnTo>
                  <a:lnTo>
                    <a:pt x="6256" y="6575"/>
                  </a:lnTo>
                  <a:lnTo>
                    <a:pt x="6222" y="6518"/>
                  </a:lnTo>
                  <a:lnTo>
                    <a:pt x="6165" y="6484"/>
                  </a:lnTo>
                  <a:lnTo>
                    <a:pt x="6109" y="6461"/>
                  </a:lnTo>
                  <a:lnTo>
                    <a:pt x="6109" y="4095"/>
                  </a:lnTo>
                  <a:lnTo>
                    <a:pt x="6143" y="4084"/>
                  </a:lnTo>
                  <a:lnTo>
                    <a:pt x="6188" y="4072"/>
                  </a:lnTo>
                  <a:lnTo>
                    <a:pt x="6222" y="4050"/>
                  </a:lnTo>
                  <a:lnTo>
                    <a:pt x="6245" y="4027"/>
                  </a:lnTo>
                  <a:lnTo>
                    <a:pt x="6268" y="3993"/>
                  </a:lnTo>
                  <a:lnTo>
                    <a:pt x="6291" y="3959"/>
                  </a:lnTo>
                  <a:lnTo>
                    <a:pt x="6302" y="3925"/>
                  </a:lnTo>
                  <a:lnTo>
                    <a:pt x="6302" y="3879"/>
                  </a:lnTo>
                  <a:lnTo>
                    <a:pt x="6302" y="3834"/>
                  </a:lnTo>
                  <a:lnTo>
                    <a:pt x="6291" y="3799"/>
                  </a:lnTo>
                  <a:lnTo>
                    <a:pt x="8259" y="2662"/>
                  </a:lnTo>
                  <a:lnTo>
                    <a:pt x="8293" y="2707"/>
                  </a:lnTo>
                  <a:lnTo>
                    <a:pt x="8338" y="2741"/>
                  </a:lnTo>
                  <a:lnTo>
                    <a:pt x="8395" y="2764"/>
                  </a:lnTo>
                  <a:lnTo>
                    <a:pt x="8463" y="2776"/>
                  </a:lnTo>
                  <a:lnTo>
                    <a:pt x="8520" y="2764"/>
                  </a:lnTo>
                  <a:lnTo>
                    <a:pt x="8577" y="2741"/>
                  </a:lnTo>
                  <a:lnTo>
                    <a:pt x="8623" y="2707"/>
                  </a:lnTo>
                  <a:lnTo>
                    <a:pt x="8668" y="2662"/>
                  </a:lnTo>
                  <a:close/>
                  <a:moveTo>
                    <a:pt x="18121" y="2650"/>
                  </a:moveTo>
                  <a:lnTo>
                    <a:pt x="20089" y="3788"/>
                  </a:lnTo>
                  <a:lnTo>
                    <a:pt x="20066" y="3834"/>
                  </a:lnTo>
                  <a:lnTo>
                    <a:pt x="20066" y="3879"/>
                  </a:lnTo>
                  <a:lnTo>
                    <a:pt x="20066" y="3925"/>
                  </a:lnTo>
                  <a:lnTo>
                    <a:pt x="20078" y="3970"/>
                  </a:lnTo>
                  <a:lnTo>
                    <a:pt x="20100" y="4016"/>
                  </a:lnTo>
                  <a:lnTo>
                    <a:pt x="20134" y="4050"/>
                  </a:lnTo>
                  <a:lnTo>
                    <a:pt x="20157" y="4072"/>
                  </a:lnTo>
                  <a:lnTo>
                    <a:pt x="20203" y="4095"/>
                  </a:lnTo>
                  <a:lnTo>
                    <a:pt x="20237" y="4118"/>
                  </a:lnTo>
                  <a:lnTo>
                    <a:pt x="20282" y="4129"/>
                  </a:lnTo>
                  <a:lnTo>
                    <a:pt x="20282" y="6382"/>
                  </a:lnTo>
                  <a:lnTo>
                    <a:pt x="20237" y="6393"/>
                  </a:lnTo>
                  <a:lnTo>
                    <a:pt x="20191" y="6416"/>
                  </a:lnTo>
                  <a:lnTo>
                    <a:pt x="20157" y="6438"/>
                  </a:lnTo>
                  <a:lnTo>
                    <a:pt x="20123" y="6473"/>
                  </a:lnTo>
                  <a:lnTo>
                    <a:pt x="20089" y="6507"/>
                  </a:lnTo>
                  <a:lnTo>
                    <a:pt x="20078" y="6541"/>
                  </a:lnTo>
                  <a:lnTo>
                    <a:pt x="20055" y="6586"/>
                  </a:lnTo>
                  <a:lnTo>
                    <a:pt x="20055" y="6643"/>
                  </a:lnTo>
                  <a:lnTo>
                    <a:pt x="20055" y="6689"/>
                  </a:lnTo>
                  <a:lnTo>
                    <a:pt x="20078" y="6734"/>
                  </a:lnTo>
                  <a:lnTo>
                    <a:pt x="18098" y="7872"/>
                  </a:lnTo>
                  <a:lnTo>
                    <a:pt x="18064" y="7838"/>
                  </a:lnTo>
                  <a:lnTo>
                    <a:pt x="18030" y="7815"/>
                  </a:lnTo>
                  <a:lnTo>
                    <a:pt x="17985" y="7804"/>
                  </a:lnTo>
                  <a:lnTo>
                    <a:pt x="17939" y="7792"/>
                  </a:lnTo>
                  <a:lnTo>
                    <a:pt x="17894" y="7804"/>
                  </a:lnTo>
                  <a:lnTo>
                    <a:pt x="17848" y="7815"/>
                  </a:lnTo>
                  <a:lnTo>
                    <a:pt x="17814" y="7838"/>
                  </a:lnTo>
                  <a:lnTo>
                    <a:pt x="17780" y="7872"/>
                  </a:lnTo>
                  <a:lnTo>
                    <a:pt x="15800" y="6734"/>
                  </a:lnTo>
                  <a:lnTo>
                    <a:pt x="15812" y="6689"/>
                  </a:lnTo>
                  <a:lnTo>
                    <a:pt x="15812" y="6643"/>
                  </a:lnTo>
                  <a:lnTo>
                    <a:pt x="15812" y="6598"/>
                  </a:lnTo>
                  <a:lnTo>
                    <a:pt x="15800" y="6552"/>
                  </a:lnTo>
                  <a:lnTo>
                    <a:pt x="15778" y="6507"/>
                  </a:lnTo>
                  <a:lnTo>
                    <a:pt x="15755" y="6473"/>
                  </a:lnTo>
                  <a:lnTo>
                    <a:pt x="15721" y="6438"/>
                  </a:lnTo>
                  <a:lnTo>
                    <a:pt x="15675" y="6416"/>
                  </a:lnTo>
                  <a:lnTo>
                    <a:pt x="15641" y="6404"/>
                  </a:lnTo>
                  <a:lnTo>
                    <a:pt x="15584" y="6393"/>
                  </a:lnTo>
                  <a:lnTo>
                    <a:pt x="15584" y="4061"/>
                  </a:lnTo>
                  <a:lnTo>
                    <a:pt x="15653" y="4038"/>
                  </a:lnTo>
                  <a:lnTo>
                    <a:pt x="15698" y="4004"/>
                  </a:lnTo>
                  <a:lnTo>
                    <a:pt x="15732" y="3947"/>
                  </a:lnTo>
                  <a:lnTo>
                    <a:pt x="15744" y="3879"/>
                  </a:lnTo>
                  <a:lnTo>
                    <a:pt x="15744" y="3845"/>
                  </a:lnTo>
                  <a:lnTo>
                    <a:pt x="15732" y="3811"/>
                  </a:lnTo>
                  <a:lnTo>
                    <a:pt x="17757" y="2650"/>
                  </a:lnTo>
                  <a:lnTo>
                    <a:pt x="17791" y="2685"/>
                  </a:lnTo>
                  <a:lnTo>
                    <a:pt x="17837" y="2719"/>
                  </a:lnTo>
                  <a:lnTo>
                    <a:pt x="17882" y="2741"/>
                  </a:lnTo>
                  <a:lnTo>
                    <a:pt x="17939" y="2753"/>
                  </a:lnTo>
                  <a:lnTo>
                    <a:pt x="17996" y="2741"/>
                  </a:lnTo>
                  <a:lnTo>
                    <a:pt x="18041" y="2719"/>
                  </a:lnTo>
                  <a:lnTo>
                    <a:pt x="18087" y="2696"/>
                  </a:lnTo>
                  <a:lnTo>
                    <a:pt x="18121" y="2650"/>
                  </a:lnTo>
                  <a:close/>
                  <a:moveTo>
                    <a:pt x="20089" y="6768"/>
                  </a:moveTo>
                  <a:lnTo>
                    <a:pt x="20134" y="6825"/>
                  </a:lnTo>
                  <a:lnTo>
                    <a:pt x="20180" y="6859"/>
                  </a:lnTo>
                  <a:lnTo>
                    <a:pt x="20248" y="6882"/>
                  </a:lnTo>
                  <a:lnTo>
                    <a:pt x="20305" y="6893"/>
                  </a:lnTo>
                  <a:lnTo>
                    <a:pt x="20373" y="6882"/>
                  </a:lnTo>
                  <a:lnTo>
                    <a:pt x="20442" y="6859"/>
                  </a:lnTo>
                  <a:lnTo>
                    <a:pt x="20487" y="6825"/>
                  </a:lnTo>
                  <a:lnTo>
                    <a:pt x="20533" y="6780"/>
                  </a:lnTo>
                  <a:lnTo>
                    <a:pt x="22489" y="7906"/>
                  </a:lnTo>
                  <a:lnTo>
                    <a:pt x="22478" y="7951"/>
                  </a:lnTo>
                  <a:lnTo>
                    <a:pt x="22478" y="7986"/>
                  </a:lnTo>
                  <a:lnTo>
                    <a:pt x="22478" y="8031"/>
                  </a:lnTo>
                  <a:lnTo>
                    <a:pt x="22489" y="8065"/>
                  </a:lnTo>
                  <a:lnTo>
                    <a:pt x="22535" y="8122"/>
                  </a:lnTo>
                  <a:lnTo>
                    <a:pt x="22580" y="8168"/>
                  </a:lnTo>
                  <a:lnTo>
                    <a:pt x="22660" y="8190"/>
                  </a:lnTo>
                  <a:lnTo>
                    <a:pt x="22660" y="10477"/>
                  </a:lnTo>
                  <a:lnTo>
                    <a:pt x="22603" y="10488"/>
                  </a:lnTo>
                  <a:lnTo>
                    <a:pt x="22557" y="10511"/>
                  </a:lnTo>
                  <a:lnTo>
                    <a:pt x="22523" y="10534"/>
                  </a:lnTo>
                  <a:lnTo>
                    <a:pt x="22489" y="10568"/>
                  </a:lnTo>
                  <a:lnTo>
                    <a:pt x="22455" y="10602"/>
                  </a:lnTo>
                  <a:lnTo>
                    <a:pt x="22432" y="10647"/>
                  </a:lnTo>
                  <a:lnTo>
                    <a:pt x="22421" y="10693"/>
                  </a:lnTo>
                  <a:lnTo>
                    <a:pt x="22410" y="10750"/>
                  </a:lnTo>
                  <a:lnTo>
                    <a:pt x="22421" y="10795"/>
                  </a:lnTo>
                  <a:lnTo>
                    <a:pt x="22432" y="10841"/>
                  </a:lnTo>
                  <a:lnTo>
                    <a:pt x="20533" y="11944"/>
                  </a:lnTo>
                  <a:lnTo>
                    <a:pt x="20487" y="11899"/>
                  </a:lnTo>
                  <a:lnTo>
                    <a:pt x="20442" y="11853"/>
                  </a:lnTo>
                  <a:lnTo>
                    <a:pt x="20373" y="11830"/>
                  </a:lnTo>
                  <a:lnTo>
                    <a:pt x="20248" y="11830"/>
                  </a:lnTo>
                  <a:lnTo>
                    <a:pt x="20180" y="11853"/>
                  </a:lnTo>
                  <a:lnTo>
                    <a:pt x="20134" y="11899"/>
                  </a:lnTo>
                  <a:lnTo>
                    <a:pt x="20089" y="11944"/>
                  </a:lnTo>
                  <a:lnTo>
                    <a:pt x="18167" y="10829"/>
                  </a:lnTo>
                  <a:lnTo>
                    <a:pt x="18178" y="10795"/>
                  </a:lnTo>
                  <a:lnTo>
                    <a:pt x="18178" y="10750"/>
                  </a:lnTo>
                  <a:lnTo>
                    <a:pt x="18178" y="10704"/>
                  </a:lnTo>
                  <a:lnTo>
                    <a:pt x="18167" y="10659"/>
                  </a:lnTo>
                  <a:lnTo>
                    <a:pt x="18144" y="10613"/>
                  </a:lnTo>
                  <a:lnTo>
                    <a:pt x="18121" y="10579"/>
                  </a:lnTo>
                  <a:lnTo>
                    <a:pt x="18087" y="10556"/>
                  </a:lnTo>
                  <a:lnTo>
                    <a:pt x="18041" y="10534"/>
                  </a:lnTo>
                  <a:lnTo>
                    <a:pt x="18007" y="10522"/>
                  </a:lnTo>
                  <a:lnTo>
                    <a:pt x="17962" y="10511"/>
                  </a:lnTo>
                  <a:lnTo>
                    <a:pt x="17962" y="8179"/>
                  </a:lnTo>
                  <a:lnTo>
                    <a:pt x="18030" y="8156"/>
                  </a:lnTo>
                  <a:lnTo>
                    <a:pt x="18087" y="8122"/>
                  </a:lnTo>
                  <a:lnTo>
                    <a:pt x="18121" y="8054"/>
                  </a:lnTo>
                  <a:lnTo>
                    <a:pt x="18132" y="8020"/>
                  </a:lnTo>
                  <a:lnTo>
                    <a:pt x="18132" y="7986"/>
                  </a:lnTo>
                  <a:lnTo>
                    <a:pt x="18132" y="7951"/>
                  </a:lnTo>
                  <a:lnTo>
                    <a:pt x="18121" y="7917"/>
                  </a:lnTo>
                  <a:lnTo>
                    <a:pt x="20089" y="6768"/>
                  </a:lnTo>
                  <a:close/>
                  <a:moveTo>
                    <a:pt x="25219" y="6746"/>
                  </a:moveTo>
                  <a:lnTo>
                    <a:pt x="27176" y="7872"/>
                  </a:lnTo>
                  <a:lnTo>
                    <a:pt x="27153" y="7929"/>
                  </a:lnTo>
                  <a:lnTo>
                    <a:pt x="27153" y="7986"/>
                  </a:lnTo>
                  <a:lnTo>
                    <a:pt x="27153" y="8042"/>
                  </a:lnTo>
                  <a:lnTo>
                    <a:pt x="27176" y="8088"/>
                  </a:lnTo>
                  <a:lnTo>
                    <a:pt x="27199" y="8133"/>
                  </a:lnTo>
                  <a:lnTo>
                    <a:pt x="27221" y="8168"/>
                  </a:lnTo>
                  <a:lnTo>
                    <a:pt x="27255" y="8202"/>
                  </a:lnTo>
                  <a:lnTo>
                    <a:pt x="27301" y="8224"/>
                  </a:lnTo>
                  <a:lnTo>
                    <a:pt x="27346" y="8247"/>
                  </a:lnTo>
                  <a:lnTo>
                    <a:pt x="27392" y="8259"/>
                  </a:lnTo>
                  <a:lnTo>
                    <a:pt x="27392" y="10579"/>
                  </a:lnTo>
                  <a:lnTo>
                    <a:pt x="27335" y="10602"/>
                  </a:lnTo>
                  <a:lnTo>
                    <a:pt x="27290" y="10636"/>
                  </a:lnTo>
                  <a:lnTo>
                    <a:pt x="27255" y="10681"/>
                  </a:lnTo>
                  <a:lnTo>
                    <a:pt x="27244" y="10750"/>
                  </a:lnTo>
                  <a:lnTo>
                    <a:pt x="27255" y="10795"/>
                  </a:lnTo>
                  <a:lnTo>
                    <a:pt x="25265" y="11944"/>
                  </a:lnTo>
                  <a:lnTo>
                    <a:pt x="25231" y="11899"/>
                  </a:lnTo>
                  <a:lnTo>
                    <a:pt x="25174" y="11865"/>
                  </a:lnTo>
                  <a:lnTo>
                    <a:pt x="25117" y="11842"/>
                  </a:lnTo>
                  <a:lnTo>
                    <a:pt x="25049" y="11830"/>
                  </a:lnTo>
                  <a:lnTo>
                    <a:pt x="24980" y="11842"/>
                  </a:lnTo>
                  <a:lnTo>
                    <a:pt x="24923" y="11865"/>
                  </a:lnTo>
                  <a:lnTo>
                    <a:pt x="24878" y="11899"/>
                  </a:lnTo>
                  <a:lnTo>
                    <a:pt x="24832" y="11944"/>
                  </a:lnTo>
                  <a:lnTo>
                    <a:pt x="22933" y="10841"/>
                  </a:lnTo>
                  <a:lnTo>
                    <a:pt x="22944" y="10795"/>
                  </a:lnTo>
                  <a:lnTo>
                    <a:pt x="22944" y="10750"/>
                  </a:lnTo>
                  <a:lnTo>
                    <a:pt x="22944" y="10693"/>
                  </a:lnTo>
                  <a:lnTo>
                    <a:pt x="22933" y="10647"/>
                  </a:lnTo>
                  <a:lnTo>
                    <a:pt x="22910" y="10602"/>
                  </a:lnTo>
                  <a:lnTo>
                    <a:pt x="22876" y="10568"/>
                  </a:lnTo>
                  <a:lnTo>
                    <a:pt x="22842" y="10534"/>
                  </a:lnTo>
                  <a:lnTo>
                    <a:pt x="22796" y="10511"/>
                  </a:lnTo>
                  <a:lnTo>
                    <a:pt x="22751" y="10488"/>
                  </a:lnTo>
                  <a:lnTo>
                    <a:pt x="22705" y="10477"/>
                  </a:lnTo>
                  <a:lnTo>
                    <a:pt x="22705" y="8190"/>
                  </a:lnTo>
                  <a:lnTo>
                    <a:pt x="22739" y="8179"/>
                  </a:lnTo>
                  <a:lnTo>
                    <a:pt x="22774" y="8168"/>
                  </a:lnTo>
                  <a:lnTo>
                    <a:pt x="22830" y="8122"/>
                  </a:lnTo>
                  <a:lnTo>
                    <a:pt x="22865" y="8065"/>
                  </a:lnTo>
                  <a:lnTo>
                    <a:pt x="22876" y="8031"/>
                  </a:lnTo>
                  <a:lnTo>
                    <a:pt x="22887" y="7986"/>
                  </a:lnTo>
                  <a:lnTo>
                    <a:pt x="22876" y="7951"/>
                  </a:lnTo>
                  <a:lnTo>
                    <a:pt x="22865" y="7906"/>
                  </a:lnTo>
                  <a:lnTo>
                    <a:pt x="24878" y="6746"/>
                  </a:lnTo>
                  <a:lnTo>
                    <a:pt x="24912" y="6791"/>
                  </a:lnTo>
                  <a:lnTo>
                    <a:pt x="24946" y="6814"/>
                  </a:lnTo>
                  <a:lnTo>
                    <a:pt x="24992" y="6837"/>
                  </a:lnTo>
                  <a:lnTo>
                    <a:pt x="25049" y="6848"/>
                  </a:lnTo>
                  <a:lnTo>
                    <a:pt x="25106" y="6837"/>
                  </a:lnTo>
                  <a:lnTo>
                    <a:pt x="25151" y="6814"/>
                  </a:lnTo>
                  <a:lnTo>
                    <a:pt x="25197" y="6791"/>
                  </a:lnTo>
                  <a:lnTo>
                    <a:pt x="25219" y="6746"/>
                  </a:lnTo>
                  <a:close/>
                  <a:moveTo>
                    <a:pt x="29986" y="6757"/>
                  </a:moveTo>
                  <a:lnTo>
                    <a:pt x="31976" y="7906"/>
                  </a:lnTo>
                  <a:lnTo>
                    <a:pt x="31965" y="7951"/>
                  </a:lnTo>
                  <a:lnTo>
                    <a:pt x="31953" y="7986"/>
                  </a:lnTo>
                  <a:lnTo>
                    <a:pt x="31965" y="8031"/>
                  </a:lnTo>
                  <a:lnTo>
                    <a:pt x="31976" y="8065"/>
                  </a:lnTo>
                  <a:lnTo>
                    <a:pt x="32010" y="8122"/>
                  </a:lnTo>
                  <a:lnTo>
                    <a:pt x="32067" y="8168"/>
                  </a:lnTo>
                  <a:lnTo>
                    <a:pt x="32136" y="8190"/>
                  </a:lnTo>
                  <a:lnTo>
                    <a:pt x="32136" y="10556"/>
                  </a:lnTo>
                  <a:lnTo>
                    <a:pt x="32079" y="10579"/>
                  </a:lnTo>
                  <a:lnTo>
                    <a:pt x="32022" y="10625"/>
                  </a:lnTo>
                  <a:lnTo>
                    <a:pt x="31988" y="10681"/>
                  </a:lnTo>
                  <a:lnTo>
                    <a:pt x="31976" y="10750"/>
                  </a:lnTo>
                  <a:lnTo>
                    <a:pt x="31988" y="10795"/>
                  </a:lnTo>
                  <a:lnTo>
                    <a:pt x="29974" y="11956"/>
                  </a:lnTo>
                  <a:lnTo>
                    <a:pt x="29940" y="11921"/>
                  </a:lnTo>
                  <a:lnTo>
                    <a:pt x="29895" y="11887"/>
                  </a:lnTo>
                  <a:lnTo>
                    <a:pt x="29849" y="11865"/>
                  </a:lnTo>
                  <a:lnTo>
                    <a:pt x="29735" y="11865"/>
                  </a:lnTo>
                  <a:lnTo>
                    <a:pt x="29678" y="11887"/>
                  </a:lnTo>
                  <a:lnTo>
                    <a:pt x="29633" y="11921"/>
                  </a:lnTo>
                  <a:lnTo>
                    <a:pt x="29599" y="11967"/>
                  </a:lnTo>
                  <a:lnTo>
                    <a:pt x="27585" y="10795"/>
                  </a:lnTo>
                  <a:lnTo>
                    <a:pt x="27597" y="10750"/>
                  </a:lnTo>
                  <a:lnTo>
                    <a:pt x="27574" y="10681"/>
                  </a:lnTo>
                  <a:lnTo>
                    <a:pt x="27551" y="10636"/>
                  </a:lnTo>
                  <a:lnTo>
                    <a:pt x="27506" y="10590"/>
                  </a:lnTo>
                  <a:lnTo>
                    <a:pt x="27437" y="10579"/>
                  </a:lnTo>
                  <a:lnTo>
                    <a:pt x="27437" y="8259"/>
                  </a:lnTo>
                  <a:lnTo>
                    <a:pt x="27494" y="8247"/>
                  </a:lnTo>
                  <a:lnTo>
                    <a:pt x="27540" y="8224"/>
                  </a:lnTo>
                  <a:lnTo>
                    <a:pt x="27585" y="8202"/>
                  </a:lnTo>
                  <a:lnTo>
                    <a:pt x="27619" y="8168"/>
                  </a:lnTo>
                  <a:lnTo>
                    <a:pt x="27642" y="8133"/>
                  </a:lnTo>
                  <a:lnTo>
                    <a:pt x="27665" y="8088"/>
                  </a:lnTo>
                  <a:lnTo>
                    <a:pt x="27688" y="8042"/>
                  </a:lnTo>
                  <a:lnTo>
                    <a:pt x="27688" y="7986"/>
                  </a:lnTo>
                  <a:lnTo>
                    <a:pt x="27688" y="7929"/>
                  </a:lnTo>
                  <a:lnTo>
                    <a:pt x="27665" y="7872"/>
                  </a:lnTo>
                  <a:lnTo>
                    <a:pt x="29599" y="6757"/>
                  </a:lnTo>
                  <a:lnTo>
                    <a:pt x="29633" y="6802"/>
                  </a:lnTo>
                  <a:lnTo>
                    <a:pt x="29678" y="6837"/>
                  </a:lnTo>
                  <a:lnTo>
                    <a:pt x="29735" y="6859"/>
                  </a:lnTo>
                  <a:lnTo>
                    <a:pt x="29849" y="6859"/>
                  </a:lnTo>
                  <a:lnTo>
                    <a:pt x="29906" y="6837"/>
                  </a:lnTo>
                  <a:lnTo>
                    <a:pt x="29940" y="6802"/>
                  </a:lnTo>
                  <a:lnTo>
                    <a:pt x="29986" y="6757"/>
                  </a:lnTo>
                  <a:close/>
                  <a:moveTo>
                    <a:pt x="10989" y="6746"/>
                  </a:moveTo>
                  <a:lnTo>
                    <a:pt x="12957" y="7883"/>
                  </a:lnTo>
                  <a:lnTo>
                    <a:pt x="12945" y="7929"/>
                  </a:lnTo>
                  <a:lnTo>
                    <a:pt x="12934" y="7986"/>
                  </a:lnTo>
                  <a:lnTo>
                    <a:pt x="12945" y="8042"/>
                  </a:lnTo>
                  <a:lnTo>
                    <a:pt x="12957" y="8088"/>
                  </a:lnTo>
                  <a:lnTo>
                    <a:pt x="12979" y="8133"/>
                  </a:lnTo>
                  <a:lnTo>
                    <a:pt x="13002" y="8168"/>
                  </a:lnTo>
                  <a:lnTo>
                    <a:pt x="13036" y="8202"/>
                  </a:lnTo>
                  <a:lnTo>
                    <a:pt x="13082" y="8224"/>
                  </a:lnTo>
                  <a:lnTo>
                    <a:pt x="13127" y="8247"/>
                  </a:lnTo>
                  <a:lnTo>
                    <a:pt x="13173" y="8247"/>
                  </a:lnTo>
                  <a:lnTo>
                    <a:pt x="13173" y="10568"/>
                  </a:lnTo>
                  <a:lnTo>
                    <a:pt x="13116" y="10590"/>
                  </a:lnTo>
                  <a:lnTo>
                    <a:pt x="13059" y="10625"/>
                  </a:lnTo>
                  <a:lnTo>
                    <a:pt x="13036" y="10681"/>
                  </a:lnTo>
                  <a:lnTo>
                    <a:pt x="13025" y="10750"/>
                  </a:lnTo>
                  <a:lnTo>
                    <a:pt x="13025" y="10795"/>
                  </a:lnTo>
                  <a:lnTo>
                    <a:pt x="10966" y="11990"/>
                  </a:lnTo>
                  <a:lnTo>
                    <a:pt x="10943" y="11956"/>
                  </a:lnTo>
                  <a:lnTo>
                    <a:pt x="10909" y="11944"/>
                  </a:lnTo>
                  <a:lnTo>
                    <a:pt x="10875" y="11921"/>
                  </a:lnTo>
                  <a:lnTo>
                    <a:pt x="10784" y="11921"/>
                  </a:lnTo>
                  <a:lnTo>
                    <a:pt x="10750" y="11944"/>
                  </a:lnTo>
                  <a:lnTo>
                    <a:pt x="10716" y="11967"/>
                  </a:lnTo>
                  <a:lnTo>
                    <a:pt x="10693" y="11990"/>
                  </a:lnTo>
                  <a:lnTo>
                    <a:pt x="8634" y="10807"/>
                  </a:lnTo>
                  <a:lnTo>
                    <a:pt x="8645" y="10750"/>
                  </a:lnTo>
                  <a:lnTo>
                    <a:pt x="8634" y="10681"/>
                  </a:lnTo>
                  <a:lnTo>
                    <a:pt x="8600" y="10625"/>
                  </a:lnTo>
                  <a:lnTo>
                    <a:pt x="8543" y="10590"/>
                  </a:lnTo>
                  <a:lnTo>
                    <a:pt x="8475" y="10568"/>
                  </a:lnTo>
                  <a:lnTo>
                    <a:pt x="8475" y="8202"/>
                  </a:lnTo>
                  <a:lnTo>
                    <a:pt x="8520" y="8190"/>
                  </a:lnTo>
                  <a:lnTo>
                    <a:pt x="8554" y="8179"/>
                  </a:lnTo>
                  <a:lnTo>
                    <a:pt x="8588" y="8156"/>
                  </a:lnTo>
                  <a:lnTo>
                    <a:pt x="8611" y="8133"/>
                  </a:lnTo>
                  <a:lnTo>
                    <a:pt x="8634" y="8099"/>
                  </a:lnTo>
                  <a:lnTo>
                    <a:pt x="8657" y="8065"/>
                  </a:lnTo>
                  <a:lnTo>
                    <a:pt x="8668" y="8031"/>
                  </a:lnTo>
                  <a:lnTo>
                    <a:pt x="8668" y="7986"/>
                  </a:lnTo>
                  <a:lnTo>
                    <a:pt x="8668" y="7940"/>
                  </a:lnTo>
                  <a:lnTo>
                    <a:pt x="8657" y="7906"/>
                  </a:lnTo>
                  <a:lnTo>
                    <a:pt x="10670" y="6746"/>
                  </a:lnTo>
                  <a:lnTo>
                    <a:pt x="10693" y="6780"/>
                  </a:lnTo>
                  <a:lnTo>
                    <a:pt x="10738" y="6802"/>
                  </a:lnTo>
                  <a:lnTo>
                    <a:pt x="10784" y="6825"/>
                  </a:lnTo>
                  <a:lnTo>
                    <a:pt x="10829" y="6837"/>
                  </a:lnTo>
                  <a:lnTo>
                    <a:pt x="10875" y="6825"/>
                  </a:lnTo>
                  <a:lnTo>
                    <a:pt x="10920" y="6814"/>
                  </a:lnTo>
                  <a:lnTo>
                    <a:pt x="10966" y="6780"/>
                  </a:lnTo>
                  <a:lnTo>
                    <a:pt x="10989" y="6746"/>
                  </a:lnTo>
                  <a:close/>
                  <a:moveTo>
                    <a:pt x="15778" y="6768"/>
                  </a:moveTo>
                  <a:lnTo>
                    <a:pt x="17757" y="7917"/>
                  </a:lnTo>
                  <a:lnTo>
                    <a:pt x="17746" y="7951"/>
                  </a:lnTo>
                  <a:lnTo>
                    <a:pt x="17746" y="7986"/>
                  </a:lnTo>
                  <a:lnTo>
                    <a:pt x="17757" y="8054"/>
                  </a:lnTo>
                  <a:lnTo>
                    <a:pt x="17791" y="8111"/>
                  </a:lnTo>
                  <a:lnTo>
                    <a:pt x="17848" y="8156"/>
                  </a:lnTo>
                  <a:lnTo>
                    <a:pt x="17916" y="8179"/>
                  </a:lnTo>
                  <a:lnTo>
                    <a:pt x="17916" y="10511"/>
                  </a:lnTo>
                  <a:lnTo>
                    <a:pt x="17871" y="10522"/>
                  </a:lnTo>
                  <a:lnTo>
                    <a:pt x="17825" y="10534"/>
                  </a:lnTo>
                  <a:lnTo>
                    <a:pt x="17791" y="10556"/>
                  </a:lnTo>
                  <a:lnTo>
                    <a:pt x="17768" y="10590"/>
                  </a:lnTo>
                  <a:lnTo>
                    <a:pt x="17734" y="10625"/>
                  </a:lnTo>
                  <a:lnTo>
                    <a:pt x="17723" y="10659"/>
                  </a:lnTo>
                  <a:lnTo>
                    <a:pt x="17700" y="10704"/>
                  </a:lnTo>
                  <a:lnTo>
                    <a:pt x="17700" y="10750"/>
                  </a:lnTo>
                  <a:lnTo>
                    <a:pt x="17700" y="10784"/>
                  </a:lnTo>
                  <a:lnTo>
                    <a:pt x="17711" y="10829"/>
                  </a:lnTo>
                  <a:lnTo>
                    <a:pt x="15709" y="11990"/>
                  </a:lnTo>
                  <a:lnTo>
                    <a:pt x="15675" y="11967"/>
                  </a:lnTo>
                  <a:lnTo>
                    <a:pt x="15653" y="11944"/>
                  </a:lnTo>
                  <a:lnTo>
                    <a:pt x="15607" y="11921"/>
                  </a:lnTo>
                  <a:lnTo>
                    <a:pt x="15527" y="11921"/>
                  </a:lnTo>
                  <a:lnTo>
                    <a:pt x="15493" y="11944"/>
                  </a:lnTo>
                  <a:lnTo>
                    <a:pt x="15459" y="11967"/>
                  </a:lnTo>
                  <a:lnTo>
                    <a:pt x="15436" y="11990"/>
                  </a:lnTo>
                  <a:lnTo>
                    <a:pt x="13366" y="10807"/>
                  </a:lnTo>
                  <a:lnTo>
                    <a:pt x="13377" y="10750"/>
                  </a:lnTo>
                  <a:lnTo>
                    <a:pt x="13366" y="10681"/>
                  </a:lnTo>
                  <a:lnTo>
                    <a:pt x="13332" y="10625"/>
                  </a:lnTo>
                  <a:lnTo>
                    <a:pt x="13286" y="10590"/>
                  </a:lnTo>
                  <a:lnTo>
                    <a:pt x="13218" y="10568"/>
                  </a:lnTo>
                  <a:lnTo>
                    <a:pt x="13218" y="8259"/>
                  </a:lnTo>
                  <a:lnTo>
                    <a:pt x="13275" y="8247"/>
                  </a:lnTo>
                  <a:lnTo>
                    <a:pt x="13321" y="8224"/>
                  </a:lnTo>
                  <a:lnTo>
                    <a:pt x="13355" y="8202"/>
                  </a:lnTo>
                  <a:lnTo>
                    <a:pt x="13389" y="8168"/>
                  </a:lnTo>
                  <a:lnTo>
                    <a:pt x="13423" y="8133"/>
                  </a:lnTo>
                  <a:lnTo>
                    <a:pt x="13446" y="8088"/>
                  </a:lnTo>
                  <a:lnTo>
                    <a:pt x="13457" y="8042"/>
                  </a:lnTo>
                  <a:lnTo>
                    <a:pt x="13468" y="7986"/>
                  </a:lnTo>
                  <a:lnTo>
                    <a:pt x="13457" y="7929"/>
                  </a:lnTo>
                  <a:lnTo>
                    <a:pt x="13446" y="7872"/>
                  </a:lnTo>
                  <a:lnTo>
                    <a:pt x="15357" y="6768"/>
                  </a:lnTo>
                  <a:lnTo>
                    <a:pt x="15402" y="6814"/>
                  </a:lnTo>
                  <a:lnTo>
                    <a:pt x="15448" y="6848"/>
                  </a:lnTo>
                  <a:lnTo>
                    <a:pt x="15505" y="6882"/>
                  </a:lnTo>
                  <a:lnTo>
                    <a:pt x="15630" y="6882"/>
                  </a:lnTo>
                  <a:lnTo>
                    <a:pt x="15687" y="6859"/>
                  </a:lnTo>
                  <a:lnTo>
                    <a:pt x="15744" y="6814"/>
                  </a:lnTo>
                  <a:lnTo>
                    <a:pt x="15778" y="6768"/>
                  </a:lnTo>
                  <a:close/>
                  <a:moveTo>
                    <a:pt x="22910" y="10886"/>
                  </a:moveTo>
                  <a:lnTo>
                    <a:pt x="24810" y="11990"/>
                  </a:lnTo>
                  <a:lnTo>
                    <a:pt x="24798" y="12035"/>
                  </a:lnTo>
                  <a:lnTo>
                    <a:pt x="24787" y="12092"/>
                  </a:lnTo>
                  <a:lnTo>
                    <a:pt x="24787" y="12138"/>
                  </a:lnTo>
                  <a:lnTo>
                    <a:pt x="24810" y="12194"/>
                  </a:lnTo>
                  <a:lnTo>
                    <a:pt x="24832" y="12229"/>
                  </a:lnTo>
                  <a:lnTo>
                    <a:pt x="24855" y="12274"/>
                  </a:lnTo>
                  <a:lnTo>
                    <a:pt x="24889" y="12308"/>
                  </a:lnTo>
                  <a:lnTo>
                    <a:pt x="24935" y="12331"/>
                  </a:lnTo>
                  <a:lnTo>
                    <a:pt x="24980" y="12342"/>
                  </a:lnTo>
                  <a:lnTo>
                    <a:pt x="25026" y="12354"/>
                  </a:lnTo>
                  <a:lnTo>
                    <a:pt x="25026" y="14595"/>
                  </a:lnTo>
                  <a:lnTo>
                    <a:pt x="24980" y="14606"/>
                  </a:lnTo>
                  <a:lnTo>
                    <a:pt x="24935" y="14617"/>
                  </a:lnTo>
                  <a:lnTo>
                    <a:pt x="24889" y="14640"/>
                  </a:lnTo>
                  <a:lnTo>
                    <a:pt x="24855" y="14674"/>
                  </a:lnTo>
                  <a:lnTo>
                    <a:pt x="24832" y="14708"/>
                  </a:lnTo>
                  <a:lnTo>
                    <a:pt x="24810" y="14754"/>
                  </a:lnTo>
                  <a:lnTo>
                    <a:pt x="24798" y="14799"/>
                  </a:lnTo>
                  <a:lnTo>
                    <a:pt x="24787" y="14845"/>
                  </a:lnTo>
                  <a:lnTo>
                    <a:pt x="24798" y="14902"/>
                  </a:lnTo>
                  <a:lnTo>
                    <a:pt x="24810" y="14947"/>
                  </a:lnTo>
                  <a:lnTo>
                    <a:pt x="22899" y="16051"/>
                  </a:lnTo>
                  <a:lnTo>
                    <a:pt x="22853" y="16005"/>
                  </a:lnTo>
                  <a:lnTo>
                    <a:pt x="22808" y="15971"/>
                  </a:lnTo>
                  <a:lnTo>
                    <a:pt x="22751" y="15948"/>
                  </a:lnTo>
                  <a:lnTo>
                    <a:pt x="22683" y="15937"/>
                  </a:lnTo>
                  <a:lnTo>
                    <a:pt x="22614" y="15948"/>
                  </a:lnTo>
                  <a:lnTo>
                    <a:pt x="22557" y="15971"/>
                  </a:lnTo>
                  <a:lnTo>
                    <a:pt x="22501" y="16005"/>
                  </a:lnTo>
                  <a:lnTo>
                    <a:pt x="22466" y="16051"/>
                  </a:lnTo>
                  <a:lnTo>
                    <a:pt x="20544" y="14936"/>
                  </a:lnTo>
                  <a:lnTo>
                    <a:pt x="20555" y="14902"/>
                  </a:lnTo>
                  <a:lnTo>
                    <a:pt x="20555" y="14845"/>
                  </a:lnTo>
                  <a:lnTo>
                    <a:pt x="20555" y="14799"/>
                  </a:lnTo>
                  <a:lnTo>
                    <a:pt x="20544" y="14754"/>
                  </a:lnTo>
                  <a:lnTo>
                    <a:pt x="20521" y="14720"/>
                  </a:lnTo>
                  <a:lnTo>
                    <a:pt x="20487" y="14686"/>
                  </a:lnTo>
                  <a:lnTo>
                    <a:pt x="20453" y="14651"/>
                  </a:lnTo>
                  <a:lnTo>
                    <a:pt x="20419" y="14629"/>
                  </a:lnTo>
                  <a:lnTo>
                    <a:pt x="20373" y="14617"/>
                  </a:lnTo>
                  <a:lnTo>
                    <a:pt x="20328" y="14606"/>
                  </a:lnTo>
                  <a:lnTo>
                    <a:pt x="20328" y="12354"/>
                  </a:lnTo>
                  <a:lnTo>
                    <a:pt x="20385" y="12354"/>
                  </a:lnTo>
                  <a:lnTo>
                    <a:pt x="20430" y="12331"/>
                  </a:lnTo>
                  <a:lnTo>
                    <a:pt x="20464" y="12308"/>
                  </a:lnTo>
                  <a:lnTo>
                    <a:pt x="20510" y="12274"/>
                  </a:lnTo>
                  <a:lnTo>
                    <a:pt x="20533" y="12240"/>
                  </a:lnTo>
                  <a:lnTo>
                    <a:pt x="20555" y="12194"/>
                  </a:lnTo>
                  <a:lnTo>
                    <a:pt x="20567" y="12149"/>
                  </a:lnTo>
                  <a:lnTo>
                    <a:pt x="20578" y="12092"/>
                  </a:lnTo>
                  <a:lnTo>
                    <a:pt x="20567" y="12035"/>
                  </a:lnTo>
                  <a:lnTo>
                    <a:pt x="20555" y="11978"/>
                  </a:lnTo>
                  <a:lnTo>
                    <a:pt x="22455" y="10886"/>
                  </a:lnTo>
                  <a:lnTo>
                    <a:pt x="22501" y="10932"/>
                  </a:lnTo>
                  <a:lnTo>
                    <a:pt x="22546" y="10977"/>
                  </a:lnTo>
                  <a:lnTo>
                    <a:pt x="22614" y="11000"/>
                  </a:lnTo>
                  <a:lnTo>
                    <a:pt x="22683" y="11011"/>
                  </a:lnTo>
                  <a:lnTo>
                    <a:pt x="22751" y="11000"/>
                  </a:lnTo>
                  <a:lnTo>
                    <a:pt x="22808" y="10977"/>
                  </a:lnTo>
                  <a:lnTo>
                    <a:pt x="22865" y="10932"/>
                  </a:lnTo>
                  <a:lnTo>
                    <a:pt x="22910" y="10886"/>
                  </a:lnTo>
                  <a:close/>
                  <a:moveTo>
                    <a:pt x="18144" y="10875"/>
                  </a:moveTo>
                  <a:lnTo>
                    <a:pt x="20066" y="11978"/>
                  </a:lnTo>
                  <a:lnTo>
                    <a:pt x="20055" y="12035"/>
                  </a:lnTo>
                  <a:lnTo>
                    <a:pt x="20043" y="12092"/>
                  </a:lnTo>
                  <a:lnTo>
                    <a:pt x="20043" y="12149"/>
                  </a:lnTo>
                  <a:lnTo>
                    <a:pt x="20066" y="12194"/>
                  </a:lnTo>
                  <a:lnTo>
                    <a:pt x="20089" y="12229"/>
                  </a:lnTo>
                  <a:lnTo>
                    <a:pt x="20112" y="12274"/>
                  </a:lnTo>
                  <a:lnTo>
                    <a:pt x="20146" y="12308"/>
                  </a:lnTo>
                  <a:lnTo>
                    <a:pt x="20191" y="12331"/>
                  </a:lnTo>
                  <a:lnTo>
                    <a:pt x="20237" y="12354"/>
                  </a:lnTo>
                  <a:lnTo>
                    <a:pt x="20282" y="12354"/>
                  </a:lnTo>
                  <a:lnTo>
                    <a:pt x="20282" y="14606"/>
                  </a:lnTo>
                  <a:lnTo>
                    <a:pt x="20237" y="14617"/>
                  </a:lnTo>
                  <a:lnTo>
                    <a:pt x="20203" y="14629"/>
                  </a:lnTo>
                  <a:lnTo>
                    <a:pt x="20157" y="14651"/>
                  </a:lnTo>
                  <a:lnTo>
                    <a:pt x="20123" y="14686"/>
                  </a:lnTo>
                  <a:lnTo>
                    <a:pt x="20100" y="14720"/>
                  </a:lnTo>
                  <a:lnTo>
                    <a:pt x="20078" y="14754"/>
                  </a:lnTo>
                  <a:lnTo>
                    <a:pt x="20066" y="14799"/>
                  </a:lnTo>
                  <a:lnTo>
                    <a:pt x="20066" y="14845"/>
                  </a:lnTo>
                  <a:lnTo>
                    <a:pt x="20066" y="14890"/>
                  </a:lnTo>
                  <a:lnTo>
                    <a:pt x="20078" y="14936"/>
                  </a:lnTo>
                  <a:lnTo>
                    <a:pt x="18121" y="16073"/>
                  </a:lnTo>
                  <a:lnTo>
                    <a:pt x="18087" y="16039"/>
                  </a:lnTo>
                  <a:lnTo>
                    <a:pt x="18041" y="16005"/>
                  </a:lnTo>
                  <a:lnTo>
                    <a:pt x="17996" y="15982"/>
                  </a:lnTo>
                  <a:lnTo>
                    <a:pt x="17882" y="15982"/>
                  </a:lnTo>
                  <a:lnTo>
                    <a:pt x="17837" y="16005"/>
                  </a:lnTo>
                  <a:lnTo>
                    <a:pt x="17791" y="16039"/>
                  </a:lnTo>
                  <a:lnTo>
                    <a:pt x="17757" y="16073"/>
                  </a:lnTo>
                  <a:lnTo>
                    <a:pt x="15812" y="14947"/>
                  </a:lnTo>
                  <a:lnTo>
                    <a:pt x="15823" y="14902"/>
                  </a:lnTo>
                  <a:lnTo>
                    <a:pt x="15835" y="14845"/>
                  </a:lnTo>
                  <a:lnTo>
                    <a:pt x="15823" y="14799"/>
                  </a:lnTo>
                  <a:lnTo>
                    <a:pt x="15812" y="14754"/>
                  </a:lnTo>
                  <a:lnTo>
                    <a:pt x="15789" y="14708"/>
                  </a:lnTo>
                  <a:lnTo>
                    <a:pt x="15755" y="14674"/>
                  </a:lnTo>
                  <a:lnTo>
                    <a:pt x="15721" y="14640"/>
                  </a:lnTo>
                  <a:lnTo>
                    <a:pt x="15687" y="14617"/>
                  </a:lnTo>
                  <a:lnTo>
                    <a:pt x="15641" y="14606"/>
                  </a:lnTo>
                  <a:lnTo>
                    <a:pt x="15584" y="14595"/>
                  </a:lnTo>
                  <a:lnTo>
                    <a:pt x="15584" y="12263"/>
                  </a:lnTo>
                  <a:lnTo>
                    <a:pt x="15653" y="12240"/>
                  </a:lnTo>
                  <a:lnTo>
                    <a:pt x="15698" y="12206"/>
                  </a:lnTo>
                  <a:lnTo>
                    <a:pt x="15732" y="12149"/>
                  </a:lnTo>
                  <a:lnTo>
                    <a:pt x="15744" y="12092"/>
                  </a:lnTo>
                  <a:lnTo>
                    <a:pt x="15732" y="12024"/>
                  </a:lnTo>
                  <a:lnTo>
                    <a:pt x="17734" y="10875"/>
                  </a:lnTo>
                  <a:lnTo>
                    <a:pt x="17780" y="10920"/>
                  </a:lnTo>
                  <a:lnTo>
                    <a:pt x="17825" y="10954"/>
                  </a:lnTo>
                  <a:lnTo>
                    <a:pt x="17882" y="10977"/>
                  </a:lnTo>
                  <a:lnTo>
                    <a:pt x="17939" y="10989"/>
                  </a:lnTo>
                  <a:lnTo>
                    <a:pt x="18007" y="10977"/>
                  </a:lnTo>
                  <a:lnTo>
                    <a:pt x="18053" y="10954"/>
                  </a:lnTo>
                  <a:lnTo>
                    <a:pt x="18110" y="10920"/>
                  </a:lnTo>
                  <a:lnTo>
                    <a:pt x="18144" y="10875"/>
                  </a:lnTo>
                  <a:close/>
                  <a:moveTo>
                    <a:pt x="8611" y="10841"/>
                  </a:moveTo>
                  <a:lnTo>
                    <a:pt x="10670" y="12035"/>
                  </a:lnTo>
                  <a:lnTo>
                    <a:pt x="10659" y="12092"/>
                  </a:lnTo>
                  <a:lnTo>
                    <a:pt x="10670" y="12149"/>
                  </a:lnTo>
                  <a:lnTo>
                    <a:pt x="10704" y="12206"/>
                  </a:lnTo>
                  <a:lnTo>
                    <a:pt x="10750" y="12240"/>
                  </a:lnTo>
                  <a:lnTo>
                    <a:pt x="10807" y="12263"/>
                  </a:lnTo>
                  <a:lnTo>
                    <a:pt x="10807" y="14674"/>
                  </a:lnTo>
                  <a:lnTo>
                    <a:pt x="10750" y="14697"/>
                  </a:lnTo>
                  <a:lnTo>
                    <a:pt x="10693" y="14731"/>
                  </a:lnTo>
                  <a:lnTo>
                    <a:pt x="10670" y="14788"/>
                  </a:lnTo>
                  <a:lnTo>
                    <a:pt x="10659" y="14845"/>
                  </a:lnTo>
                  <a:lnTo>
                    <a:pt x="10659" y="14902"/>
                  </a:lnTo>
                  <a:lnTo>
                    <a:pt x="8600" y="16096"/>
                  </a:lnTo>
                  <a:lnTo>
                    <a:pt x="8566" y="16062"/>
                  </a:lnTo>
                  <a:lnTo>
                    <a:pt x="8543" y="16051"/>
                  </a:lnTo>
                  <a:lnTo>
                    <a:pt x="8497" y="16028"/>
                  </a:lnTo>
                  <a:lnTo>
                    <a:pt x="8418" y="16028"/>
                  </a:lnTo>
                  <a:lnTo>
                    <a:pt x="8384" y="16051"/>
                  </a:lnTo>
                  <a:lnTo>
                    <a:pt x="8350" y="16073"/>
                  </a:lnTo>
                  <a:lnTo>
                    <a:pt x="8315" y="16096"/>
                  </a:lnTo>
                  <a:lnTo>
                    <a:pt x="6279" y="14924"/>
                  </a:lnTo>
                  <a:lnTo>
                    <a:pt x="6291" y="14890"/>
                  </a:lnTo>
                  <a:lnTo>
                    <a:pt x="6291" y="14845"/>
                  </a:lnTo>
                  <a:lnTo>
                    <a:pt x="6291" y="14811"/>
                  </a:lnTo>
                  <a:lnTo>
                    <a:pt x="6279" y="14777"/>
                  </a:lnTo>
                  <a:lnTo>
                    <a:pt x="6268" y="14742"/>
                  </a:lnTo>
                  <a:lnTo>
                    <a:pt x="6245" y="14708"/>
                  </a:lnTo>
                  <a:lnTo>
                    <a:pt x="6177" y="14663"/>
                  </a:lnTo>
                  <a:lnTo>
                    <a:pt x="6143" y="14651"/>
                  </a:lnTo>
                  <a:lnTo>
                    <a:pt x="6109" y="14651"/>
                  </a:lnTo>
                  <a:lnTo>
                    <a:pt x="6109" y="12342"/>
                  </a:lnTo>
                  <a:lnTo>
                    <a:pt x="6154" y="12331"/>
                  </a:lnTo>
                  <a:lnTo>
                    <a:pt x="6200" y="12320"/>
                  </a:lnTo>
                  <a:lnTo>
                    <a:pt x="6234" y="12297"/>
                  </a:lnTo>
                  <a:lnTo>
                    <a:pt x="6268" y="12263"/>
                  </a:lnTo>
                  <a:lnTo>
                    <a:pt x="6302" y="12229"/>
                  </a:lnTo>
                  <a:lnTo>
                    <a:pt x="6325" y="12183"/>
                  </a:lnTo>
                  <a:lnTo>
                    <a:pt x="6336" y="12138"/>
                  </a:lnTo>
                  <a:lnTo>
                    <a:pt x="6336" y="12092"/>
                  </a:lnTo>
                  <a:lnTo>
                    <a:pt x="6336" y="12035"/>
                  </a:lnTo>
                  <a:lnTo>
                    <a:pt x="6313" y="11990"/>
                  </a:lnTo>
                  <a:lnTo>
                    <a:pt x="8304" y="10841"/>
                  </a:lnTo>
                  <a:lnTo>
                    <a:pt x="8338" y="10875"/>
                  </a:lnTo>
                  <a:lnTo>
                    <a:pt x="8372" y="10898"/>
                  </a:lnTo>
                  <a:lnTo>
                    <a:pt x="8418" y="10920"/>
                  </a:lnTo>
                  <a:lnTo>
                    <a:pt x="8463" y="10932"/>
                  </a:lnTo>
                  <a:lnTo>
                    <a:pt x="8509" y="10920"/>
                  </a:lnTo>
                  <a:lnTo>
                    <a:pt x="8543" y="10909"/>
                  </a:lnTo>
                  <a:lnTo>
                    <a:pt x="8588" y="10875"/>
                  </a:lnTo>
                  <a:lnTo>
                    <a:pt x="8611" y="10841"/>
                  </a:lnTo>
                  <a:close/>
                  <a:moveTo>
                    <a:pt x="15345" y="14981"/>
                  </a:moveTo>
                  <a:lnTo>
                    <a:pt x="15391" y="15038"/>
                  </a:lnTo>
                  <a:lnTo>
                    <a:pt x="15448" y="15072"/>
                  </a:lnTo>
                  <a:lnTo>
                    <a:pt x="15505" y="15095"/>
                  </a:lnTo>
                  <a:lnTo>
                    <a:pt x="15573" y="15107"/>
                  </a:lnTo>
                  <a:lnTo>
                    <a:pt x="15641" y="15095"/>
                  </a:lnTo>
                  <a:lnTo>
                    <a:pt x="15698" y="15072"/>
                  </a:lnTo>
                  <a:lnTo>
                    <a:pt x="15744" y="15038"/>
                  </a:lnTo>
                  <a:lnTo>
                    <a:pt x="15789" y="14993"/>
                  </a:lnTo>
                  <a:lnTo>
                    <a:pt x="17746" y="16119"/>
                  </a:lnTo>
                  <a:lnTo>
                    <a:pt x="17723" y="16153"/>
                  </a:lnTo>
                  <a:lnTo>
                    <a:pt x="17723" y="16199"/>
                  </a:lnTo>
                  <a:lnTo>
                    <a:pt x="17723" y="16244"/>
                  </a:lnTo>
                  <a:lnTo>
                    <a:pt x="17734" y="16278"/>
                  </a:lnTo>
                  <a:lnTo>
                    <a:pt x="17757" y="16312"/>
                  </a:lnTo>
                  <a:lnTo>
                    <a:pt x="17780" y="16346"/>
                  </a:lnTo>
                  <a:lnTo>
                    <a:pt x="17802" y="16369"/>
                  </a:lnTo>
                  <a:lnTo>
                    <a:pt x="17837" y="16392"/>
                  </a:lnTo>
                  <a:lnTo>
                    <a:pt x="17871" y="16403"/>
                  </a:lnTo>
                  <a:lnTo>
                    <a:pt x="17916" y="16415"/>
                  </a:lnTo>
                  <a:lnTo>
                    <a:pt x="17916" y="18769"/>
                  </a:lnTo>
                  <a:lnTo>
                    <a:pt x="17848" y="18792"/>
                  </a:lnTo>
                  <a:lnTo>
                    <a:pt x="17802" y="18826"/>
                  </a:lnTo>
                  <a:lnTo>
                    <a:pt x="17768" y="18883"/>
                  </a:lnTo>
                  <a:lnTo>
                    <a:pt x="17757" y="18951"/>
                  </a:lnTo>
                  <a:lnTo>
                    <a:pt x="17757" y="19020"/>
                  </a:lnTo>
                  <a:lnTo>
                    <a:pt x="15732" y="20191"/>
                  </a:lnTo>
                  <a:lnTo>
                    <a:pt x="15698" y="20157"/>
                  </a:lnTo>
                  <a:lnTo>
                    <a:pt x="15664" y="20123"/>
                  </a:lnTo>
                  <a:lnTo>
                    <a:pt x="15618" y="20112"/>
                  </a:lnTo>
                  <a:lnTo>
                    <a:pt x="15573" y="20100"/>
                  </a:lnTo>
                  <a:lnTo>
                    <a:pt x="15516" y="20112"/>
                  </a:lnTo>
                  <a:lnTo>
                    <a:pt x="15482" y="20123"/>
                  </a:lnTo>
                  <a:lnTo>
                    <a:pt x="15436" y="20157"/>
                  </a:lnTo>
                  <a:lnTo>
                    <a:pt x="15402" y="20191"/>
                  </a:lnTo>
                  <a:lnTo>
                    <a:pt x="13389" y="19020"/>
                  </a:lnTo>
                  <a:lnTo>
                    <a:pt x="13400" y="18951"/>
                  </a:lnTo>
                  <a:lnTo>
                    <a:pt x="13400" y="18917"/>
                  </a:lnTo>
                  <a:lnTo>
                    <a:pt x="13389" y="18883"/>
                  </a:lnTo>
                  <a:lnTo>
                    <a:pt x="13343" y="18826"/>
                  </a:lnTo>
                  <a:lnTo>
                    <a:pt x="13286" y="18781"/>
                  </a:lnTo>
                  <a:lnTo>
                    <a:pt x="13252" y="18769"/>
                  </a:lnTo>
                  <a:lnTo>
                    <a:pt x="13218" y="18758"/>
                  </a:lnTo>
                  <a:lnTo>
                    <a:pt x="13218" y="16460"/>
                  </a:lnTo>
                  <a:lnTo>
                    <a:pt x="13264" y="16449"/>
                  </a:lnTo>
                  <a:lnTo>
                    <a:pt x="13321" y="16437"/>
                  </a:lnTo>
                  <a:lnTo>
                    <a:pt x="13355" y="16415"/>
                  </a:lnTo>
                  <a:lnTo>
                    <a:pt x="13389" y="16381"/>
                  </a:lnTo>
                  <a:lnTo>
                    <a:pt x="13423" y="16335"/>
                  </a:lnTo>
                  <a:lnTo>
                    <a:pt x="13446" y="16301"/>
                  </a:lnTo>
                  <a:lnTo>
                    <a:pt x="13457" y="16244"/>
                  </a:lnTo>
                  <a:lnTo>
                    <a:pt x="13468" y="16199"/>
                  </a:lnTo>
                  <a:lnTo>
                    <a:pt x="13457" y="16142"/>
                  </a:lnTo>
                  <a:lnTo>
                    <a:pt x="13434" y="16085"/>
                  </a:lnTo>
                  <a:lnTo>
                    <a:pt x="15345" y="14981"/>
                  </a:lnTo>
                  <a:close/>
                  <a:moveTo>
                    <a:pt x="24832" y="14981"/>
                  </a:moveTo>
                  <a:lnTo>
                    <a:pt x="24867" y="15038"/>
                  </a:lnTo>
                  <a:lnTo>
                    <a:pt x="24923" y="15072"/>
                  </a:lnTo>
                  <a:lnTo>
                    <a:pt x="24980" y="15095"/>
                  </a:lnTo>
                  <a:lnTo>
                    <a:pt x="25049" y="15107"/>
                  </a:lnTo>
                  <a:lnTo>
                    <a:pt x="25117" y="15095"/>
                  </a:lnTo>
                  <a:lnTo>
                    <a:pt x="25174" y="15072"/>
                  </a:lnTo>
                  <a:lnTo>
                    <a:pt x="25231" y="15038"/>
                  </a:lnTo>
                  <a:lnTo>
                    <a:pt x="25265" y="14993"/>
                  </a:lnTo>
                  <a:lnTo>
                    <a:pt x="27187" y="16096"/>
                  </a:lnTo>
                  <a:lnTo>
                    <a:pt x="27176" y="16142"/>
                  </a:lnTo>
                  <a:lnTo>
                    <a:pt x="27164" y="16199"/>
                  </a:lnTo>
                  <a:lnTo>
                    <a:pt x="27176" y="16244"/>
                  </a:lnTo>
                  <a:lnTo>
                    <a:pt x="27187" y="16290"/>
                  </a:lnTo>
                  <a:lnTo>
                    <a:pt x="27210" y="16335"/>
                  </a:lnTo>
                  <a:lnTo>
                    <a:pt x="27233" y="16369"/>
                  </a:lnTo>
                  <a:lnTo>
                    <a:pt x="27267" y="16403"/>
                  </a:lnTo>
                  <a:lnTo>
                    <a:pt x="27301" y="16426"/>
                  </a:lnTo>
                  <a:lnTo>
                    <a:pt x="27346" y="16437"/>
                  </a:lnTo>
                  <a:lnTo>
                    <a:pt x="27392" y="16449"/>
                  </a:lnTo>
                  <a:lnTo>
                    <a:pt x="27392" y="18724"/>
                  </a:lnTo>
                  <a:lnTo>
                    <a:pt x="27358" y="18735"/>
                  </a:lnTo>
                  <a:lnTo>
                    <a:pt x="27312" y="18747"/>
                  </a:lnTo>
                  <a:lnTo>
                    <a:pt x="27278" y="18769"/>
                  </a:lnTo>
                  <a:lnTo>
                    <a:pt x="27244" y="18792"/>
                  </a:lnTo>
                  <a:lnTo>
                    <a:pt x="27221" y="18826"/>
                  </a:lnTo>
                  <a:lnTo>
                    <a:pt x="27199" y="18872"/>
                  </a:lnTo>
                  <a:lnTo>
                    <a:pt x="27187" y="18906"/>
                  </a:lnTo>
                  <a:lnTo>
                    <a:pt x="27187" y="18951"/>
                  </a:lnTo>
                  <a:lnTo>
                    <a:pt x="27187" y="18997"/>
                  </a:lnTo>
                  <a:lnTo>
                    <a:pt x="27199" y="19042"/>
                  </a:lnTo>
                  <a:lnTo>
                    <a:pt x="25208" y="20191"/>
                  </a:lnTo>
                  <a:lnTo>
                    <a:pt x="25174" y="20157"/>
                  </a:lnTo>
                  <a:lnTo>
                    <a:pt x="25140" y="20134"/>
                  </a:lnTo>
                  <a:lnTo>
                    <a:pt x="25094" y="20123"/>
                  </a:lnTo>
                  <a:lnTo>
                    <a:pt x="25049" y="20112"/>
                  </a:lnTo>
                  <a:lnTo>
                    <a:pt x="25003" y="20123"/>
                  </a:lnTo>
                  <a:lnTo>
                    <a:pt x="24958" y="20134"/>
                  </a:lnTo>
                  <a:lnTo>
                    <a:pt x="24923" y="20157"/>
                  </a:lnTo>
                  <a:lnTo>
                    <a:pt x="24889" y="20191"/>
                  </a:lnTo>
                  <a:lnTo>
                    <a:pt x="22910" y="19054"/>
                  </a:lnTo>
                  <a:lnTo>
                    <a:pt x="22933" y="19008"/>
                  </a:lnTo>
                  <a:lnTo>
                    <a:pt x="22933" y="18951"/>
                  </a:lnTo>
                  <a:lnTo>
                    <a:pt x="22933" y="18906"/>
                  </a:lnTo>
                  <a:lnTo>
                    <a:pt x="22910" y="18860"/>
                  </a:lnTo>
                  <a:lnTo>
                    <a:pt x="22899" y="18826"/>
                  </a:lnTo>
                  <a:lnTo>
                    <a:pt x="22865" y="18781"/>
                  </a:lnTo>
                  <a:lnTo>
                    <a:pt x="22830" y="18758"/>
                  </a:lnTo>
                  <a:lnTo>
                    <a:pt x="22796" y="18724"/>
                  </a:lnTo>
                  <a:lnTo>
                    <a:pt x="22751" y="18712"/>
                  </a:lnTo>
                  <a:lnTo>
                    <a:pt x="22705" y="18701"/>
                  </a:lnTo>
                  <a:lnTo>
                    <a:pt x="22705" y="16460"/>
                  </a:lnTo>
                  <a:lnTo>
                    <a:pt x="22751" y="16449"/>
                  </a:lnTo>
                  <a:lnTo>
                    <a:pt x="22796" y="16437"/>
                  </a:lnTo>
                  <a:lnTo>
                    <a:pt x="22842" y="16403"/>
                  </a:lnTo>
                  <a:lnTo>
                    <a:pt x="22876" y="16381"/>
                  </a:lnTo>
                  <a:lnTo>
                    <a:pt x="22899" y="16335"/>
                  </a:lnTo>
                  <a:lnTo>
                    <a:pt x="22921" y="16301"/>
                  </a:lnTo>
                  <a:lnTo>
                    <a:pt x="22933" y="16244"/>
                  </a:lnTo>
                  <a:lnTo>
                    <a:pt x="22944" y="16199"/>
                  </a:lnTo>
                  <a:lnTo>
                    <a:pt x="22933" y="16142"/>
                  </a:lnTo>
                  <a:lnTo>
                    <a:pt x="22921" y="16085"/>
                  </a:lnTo>
                  <a:lnTo>
                    <a:pt x="24832" y="14981"/>
                  </a:lnTo>
                  <a:close/>
                  <a:moveTo>
                    <a:pt x="6256" y="14959"/>
                  </a:moveTo>
                  <a:lnTo>
                    <a:pt x="8304" y="16142"/>
                  </a:lnTo>
                  <a:lnTo>
                    <a:pt x="8293" y="16199"/>
                  </a:lnTo>
                  <a:lnTo>
                    <a:pt x="8304" y="16255"/>
                  </a:lnTo>
                  <a:lnTo>
                    <a:pt x="8327" y="16312"/>
                  </a:lnTo>
                  <a:lnTo>
                    <a:pt x="8372" y="16346"/>
                  </a:lnTo>
                  <a:lnTo>
                    <a:pt x="8429" y="16369"/>
                  </a:lnTo>
                  <a:lnTo>
                    <a:pt x="8429" y="18724"/>
                  </a:lnTo>
                  <a:lnTo>
                    <a:pt x="8395" y="18735"/>
                  </a:lnTo>
                  <a:lnTo>
                    <a:pt x="8350" y="18758"/>
                  </a:lnTo>
                  <a:lnTo>
                    <a:pt x="8315" y="18781"/>
                  </a:lnTo>
                  <a:lnTo>
                    <a:pt x="8293" y="18804"/>
                  </a:lnTo>
                  <a:lnTo>
                    <a:pt x="8270" y="18838"/>
                  </a:lnTo>
                  <a:lnTo>
                    <a:pt x="8247" y="18872"/>
                  </a:lnTo>
                  <a:lnTo>
                    <a:pt x="8236" y="18917"/>
                  </a:lnTo>
                  <a:lnTo>
                    <a:pt x="8236" y="18951"/>
                  </a:lnTo>
                  <a:lnTo>
                    <a:pt x="8236" y="18997"/>
                  </a:lnTo>
                  <a:lnTo>
                    <a:pt x="8247" y="19031"/>
                  </a:lnTo>
                  <a:lnTo>
                    <a:pt x="6234" y="20203"/>
                  </a:lnTo>
                  <a:lnTo>
                    <a:pt x="6200" y="20169"/>
                  </a:lnTo>
                  <a:lnTo>
                    <a:pt x="6165" y="20146"/>
                  </a:lnTo>
                  <a:lnTo>
                    <a:pt x="6131" y="20134"/>
                  </a:lnTo>
                  <a:lnTo>
                    <a:pt x="6086" y="20123"/>
                  </a:lnTo>
                  <a:lnTo>
                    <a:pt x="6052" y="20134"/>
                  </a:lnTo>
                  <a:lnTo>
                    <a:pt x="6006" y="20146"/>
                  </a:lnTo>
                  <a:lnTo>
                    <a:pt x="5972" y="20169"/>
                  </a:lnTo>
                  <a:lnTo>
                    <a:pt x="5949" y="20203"/>
                  </a:lnTo>
                  <a:lnTo>
                    <a:pt x="3902" y="19020"/>
                  </a:lnTo>
                  <a:lnTo>
                    <a:pt x="3913" y="18951"/>
                  </a:lnTo>
                  <a:lnTo>
                    <a:pt x="3913" y="18917"/>
                  </a:lnTo>
                  <a:lnTo>
                    <a:pt x="3902" y="18883"/>
                  </a:lnTo>
                  <a:lnTo>
                    <a:pt x="3856" y="18826"/>
                  </a:lnTo>
                  <a:lnTo>
                    <a:pt x="3811" y="18781"/>
                  </a:lnTo>
                  <a:lnTo>
                    <a:pt x="3743" y="18769"/>
                  </a:lnTo>
                  <a:lnTo>
                    <a:pt x="3743" y="16369"/>
                  </a:lnTo>
                  <a:lnTo>
                    <a:pt x="3799" y="16358"/>
                  </a:lnTo>
                  <a:lnTo>
                    <a:pt x="3856" y="16312"/>
                  </a:lnTo>
                  <a:lnTo>
                    <a:pt x="3890" y="16267"/>
                  </a:lnTo>
                  <a:lnTo>
                    <a:pt x="3902" y="16199"/>
                  </a:lnTo>
                  <a:lnTo>
                    <a:pt x="3890" y="16164"/>
                  </a:lnTo>
                  <a:lnTo>
                    <a:pt x="3879" y="16130"/>
                  </a:lnTo>
                  <a:lnTo>
                    <a:pt x="5915" y="14959"/>
                  </a:lnTo>
                  <a:lnTo>
                    <a:pt x="5949" y="14993"/>
                  </a:lnTo>
                  <a:lnTo>
                    <a:pt x="5995" y="15027"/>
                  </a:lnTo>
                  <a:lnTo>
                    <a:pt x="6040" y="15050"/>
                  </a:lnTo>
                  <a:lnTo>
                    <a:pt x="6143" y="15050"/>
                  </a:lnTo>
                  <a:lnTo>
                    <a:pt x="6188" y="15027"/>
                  </a:lnTo>
                  <a:lnTo>
                    <a:pt x="6234" y="15004"/>
                  </a:lnTo>
                  <a:lnTo>
                    <a:pt x="6256" y="14959"/>
                  </a:lnTo>
                  <a:close/>
                  <a:moveTo>
                    <a:pt x="6256" y="23172"/>
                  </a:moveTo>
                  <a:lnTo>
                    <a:pt x="8259" y="24332"/>
                  </a:lnTo>
                  <a:lnTo>
                    <a:pt x="8247" y="24366"/>
                  </a:lnTo>
                  <a:lnTo>
                    <a:pt x="8236" y="24412"/>
                  </a:lnTo>
                  <a:lnTo>
                    <a:pt x="8247" y="24446"/>
                  </a:lnTo>
                  <a:lnTo>
                    <a:pt x="8259" y="24491"/>
                  </a:lnTo>
                  <a:lnTo>
                    <a:pt x="8270" y="24525"/>
                  </a:lnTo>
                  <a:lnTo>
                    <a:pt x="8293" y="24548"/>
                  </a:lnTo>
                  <a:lnTo>
                    <a:pt x="8327" y="24582"/>
                  </a:lnTo>
                  <a:lnTo>
                    <a:pt x="8361" y="24605"/>
                  </a:lnTo>
                  <a:lnTo>
                    <a:pt x="8395" y="24616"/>
                  </a:lnTo>
                  <a:lnTo>
                    <a:pt x="8429" y="24628"/>
                  </a:lnTo>
                  <a:lnTo>
                    <a:pt x="8429" y="26960"/>
                  </a:lnTo>
                  <a:lnTo>
                    <a:pt x="8395" y="26960"/>
                  </a:lnTo>
                  <a:lnTo>
                    <a:pt x="8361" y="26982"/>
                  </a:lnTo>
                  <a:lnTo>
                    <a:pt x="8304" y="27028"/>
                  </a:lnTo>
                  <a:lnTo>
                    <a:pt x="8281" y="27051"/>
                  </a:lnTo>
                  <a:lnTo>
                    <a:pt x="8259" y="27085"/>
                  </a:lnTo>
                  <a:lnTo>
                    <a:pt x="8247" y="27130"/>
                  </a:lnTo>
                  <a:lnTo>
                    <a:pt x="8247" y="27164"/>
                  </a:lnTo>
                  <a:lnTo>
                    <a:pt x="8247" y="27199"/>
                  </a:lnTo>
                  <a:lnTo>
                    <a:pt x="8259" y="27244"/>
                  </a:lnTo>
                  <a:lnTo>
                    <a:pt x="6291" y="28382"/>
                  </a:lnTo>
                  <a:lnTo>
                    <a:pt x="6256" y="28336"/>
                  </a:lnTo>
                  <a:lnTo>
                    <a:pt x="6200" y="28302"/>
                  </a:lnTo>
                  <a:lnTo>
                    <a:pt x="6154" y="28279"/>
                  </a:lnTo>
                  <a:lnTo>
                    <a:pt x="6086" y="28268"/>
                  </a:lnTo>
                  <a:lnTo>
                    <a:pt x="6029" y="28279"/>
                  </a:lnTo>
                  <a:lnTo>
                    <a:pt x="5972" y="28302"/>
                  </a:lnTo>
                  <a:lnTo>
                    <a:pt x="5927" y="28336"/>
                  </a:lnTo>
                  <a:lnTo>
                    <a:pt x="5892" y="28382"/>
                  </a:lnTo>
                  <a:lnTo>
                    <a:pt x="3890" y="27233"/>
                  </a:lnTo>
                  <a:lnTo>
                    <a:pt x="3902" y="27164"/>
                  </a:lnTo>
                  <a:lnTo>
                    <a:pt x="3890" y="27096"/>
                  </a:lnTo>
                  <a:lnTo>
                    <a:pt x="3856" y="27039"/>
                  </a:lnTo>
                  <a:lnTo>
                    <a:pt x="3799" y="27005"/>
                  </a:lnTo>
                  <a:lnTo>
                    <a:pt x="3743" y="26982"/>
                  </a:lnTo>
                  <a:lnTo>
                    <a:pt x="3743" y="24571"/>
                  </a:lnTo>
                  <a:lnTo>
                    <a:pt x="3799" y="24559"/>
                  </a:lnTo>
                  <a:lnTo>
                    <a:pt x="3845" y="24525"/>
                  </a:lnTo>
                  <a:lnTo>
                    <a:pt x="3879" y="24468"/>
                  </a:lnTo>
                  <a:lnTo>
                    <a:pt x="3890" y="24412"/>
                  </a:lnTo>
                  <a:lnTo>
                    <a:pt x="3879" y="24343"/>
                  </a:lnTo>
                  <a:lnTo>
                    <a:pt x="5915" y="23172"/>
                  </a:lnTo>
                  <a:lnTo>
                    <a:pt x="5949" y="23206"/>
                  </a:lnTo>
                  <a:lnTo>
                    <a:pt x="5995" y="23240"/>
                  </a:lnTo>
                  <a:lnTo>
                    <a:pt x="6040" y="23251"/>
                  </a:lnTo>
                  <a:lnTo>
                    <a:pt x="6086" y="23263"/>
                  </a:lnTo>
                  <a:lnTo>
                    <a:pt x="6143" y="23251"/>
                  </a:lnTo>
                  <a:lnTo>
                    <a:pt x="6188" y="23240"/>
                  </a:lnTo>
                  <a:lnTo>
                    <a:pt x="6222" y="23206"/>
                  </a:lnTo>
                  <a:lnTo>
                    <a:pt x="6256" y="23172"/>
                  </a:lnTo>
                  <a:close/>
                  <a:moveTo>
                    <a:pt x="5949" y="31362"/>
                  </a:moveTo>
                  <a:lnTo>
                    <a:pt x="5972" y="31396"/>
                  </a:lnTo>
                  <a:lnTo>
                    <a:pt x="6006" y="31419"/>
                  </a:lnTo>
                  <a:lnTo>
                    <a:pt x="6052" y="31442"/>
                  </a:lnTo>
                  <a:lnTo>
                    <a:pt x="6131" y="31442"/>
                  </a:lnTo>
                  <a:lnTo>
                    <a:pt x="6177" y="31419"/>
                  </a:lnTo>
                  <a:lnTo>
                    <a:pt x="6211" y="31396"/>
                  </a:lnTo>
                  <a:lnTo>
                    <a:pt x="6234" y="31373"/>
                  </a:lnTo>
                  <a:lnTo>
                    <a:pt x="8259" y="32545"/>
                  </a:lnTo>
                  <a:lnTo>
                    <a:pt x="8247" y="32579"/>
                  </a:lnTo>
                  <a:lnTo>
                    <a:pt x="8247" y="32625"/>
                  </a:lnTo>
                  <a:lnTo>
                    <a:pt x="8247" y="32659"/>
                  </a:lnTo>
                  <a:lnTo>
                    <a:pt x="8259" y="32693"/>
                  </a:lnTo>
                  <a:lnTo>
                    <a:pt x="8304" y="32761"/>
                  </a:lnTo>
                  <a:lnTo>
                    <a:pt x="8361" y="32807"/>
                  </a:lnTo>
                  <a:lnTo>
                    <a:pt x="8395" y="32818"/>
                  </a:lnTo>
                  <a:lnTo>
                    <a:pt x="8429" y="32829"/>
                  </a:lnTo>
                  <a:lnTo>
                    <a:pt x="8429" y="35173"/>
                  </a:lnTo>
                  <a:lnTo>
                    <a:pt x="8395" y="35173"/>
                  </a:lnTo>
                  <a:lnTo>
                    <a:pt x="8361" y="35195"/>
                  </a:lnTo>
                  <a:lnTo>
                    <a:pt x="8304" y="35241"/>
                  </a:lnTo>
                  <a:lnTo>
                    <a:pt x="8259" y="35298"/>
                  </a:lnTo>
                  <a:lnTo>
                    <a:pt x="8259" y="35332"/>
                  </a:lnTo>
                  <a:lnTo>
                    <a:pt x="8247" y="35377"/>
                  </a:lnTo>
                  <a:lnTo>
                    <a:pt x="8259" y="35412"/>
                  </a:lnTo>
                  <a:lnTo>
                    <a:pt x="8259" y="35446"/>
                  </a:lnTo>
                  <a:lnTo>
                    <a:pt x="6234" y="36617"/>
                  </a:lnTo>
                  <a:lnTo>
                    <a:pt x="6211" y="36595"/>
                  </a:lnTo>
                  <a:lnTo>
                    <a:pt x="6177" y="36572"/>
                  </a:lnTo>
                  <a:lnTo>
                    <a:pt x="6131" y="36549"/>
                  </a:lnTo>
                  <a:lnTo>
                    <a:pt x="6052" y="36549"/>
                  </a:lnTo>
                  <a:lnTo>
                    <a:pt x="6006" y="36572"/>
                  </a:lnTo>
                  <a:lnTo>
                    <a:pt x="5972" y="36595"/>
                  </a:lnTo>
                  <a:lnTo>
                    <a:pt x="5949" y="36629"/>
                  </a:lnTo>
                  <a:lnTo>
                    <a:pt x="3925" y="35457"/>
                  </a:lnTo>
                  <a:lnTo>
                    <a:pt x="3936" y="35423"/>
                  </a:lnTo>
                  <a:lnTo>
                    <a:pt x="3936" y="35377"/>
                  </a:lnTo>
                  <a:lnTo>
                    <a:pt x="3936" y="35332"/>
                  </a:lnTo>
                  <a:lnTo>
                    <a:pt x="3925" y="35298"/>
                  </a:lnTo>
                  <a:lnTo>
                    <a:pt x="3902" y="35264"/>
                  </a:lnTo>
                  <a:lnTo>
                    <a:pt x="3879" y="35230"/>
                  </a:lnTo>
                  <a:lnTo>
                    <a:pt x="3845" y="35207"/>
                  </a:lnTo>
                  <a:lnTo>
                    <a:pt x="3811" y="35184"/>
                  </a:lnTo>
                  <a:lnTo>
                    <a:pt x="3777" y="35173"/>
                  </a:lnTo>
                  <a:lnTo>
                    <a:pt x="3743" y="35161"/>
                  </a:lnTo>
                  <a:lnTo>
                    <a:pt x="3743" y="32818"/>
                  </a:lnTo>
                  <a:lnTo>
                    <a:pt x="3777" y="32807"/>
                  </a:lnTo>
                  <a:lnTo>
                    <a:pt x="3811" y="32795"/>
                  </a:lnTo>
                  <a:lnTo>
                    <a:pt x="3868" y="32750"/>
                  </a:lnTo>
                  <a:lnTo>
                    <a:pt x="3902" y="32693"/>
                  </a:lnTo>
                  <a:lnTo>
                    <a:pt x="3913" y="32659"/>
                  </a:lnTo>
                  <a:lnTo>
                    <a:pt x="3913" y="32625"/>
                  </a:lnTo>
                  <a:lnTo>
                    <a:pt x="3913" y="32579"/>
                  </a:lnTo>
                  <a:lnTo>
                    <a:pt x="3902" y="32545"/>
                  </a:lnTo>
                  <a:lnTo>
                    <a:pt x="5949" y="31362"/>
                  </a:lnTo>
                  <a:close/>
                  <a:moveTo>
                    <a:pt x="8634" y="35491"/>
                  </a:moveTo>
                  <a:lnTo>
                    <a:pt x="10647" y="36651"/>
                  </a:lnTo>
                  <a:lnTo>
                    <a:pt x="10636" y="36720"/>
                  </a:lnTo>
                  <a:lnTo>
                    <a:pt x="10647" y="36788"/>
                  </a:lnTo>
                  <a:lnTo>
                    <a:pt x="10681" y="36845"/>
                  </a:lnTo>
                  <a:lnTo>
                    <a:pt x="10738" y="36890"/>
                  </a:lnTo>
                  <a:lnTo>
                    <a:pt x="10807" y="36913"/>
                  </a:lnTo>
                  <a:lnTo>
                    <a:pt x="10807" y="39279"/>
                  </a:lnTo>
                  <a:lnTo>
                    <a:pt x="10738" y="39302"/>
                  </a:lnTo>
                  <a:lnTo>
                    <a:pt x="10681" y="39347"/>
                  </a:lnTo>
                  <a:lnTo>
                    <a:pt x="10636" y="39404"/>
                  </a:lnTo>
                  <a:lnTo>
                    <a:pt x="10625" y="39438"/>
                  </a:lnTo>
                  <a:lnTo>
                    <a:pt x="10625" y="39484"/>
                  </a:lnTo>
                  <a:lnTo>
                    <a:pt x="10625" y="39518"/>
                  </a:lnTo>
                  <a:lnTo>
                    <a:pt x="10636" y="39552"/>
                  </a:lnTo>
                  <a:lnTo>
                    <a:pt x="8668" y="40690"/>
                  </a:lnTo>
                  <a:lnTo>
                    <a:pt x="8623" y="40644"/>
                  </a:lnTo>
                  <a:lnTo>
                    <a:pt x="8577" y="40610"/>
                  </a:lnTo>
                  <a:lnTo>
                    <a:pt x="8520" y="40587"/>
                  </a:lnTo>
                  <a:lnTo>
                    <a:pt x="8395" y="40587"/>
                  </a:lnTo>
                  <a:lnTo>
                    <a:pt x="8338" y="40610"/>
                  </a:lnTo>
                  <a:lnTo>
                    <a:pt x="8293" y="40644"/>
                  </a:lnTo>
                  <a:lnTo>
                    <a:pt x="8247" y="40690"/>
                  </a:lnTo>
                  <a:lnTo>
                    <a:pt x="6313" y="39575"/>
                  </a:lnTo>
                  <a:lnTo>
                    <a:pt x="6336" y="39529"/>
                  </a:lnTo>
                  <a:lnTo>
                    <a:pt x="6336" y="39484"/>
                  </a:lnTo>
                  <a:lnTo>
                    <a:pt x="6336" y="39438"/>
                  </a:lnTo>
                  <a:lnTo>
                    <a:pt x="6325" y="39393"/>
                  </a:lnTo>
                  <a:lnTo>
                    <a:pt x="6302" y="39347"/>
                  </a:lnTo>
                  <a:lnTo>
                    <a:pt x="6268" y="39313"/>
                  </a:lnTo>
                  <a:lnTo>
                    <a:pt x="6234" y="39279"/>
                  </a:lnTo>
                  <a:lnTo>
                    <a:pt x="6200" y="39256"/>
                  </a:lnTo>
                  <a:lnTo>
                    <a:pt x="6154" y="39245"/>
                  </a:lnTo>
                  <a:lnTo>
                    <a:pt x="6109" y="39234"/>
                  </a:lnTo>
                  <a:lnTo>
                    <a:pt x="6109" y="36902"/>
                  </a:lnTo>
                  <a:lnTo>
                    <a:pt x="6165" y="36879"/>
                  </a:lnTo>
                  <a:lnTo>
                    <a:pt x="6222" y="36845"/>
                  </a:lnTo>
                  <a:lnTo>
                    <a:pt x="6256" y="36788"/>
                  </a:lnTo>
                  <a:lnTo>
                    <a:pt x="6268" y="36720"/>
                  </a:lnTo>
                  <a:lnTo>
                    <a:pt x="6256" y="36663"/>
                  </a:lnTo>
                  <a:lnTo>
                    <a:pt x="8281" y="35491"/>
                  </a:lnTo>
                  <a:lnTo>
                    <a:pt x="8315" y="35525"/>
                  </a:lnTo>
                  <a:lnTo>
                    <a:pt x="8361" y="35559"/>
                  </a:lnTo>
                  <a:lnTo>
                    <a:pt x="8406" y="35582"/>
                  </a:lnTo>
                  <a:lnTo>
                    <a:pt x="8509" y="35582"/>
                  </a:lnTo>
                  <a:lnTo>
                    <a:pt x="8566" y="35559"/>
                  </a:lnTo>
                  <a:lnTo>
                    <a:pt x="8600" y="35537"/>
                  </a:lnTo>
                  <a:lnTo>
                    <a:pt x="8634" y="35491"/>
                  </a:lnTo>
                  <a:close/>
                  <a:moveTo>
                    <a:pt x="3538" y="35491"/>
                  </a:moveTo>
                  <a:lnTo>
                    <a:pt x="3572" y="35537"/>
                  </a:lnTo>
                  <a:lnTo>
                    <a:pt x="3617" y="35571"/>
                  </a:lnTo>
                  <a:lnTo>
                    <a:pt x="3663" y="35582"/>
                  </a:lnTo>
                  <a:lnTo>
                    <a:pt x="3720" y="35594"/>
                  </a:lnTo>
                  <a:lnTo>
                    <a:pt x="3777" y="35582"/>
                  </a:lnTo>
                  <a:lnTo>
                    <a:pt x="3822" y="35571"/>
                  </a:lnTo>
                  <a:lnTo>
                    <a:pt x="3868" y="35537"/>
                  </a:lnTo>
                  <a:lnTo>
                    <a:pt x="3902" y="35503"/>
                  </a:lnTo>
                  <a:lnTo>
                    <a:pt x="5927" y="36663"/>
                  </a:lnTo>
                  <a:lnTo>
                    <a:pt x="5915" y="36720"/>
                  </a:lnTo>
                  <a:lnTo>
                    <a:pt x="5927" y="36788"/>
                  </a:lnTo>
                  <a:lnTo>
                    <a:pt x="5961" y="36833"/>
                  </a:lnTo>
                  <a:lnTo>
                    <a:pt x="6006" y="36879"/>
                  </a:lnTo>
                  <a:lnTo>
                    <a:pt x="6063" y="36902"/>
                  </a:lnTo>
                  <a:lnTo>
                    <a:pt x="6063" y="39234"/>
                  </a:lnTo>
                  <a:lnTo>
                    <a:pt x="6018" y="39245"/>
                  </a:lnTo>
                  <a:lnTo>
                    <a:pt x="5972" y="39256"/>
                  </a:lnTo>
                  <a:lnTo>
                    <a:pt x="5938" y="39279"/>
                  </a:lnTo>
                  <a:lnTo>
                    <a:pt x="5904" y="39313"/>
                  </a:lnTo>
                  <a:lnTo>
                    <a:pt x="5881" y="39347"/>
                  </a:lnTo>
                  <a:lnTo>
                    <a:pt x="5858" y="39393"/>
                  </a:lnTo>
                  <a:lnTo>
                    <a:pt x="5847" y="39438"/>
                  </a:lnTo>
                  <a:lnTo>
                    <a:pt x="5847" y="39484"/>
                  </a:lnTo>
                  <a:lnTo>
                    <a:pt x="5847" y="39529"/>
                  </a:lnTo>
                  <a:lnTo>
                    <a:pt x="5858" y="39575"/>
                  </a:lnTo>
                  <a:lnTo>
                    <a:pt x="3856" y="40735"/>
                  </a:lnTo>
                  <a:lnTo>
                    <a:pt x="3834" y="40701"/>
                  </a:lnTo>
                  <a:lnTo>
                    <a:pt x="3799" y="40678"/>
                  </a:lnTo>
                  <a:lnTo>
                    <a:pt x="3765" y="40667"/>
                  </a:lnTo>
                  <a:lnTo>
                    <a:pt x="3720" y="40656"/>
                  </a:lnTo>
                  <a:lnTo>
                    <a:pt x="3674" y="40667"/>
                  </a:lnTo>
                  <a:lnTo>
                    <a:pt x="3640" y="40678"/>
                  </a:lnTo>
                  <a:lnTo>
                    <a:pt x="3606" y="40701"/>
                  </a:lnTo>
                  <a:lnTo>
                    <a:pt x="3583" y="40735"/>
                  </a:lnTo>
                  <a:lnTo>
                    <a:pt x="1547" y="39552"/>
                  </a:lnTo>
                  <a:lnTo>
                    <a:pt x="1547" y="39518"/>
                  </a:lnTo>
                  <a:lnTo>
                    <a:pt x="1558" y="39484"/>
                  </a:lnTo>
                  <a:lnTo>
                    <a:pt x="1558" y="39438"/>
                  </a:lnTo>
                  <a:lnTo>
                    <a:pt x="1547" y="39404"/>
                  </a:lnTo>
                  <a:lnTo>
                    <a:pt x="1524" y="39370"/>
                  </a:lnTo>
                  <a:lnTo>
                    <a:pt x="1502" y="39336"/>
                  </a:lnTo>
                  <a:lnTo>
                    <a:pt x="1479" y="39313"/>
                  </a:lnTo>
                  <a:lnTo>
                    <a:pt x="1445" y="39302"/>
                  </a:lnTo>
                  <a:lnTo>
                    <a:pt x="1411" y="39279"/>
                  </a:lnTo>
                  <a:lnTo>
                    <a:pt x="1365" y="39279"/>
                  </a:lnTo>
                  <a:lnTo>
                    <a:pt x="1365" y="36970"/>
                  </a:lnTo>
                  <a:lnTo>
                    <a:pt x="1411" y="36959"/>
                  </a:lnTo>
                  <a:lnTo>
                    <a:pt x="1456" y="36947"/>
                  </a:lnTo>
                  <a:lnTo>
                    <a:pt x="1490" y="36913"/>
                  </a:lnTo>
                  <a:lnTo>
                    <a:pt x="1524" y="36890"/>
                  </a:lnTo>
                  <a:lnTo>
                    <a:pt x="1558" y="36856"/>
                  </a:lnTo>
                  <a:lnTo>
                    <a:pt x="1581" y="36811"/>
                  </a:lnTo>
                  <a:lnTo>
                    <a:pt x="1593" y="36765"/>
                  </a:lnTo>
                  <a:lnTo>
                    <a:pt x="1593" y="36720"/>
                  </a:lnTo>
                  <a:lnTo>
                    <a:pt x="1593" y="36674"/>
                  </a:lnTo>
                  <a:lnTo>
                    <a:pt x="1570" y="36629"/>
                  </a:lnTo>
                  <a:lnTo>
                    <a:pt x="3538" y="35491"/>
                  </a:lnTo>
                  <a:close/>
                  <a:moveTo>
                    <a:pt x="3640" y="0"/>
                  </a:moveTo>
                  <a:lnTo>
                    <a:pt x="3697" y="11"/>
                  </a:lnTo>
                  <a:lnTo>
                    <a:pt x="3697" y="2298"/>
                  </a:lnTo>
                  <a:lnTo>
                    <a:pt x="3652" y="2309"/>
                  </a:lnTo>
                  <a:lnTo>
                    <a:pt x="3606" y="2332"/>
                  </a:lnTo>
                  <a:lnTo>
                    <a:pt x="3572" y="2355"/>
                  </a:lnTo>
                  <a:lnTo>
                    <a:pt x="3538" y="2377"/>
                  </a:lnTo>
                  <a:lnTo>
                    <a:pt x="3515" y="2412"/>
                  </a:lnTo>
                  <a:lnTo>
                    <a:pt x="3504" y="2446"/>
                  </a:lnTo>
                  <a:lnTo>
                    <a:pt x="3492" y="2491"/>
                  </a:lnTo>
                  <a:lnTo>
                    <a:pt x="3481" y="2537"/>
                  </a:lnTo>
                  <a:lnTo>
                    <a:pt x="3481" y="2571"/>
                  </a:lnTo>
                  <a:lnTo>
                    <a:pt x="3492" y="2616"/>
                  </a:lnTo>
                  <a:lnTo>
                    <a:pt x="1490" y="3777"/>
                  </a:lnTo>
                  <a:lnTo>
                    <a:pt x="1456" y="3754"/>
                  </a:lnTo>
                  <a:lnTo>
                    <a:pt x="1422" y="3731"/>
                  </a:lnTo>
                  <a:lnTo>
                    <a:pt x="1388" y="3720"/>
                  </a:lnTo>
                  <a:lnTo>
                    <a:pt x="1354" y="3708"/>
                  </a:lnTo>
                  <a:lnTo>
                    <a:pt x="1308" y="3720"/>
                  </a:lnTo>
                  <a:lnTo>
                    <a:pt x="1274" y="3731"/>
                  </a:lnTo>
                  <a:lnTo>
                    <a:pt x="1240" y="3754"/>
                  </a:lnTo>
                  <a:lnTo>
                    <a:pt x="1217" y="3777"/>
                  </a:lnTo>
                  <a:lnTo>
                    <a:pt x="0" y="3083"/>
                  </a:lnTo>
                  <a:lnTo>
                    <a:pt x="0" y="3140"/>
                  </a:lnTo>
                  <a:lnTo>
                    <a:pt x="1194" y="3822"/>
                  </a:lnTo>
                  <a:lnTo>
                    <a:pt x="1183" y="3879"/>
                  </a:lnTo>
                  <a:lnTo>
                    <a:pt x="1194" y="3947"/>
                  </a:lnTo>
                  <a:lnTo>
                    <a:pt x="1217" y="3993"/>
                  </a:lnTo>
                  <a:lnTo>
                    <a:pt x="1263" y="4027"/>
                  </a:lnTo>
                  <a:lnTo>
                    <a:pt x="1320" y="4050"/>
                  </a:lnTo>
                  <a:lnTo>
                    <a:pt x="1320" y="6404"/>
                  </a:lnTo>
                  <a:lnTo>
                    <a:pt x="1274" y="6416"/>
                  </a:lnTo>
                  <a:lnTo>
                    <a:pt x="1240" y="6427"/>
                  </a:lnTo>
                  <a:lnTo>
                    <a:pt x="1206" y="6450"/>
                  </a:lnTo>
                  <a:lnTo>
                    <a:pt x="1172" y="6484"/>
                  </a:lnTo>
                  <a:lnTo>
                    <a:pt x="1149" y="6518"/>
                  </a:lnTo>
                  <a:lnTo>
                    <a:pt x="1126" y="6552"/>
                  </a:lnTo>
                  <a:lnTo>
                    <a:pt x="1115" y="6598"/>
                  </a:lnTo>
                  <a:lnTo>
                    <a:pt x="1115" y="6643"/>
                  </a:lnTo>
                  <a:lnTo>
                    <a:pt x="1115" y="6677"/>
                  </a:lnTo>
                  <a:lnTo>
                    <a:pt x="1126" y="6723"/>
                  </a:lnTo>
                  <a:lnTo>
                    <a:pt x="0" y="7371"/>
                  </a:lnTo>
                  <a:lnTo>
                    <a:pt x="0" y="7428"/>
                  </a:lnTo>
                  <a:lnTo>
                    <a:pt x="1149" y="6768"/>
                  </a:lnTo>
                  <a:lnTo>
                    <a:pt x="1183" y="6814"/>
                  </a:lnTo>
                  <a:lnTo>
                    <a:pt x="1229" y="6848"/>
                  </a:lnTo>
                  <a:lnTo>
                    <a:pt x="1285" y="6871"/>
                  </a:lnTo>
                  <a:lnTo>
                    <a:pt x="1354" y="6882"/>
                  </a:lnTo>
                  <a:lnTo>
                    <a:pt x="1411" y="6871"/>
                  </a:lnTo>
                  <a:lnTo>
                    <a:pt x="1467" y="6848"/>
                  </a:lnTo>
                  <a:lnTo>
                    <a:pt x="1513" y="6814"/>
                  </a:lnTo>
                  <a:lnTo>
                    <a:pt x="1558" y="6768"/>
                  </a:lnTo>
                  <a:lnTo>
                    <a:pt x="3538" y="7917"/>
                  </a:lnTo>
                  <a:lnTo>
                    <a:pt x="3526" y="7951"/>
                  </a:lnTo>
                  <a:lnTo>
                    <a:pt x="3526" y="7986"/>
                  </a:lnTo>
                  <a:lnTo>
                    <a:pt x="3526" y="8031"/>
                  </a:lnTo>
                  <a:lnTo>
                    <a:pt x="3538" y="8065"/>
                  </a:lnTo>
                  <a:lnTo>
                    <a:pt x="3561" y="8099"/>
                  </a:lnTo>
                  <a:lnTo>
                    <a:pt x="3583" y="8122"/>
                  </a:lnTo>
                  <a:lnTo>
                    <a:pt x="3617" y="8145"/>
                  </a:lnTo>
                  <a:lnTo>
                    <a:pt x="3640" y="8168"/>
                  </a:lnTo>
                  <a:lnTo>
                    <a:pt x="3686" y="8179"/>
                  </a:lnTo>
                  <a:lnTo>
                    <a:pt x="3754" y="8179"/>
                  </a:lnTo>
                  <a:lnTo>
                    <a:pt x="3799" y="8168"/>
                  </a:lnTo>
                  <a:lnTo>
                    <a:pt x="3834" y="8145"/>
                  </a:lnTo>
                  <a:lnTo>
                    <a:pt x="3856" y="8122"/>
                  </a:lnTo>
                  <a:lnTo>
                    <a:pt x="3879" y="8099"/>
                  </a:lnTo>
                  <a:lnTo>
                    <a:pt x="3902" y="8065"/>
                  </a:lnTo>
                  <a:lnTo>
                    <a:pt x="3913" y="8031"/>
                  </a:lnTo>
                  <a:lnTo>
                    <a:pt x="3913" y="7986"/>
                  </a:lnTo>
                  <a:lnTo>
                    <a:pt x="3913" y="7951"/>
                  </a:lnTo>
                  <a:lnTo>
                    <a:pt x="3902" y="7906"/>
                  </a:lnTo>
                  <a:lnTo>
                    <a:pt x="5938" y="6734"/>
                  </a:lnTo>
                  <a:lnTo>
                    <a:pt x="5972" y="6768"/>
                  </a:lnTo>
                  <a:lnTo>
                    <a:pt x="6006" y="6791"/>
                  </a:lnTo>
                  <a:lnTo>
                    <a:pt x="6040" y="6814"/>
                  </a:lnTo>
                  <a:lnTo>
                    <a:pt x="6131" y="6814"/>
                  </a:lnTo>
                  <a:lnTo>
                    <a:pt x="6177" y="6791"/>
                  </a:lnTo>
                  <a:lnTo>
                    <a:pt x="6211" y="6768"/>
                  </a:lnTo>
                  <a:lnTo>
                    <a:pt x="6234" y="6734"/>
                  </a:lnTo>
                  <a:lnTo>
                    <a:pt x="8270" y="7906"/>
                  </a:lnTo>
                  <a:lnTo>
                    <a:pt x="8259" y="7951"/>
                  </a:lnTo>
                  <a:lnTo>
                    <a:pt x="8247" y="7986"/>
                  </a:lnTo>
                  <a:lnTo>
                    <a:pt x="8259" y="8031"/>
                  </a:lnTo>
                  <a:lnTo>
                    <a:pt x="8270" y="8065"/>
                  </a:lnTo>
                  <a:lnTo>
                    <a:pt x="8304" y="8122"/>
                  </a:lnTo>
                  <a:lnTo>
                    <a:pt x="8361" y="8168"/>
                  </a:lnTo>
                  <a:lnTo>
                    <a:pt x="8395" y="8190"/>
                  </a:lnTo>
                  <a:lnTo>
                    <a:pt x="8429" y="8190"/>
                  </a:lnTo>
                  <a:lnTo>
                    <a:pt x="8429" y="10568"/>
                  </a:lnTo>
                  <a:lnTo>
                    <a:pt x="8372" y="10590"/>
                  </a:lnTo>
                  <a:lnTo>
                    <a:pt x="8327" y="10625"/>
                  </a:lnTo>
                  <a:lnTo>
                    <a:pt x="8293" y="10681"/>
                  </a:lnTo>
                  <a:lnTo>
                    <a:pt x="8281" y="10750"/>
                  </a:lnTo>
                  <a:lnTo>
                    <a:pt x="8293" y="10795"/>
                  </a:lnTo>
                  <a:lnTo>
                    <a:pt x="6291" y="11956"/>
                  </a:lnTo>
                  <a:lnTo>
                    <a:pt x="6256" y="11910"/>
                  </a:lnTo>
                  <a:lnTo>
                    <a:pt x="6211" y="11876"/>
                  </a:lnTo>
                  <a:lnTo>
                    <a:pt x="6154" y="11853"/>
                  </a:lnTo>
                  <a:lnTo>
                    <a:pt x="6086" y="11842"/>
                  </a:lnTo>
                  <a:lnTo>
                    <a:pt x="6040" y="11853"/>
                  </a:lnTo>
                  <a:lnTo>
                    <a:pt x="5995" y="11865"/>
                  </a:lnTo>
                  <a:lnTo>
                    <a:pt x="5949" y="11887"/>
                  </a:lnTo>
                  <a:lnTo>
                    <a:pt x="5915" y="11921"/>
                  </a:lnTo>
                  <a:lnTo>
                    <a:pt x="5881" y="11956"/>
                  </a:lnTo>
                  <a:lnTo>
                    <a:pt x="5858" y="12001"/>
                  </a:lnTo>
                  <a:lnTo>
                    <a:pt x="5847" y="12047"/>
                  </a:lnTo>
                  <a:lnTo>
                    <a:pt x="5847" y="12092"/>
                  </a:lnTo>
                  <a:lnTo>
                    <a:pt x="5847" y="12138"/>
                  </a:lnTo>
                  <a:lnTo>
                    <a:pt x="5858" y="12183"/>
                  </a:lnTo>
                  <a:lnTo>
                    <a:pt x="5881" y="12217"/>
                  </a:lnTo>
                  <a:lnTo>
                    <a:pt x="5904" y="12263"/>
                  </a:lnTo>
                  <a:lnTo>
                    <a:pt x="5938" y="12285"/>
                  </a:lnTo>
                  <a:lnTo>
                    <a:pt x="5972" y="12308"/>
                  </a:lnTo>
                  <a:lnTo>
                    <a:pt x="6018" y="12331"/>
                  </a:lnTo>
                  <a:lnTo>
                    <a:pt x="6063" y="12342"/>
                  </a:lnTo>
                  <a:lnTo>
                    <a:pt x="6063" y="14651"/>
                  </a:lnTo>
                  <a:lnTo>
                    <a:pt x="5995" y="14674"/>
                  </a:lnTo>
                  <a:lnTo>
                    <a:pt x="5938" y="14720"/>
                  </a:lnTo>
                  <a:lnTo>
                    <a:pt x="5904" y="14777"/>
                  </a:lnTo>
                  <a:lnTo>
                    <a:pt x="5892" y="14811"/>
                  </a:lnTo>
                  <a:lnTo>
                    <a:pt x="5881" y="14845"/>
                  </a:lnTo>
                  <a:lnTo>
                    <a:pt x="5904" y="14913"/>
                  </a:lnTo>
                  <a:lnTo>
                    <a:pt x="3856" y="16096"/>
                  </a:lnTo>
                  <a:lnTo>
                    <a:pt x="3834" y="16062"/>
                  </a:lnTo>
                  <a:lnTo>
                    <a:pt x="3799" y="16039"/>
                  </a:lnTo>
                  <a:lnTo>
                    <a:pt x="3765" y="16028"/>
                  </a:lnTo>
                  <a:lnTo>
                    <a:pt x="3720" y="16017"/>
                  </a:lnTo>
                  <a:lnTo>
                    <a:pt x="3674" y="16028"/>
                  </a:lnTo>
                  <a:lnTo>
                    <a:pt x="3640" y="16039"/>
                  </a:lnTo>
                  <a:lnTo>
                    <a:pt x="3606" y="16062"/>
                  </a:lnTo>
                  <a:lnTo>
                    <a:pt x="3572" y="16096"/>
                  </a:lnTo>
                  <a:lnTo>
                    <a:pt x="1547" y="14924"/>
                  </a:lnTo>
                  <a:lnTo>
                    <a:pt x="1547" y="14890"/>
                  </a:lnTo>
                  <a:lnTo>
                    <a:pt x="1558" y="14845"/>
                  </a:lnTo>
                  <a:lnTo>
                    <a:pt x="1547" y="14811"/>
                  </a:lnTo>
                  <a:lnTo>
                    <a:pt x="1536" y="14765"/>
                  </a:lnTo>
                  <a:lnTo>
                    <a:pt x="1524" y="14731"/>
                  </a:lnTo>
                  <a:lnTo>
                    <a:pt x="1502" y="14708"/>
                  </a:lnTo>
                  <a:lnTo>
                    <a:pt x="1467" y="14674"/>
                  </a:lnTo>
                  <a:lnTo>
                    <a:pt x="1433" y="14663"/>
                  </a:lnTo>
                  <a:lnTo>
                    <a:pt x="1388" y="14651"/>
                  </a:lnTo>
                  <a:lnTo>
                    <a:pt x="1354" y="14640"/>
                  </a:lnTo>
                  <a:lnTo>
                    <a:pt x="1308" y="14651"/>
                  </a:lnTo>
                  <a:lnTo>
                    <a:pt x="1274" y="14663"/>
                  </a:lnTo>
                  <a:lnTo>
                    <a:pt x="1240" y="14674"/>
                  </a:lnTo>
                  <a:lnTo>
                    <a:pt x="1206" y="14708"/>
                  </a:lnTo>
                  <a:lnTo>
                    <a:pt x="1183" y="14731"/>
                  </a:lnTo>
                  <a:lnTo>
                    <a:pt x="1160" y="14765"/>
                  </a:lnTo>
                  <a:lnTo>
                    <a:pt x="1149" y="14811"/>
                  </a:lnTo>
                  <a:lnTo>
                    <a:pt x="1149" y="14845"/>
                  </a:lnTo>
                  <a:lnTo>
                    <a:pt x="1160" y="14913"/>
                  </a:lnTo>
                  <a:lnTo>
                    <a:pt x="0" y="15584"/>
                  </a:lnTo>
                  <a:lnTo>
                    <a:pt x="0" y="15641"/>
                  </a:lnTo>
                  <a:lnTo>
                    <a:pt x="1172" y="14959"/>
                  </a:lnTo>
                  <a:lnTo>
                    <a:pt x="1206" y="14993"/>
                  </a:lnTo>
                  <a:lnTo>
                    <a:pt x="1251" y="15027"/>
                  </a:lnTo>
                  <a:lnTo>
                    <a:pt x="1297" y="15050"/>
                  </a:lnTo>
                  <a:lnTo>
                    <a:pt x="1354" y="15061"/>
                  </a:lnTo>
                  <a:lnTo>
                    <a:pt x="1399" y="15050"/>
                  </a:lnTo>
                  <a:lnTo>
                    <a:pt x="1445" y="15027"/>
                  </a:lnTo>
                  <a:lnTo>
                    <a:pt x="1490" y="15004"/>
                  </a:lnTo>
                  <a:lnTo>
                    <a:pt x="1524" y="14959"/>
                  </a:lnTo>
                  <a:lnTo>
                    <a:pt x="3549" y="16142"/>
                  </a:lnTo>
                  <a:lnTo>
                    <a:pt x="3538" y="16199"/>
                  </a:lnTo>
                  <a:lnTo>
                    <a:pt x="3549" y="16267"/>
                  </a:lnTo>
                  <a:lnTo>
                    <a:pt x="3583" y="16312"/>
                  </a:lnTo>
                  <a:lnTo>
                    <a:pt x="3629" y="16358"/>
                  </a:lnTo>
                  <a:lnTo>
                    <a:pt x="3697" y="16369"/>
                  </a:lnTo>
                  <a:lnTo>
                    <a:pt x="3697" y="18769"/>
                  </a:lnTo>
                  <a:lnTo>
                    <a:pt x="3629" y="18792"/>
                  </a:lnTo>
                  <a:lnTo>
                    <a:pt x="3572" y="18826"/>
                  </a:lnTo>
                  <a:lnTo>
                    <a:pt x="3538" y="18883"/>
                  </a:lnTo>
                  <a:lnTo>
                    <a:pt x="3526" y="18951"/>
                  </a:lnTo>
                  <a:lnTo>
                    <a:pt x="3538" y="19020"/>
                  </a:lnTo>
                  <a:lnTo>
                    <a:pt x="1502" y="20191"/>
                  </a:lnTo>
                  <a:lnTo>
                    <a:pt x="1467" y="20169"/>
                  </a:lnTo>
                  <a:lnTo>
                    <a:pt x="1433" y="20134"/>
                  </a:lnTo>
                  <a:lnTo>
                    <a:pt x="1399" y="20123"/>
                  </a:lnTo>
                  <a:lnTo>
                    <a:pt x="1308" y="20123"/>
                  </a:lnTo>
                  <a:lnTo>
                    <a:pt x="1263" y="20146"/>
                  </a:lnTo>
                  <a:lnTo>
                    <a:pt x="1229" y="20169"/>
                  </a:lnTo>
                  <a:lnTo>
                    <a:pt x="1194" y="20203"/>
                  </a:lnTo>
                  <a:lnTo>
                    <a:pt x="0" y="19509"/>
                  </a:lnTo>
                  <a:lnTo>
                    <a:pt x="0" y="19554"/>
                  </a:lnTo>
                  <a:lnTo>
                    <a:pt x="1183" y="20237"/>
                  </a:lnTo>
                  <a:lnTo>
                    <a:pt x="1172" y="20305"/>
                  </a:lnTo>
                  <a:lnTo>
                    <a:pt x="1183" y="20362"/>
                  </a:lnTo>
                  <a:lnTo>
                    <a:pt x="1206" y="20419"/>
                  </a:lnTo>
                  <a:lnTo>
                    <a:pt x="1263" y="20464"/>
                  </a:lnTo>
                  <a:lnTo>
                    <a:pt x="1320" y="20487"/>
                  </a:lnTo>
                  <a:lnTo>
                    <a:pt x="1320" y="22830"/>
                  </a:lnTo>
                  <a:lnTo>
                    <a:pt x="1285" y="22842"/>
                  </a:lnTo>
                  <a:lnTo>
                    <a:pt x="1240" y="22865"/>
                  </a:lnTo>
                  <a:lnTo>
                    <a:pt x="1206" y="22887"/>
                  </a:lnTo>
                  <a:lnTo>
                    <a:pt x="1183" y="22910"/>
                  </a:lnTo>
                  <a:lnTo>
                    <a:pt x="1160" y="22944"/>
                  </a:lnTo>
                  <a:lnTo>
                    <a:pt x="1138" y="22978"/>
                  </a:lnTo>
                  <a:lnTo>
                    <a:pt x="1126" y="23012"/>
                  </a:lnTo>
                  <a:lnTo>
                    <a:pt x="1126" y="23058"/>
                  </a:lnTo>
                  <a:lnTo>
                    <a:pt x="1126" y="23103"/>
                  </a:lnTo>
                  <a:lnTo>
                    <a:pt x="1138" y="23138"/>
                  </a:lnTo>
                  <a:lnTo>
                    <a:pt x="0" y="23797"/>
                  </a:lnTo>
                  <a:lnTo>
                    <a:pt x="0" y="23843"/>
                  </a:lnTo>
                  <a:lnTo>
                    <a:pt x="1160" y="23183"/>
                  </a:lnTo>
                  <a:lnTo>
                    <a:pt x="1194" y="23229"/>
                  </a:lnTo>
                  <a:lnTo>
                    <a:pt x="1240" y="23263"/>
                  </a:lnTo>
                  <a:lnTo>
                    <a:pt x="1297" y="23285"/>
                  </a:lnTo>
                  <a:lnTo>
                    <a:pt x="1411" y="23285"/>
                  </a:lnTo>
                  <a:lnTo>
                    <a:pt x="1456" y="23263"/>
                  </a:lnTo>
                  <a:lnTo>
                    <a:pt x="1502" y="23229"/>
                  </a:lnTo>
                  <a:lnTo>
                    <a:pt x="1536" y="23183"/>
                  </a:lnTo>
                  <a:lnTo>
                    <a:pt x="3561" y="24355"/>
                  </a:lnTo>
                  <a:lnTo>
                    <a:pt x="3549" y="24412"/>
                  </a:lnTo>
                  <a:lnTo>
                    <a:pt x="3561" y="24468"/>
                  </a:lnTo>
                  <a:lnTo>
                    <a:pt x="3595" y="24514"/>
                  </a:lnTo>
                  <a:lnTo>
                    <a:pt x="3640" y="24548"/>
                  </a:lnTo>
                  <a:lnTo>
                    <a:pt x="3697" y="24571"/>
                  </a:lnTo>
                  <a:lnTo>
                    <a:pt x="3697" y="26982"/>
                  </a:lnTo>
                  <a:lnTo>
                    <a:pt x="3629" y="27005"/>
                  </a:lnTo>
                  <a:lnTo>
                    <a:pt x="3583" y="27051"/>
                  </a:lnTo>
                  <a:lnTo>
                    <a:pt x="3549" y="27096"/>
                  </a:lnTo>
                  <a:lnTo>
                    <a:pt x="3538" y="27164"/>
                  </a:lnTo>
                  <a:lnTo>
                    <a:pt x="3549" y="27221"/>
                  </a:lnTo>
                  <a:lnTo>
                    <a:pt x="1490" y="28416"/>
                  </a:lnTo>
                  <a:lnTo>
                    <a:pt x="1456" y="28382"/>
                  </a:lnTo>
                  <a:lnTo>
                    <a:pt x="1433" y="28359"/>
                  </a:lnTo>
                  <a:lnTo>
                    <a:pt x="1388" y="28347"/>
                  </a:lnTo>
                  <a:lnTo>
                    <a:pt x="1354" y="28336"/>
                  </a:lnTo>
                  <a:lnTo>
                    <a:pt x="1308" y="28347"/>
                  </a:lnTo>
                  <a:lnTo>
                    <a:pt x="1274" y="28359"/>
                  </a:lnTo>
                  <a:lnTo>
                    <a:pt x="1240" y="28382"/>
                  </a:lnTo>
                  <a:lnTo>
                    <a:pt x="1206" y="28416"/>
                  </a:lnTo>
                  <a:lnTo>
                    <a:pt x="0" y="27722"/>
                  </a:lnTo>
                  <a:lnTo>
                    <a:pt x="0" y="27767"/>
                  </a:lnTo>
                  <a:lnTo>
                    <a:pt x="1183" y="28461"/>
                  </a:lnTo>
                  <a:lnTo>
                    <a:pt x="1183" y="28518"/>
                  </a:lnTo>
                  <a:lnTo>
                    <a:pt x="1194" y="28575"/>
                  </a:lnTo>
                  <a:lnTo>
                    <a:pt x="1217" y="28620"/>
                  </a:lnTo>
                  <a:lnTo>
                    <a:pt x="1263" y="28666"/>
                  </a:lnTo>
                  <a:lnTo>
                    <a:pt x="1320" y="28677"/>
                  </a:lnTo>
                  <a:lnTo>
                    <a:pt x="1320" y="31032"/>
                  </a:lnTo>
                  <a:lnTo>
                    <a:pt x="1274" y="31043"/>
                  </a:lnTo>
                  <a:lnTo>
                    <a:pt x="1240" y="31055"/>
                  </a:lnTo>
                  <a:lnTo>
                    <a:pt x="1206" y="31078"/>
                  </a:lnTo>
                  <a:lnTo>
                    <a:pt x="1172" y="31112"/>
                  </a:lnTo>
                  <a:lnTo>
                    <a:pt x="1149" y="31146"/>
                  </a:lnTo>
                  <a:lnTo>
                    <a:pt x="1126" y="31180"/>
                  </a:lnTo>
                  <a:lnTo>
                    <a:pt x="1115" y="31225"/>
                  </a:lnTo>
                  <a:lnTo>
                    <a:pt x="1115" y="31271"/>
                  </a:lnTo>
                  <a:lnTo>
                    <a:pt x="1115" y="31316"/>
                  </a:lnTo>
                  <a:lnTo>
                    <a:pt x="1126" y="31362"/>
                  </a:lnTo>
                  <a:lnTo>
                    <a:pt x="0" y="32010"/>
                  </a:lnTo>
                  <a:lnTo>
                    <a:pt x="0" y="32056"/>
                  </a:lnTo>
                  <a:lnTo>
                    <a:pt x="1149" y="31396"/>
                  </a:lnTo>
                  <a:lnTo>
                    <a:pt x="1183" y="31442"/>
                  </a:lnTo>
                  <a:lnTo>
                    <a:pt x="1229" y="31476"/>
                  </a:lnTo>
                  <a:lnTo>
                    <a:pt x="1285" y="31498"/>
                  </a:lnTo>
                  <a:lnTo>
                    <a:pt x="1354" y="31510"/>
                  </a:lnTo>
                  <a:lnTo>
                    <a:pt x="1411" y="31498"/>
                  </a:lnTo>
                  <a:lnTo>
                    <a:pt x="1467" y="31476"/>
                  </a:lnTo>
                  <a:lnTo>
                    <a:pt x="1513" y="31442"/>
                  </a:lnTo>
                  <a:lnTo>
                    <a:pt x="1547" y="31407"/>
                  </a:lnTo>
                  <a:lnTo>
                    <a:pt x="3538" y="32545"/>
                  </a:lnTo>
                  <a:lnTo>
                    <a:pt x="3526" y="32579"/>
                  </a:lnTo>
                  <a:lnTo>
                    <a:pt x="3526" y="32625"/>
                  </a:lnTo>
                  <a:lnTo>
                    <a:pt x="3538" y="32693"/>
                  </a:lnTo>
                  <a:lnTo>
                    <a:pt x="3572" y="32750"/>
                  </a:lnTo>
                  <a:lnTo>
                    <a:pt x="3629" y="32795"/>
                  </a:lnTo>
                  <a:lnTo>
                    <a:pt x="3697" y="32818"/>
                  </a:lnTo>
                  <a:lnTo>
                    <a:pt x="3697" y="35161"/>
                  </a:lnTo>
                  <a:lnTo>
                    <a:pt x="3652" y="35173"/>
                  </a:lnTo>
                  <a:lnTo>
                    <a:pt x="3617" y="35184"/>
                  </a:lnTo>
                  <a:lnTo>
                    <a:pt x="3561" y="35230"/>
                  </a:lnTo>
                  <a:lnTo>
                    <a:pt x="3538" y="35264"/>
                  </a:lnTo>
                  <a:lnTo>
                    <a:pt x="3515" y="35298"/>
                  </a:lnTo>
                  <a:lnTo>
                    <a:pt x="3504" y="35332"/>
                  </a:lnTo>
                  <a:lnTo>
                    <a:pt x="3504" y="35377"/>
                  </a:lnTo>
                  <a:lnTo>
                    <a:pt x="3504" y="35412"/>
                  </a:lnTo>
                  <a:lnTo>
                    <a:pt x="3515" y="35457"/>
                  </a:lnTo>
                  <a:lnTo>
                    <a:pt x="1547" y="36583"/>
                  </a:lnTo>
                  <a:lnTo>
                    <a:pt x="1513" y="36538"/>
                  </a:lnTo>
                  <a:lnTo>
                    <a:pt x="1467" y="36504"/>
                  </a:lnTo>
                  <a:lnTo>
                    <a:pt x="1411" y="36492"/>
                  </a:lnTo>
                  <a:lnTo>
                    <a:pt x="1354" y="36481"/>
                  </a:lnTo>
                  <a:lnTo>
                    <a:pt x="1285" y="36492"/>
                  </a:lnTo>
                  <a:lnTo>
                    <a:pt x="1229" y="36515"/>
                  </a:lnTo>
                  <a:lnTo>
                    <a:pt x="1183" y="36549"/>
                  </a:lnTo>
                  <a:lnTo>
                    <a:pt x="1149" y="36595"/>
                  </a:lnTo>
                  <a:lnTo>
                    <a:pt x="0" y="35935"/>
                  </a:lnTo>
                  <a:lnTo>
                    <a:pt x="0" y="35980"/>
                  </a:lnTo>
                  <a:lnTo>
                    <a:pt x="1126" y="36629"/>
                  </a:lnTo>
                  <a:lnTo>
                    <a:pt x="1115" y="36674"/>
                  </a:lnTo>
                  <a:lnTo>
                    <a:pt x="1103" y="36720"/>
                  </a:lnTo>
                  <a:lnTo>
                    <a:pt x="1115" y="36765"/>
                  </a:lnTo>
                  <a:lnTo>
                    <a:pt x="1126" y="36811"/>
                  </a:lnTo>
                  <a:lnTo>
                    <a:pt x="1138" y="36845"/>
                  </a:lnTo>
                  <a:lnTo>
                    <a:pt x="1172" y="36890"/>
                  </a:lnTo>
                  <a:lnTo>
                    <a:pt x="1206" y="36913"/>
                  </a:lnTo>
                  <a:lnTo>
                    <a:pt x="1240" y="36936"/>
                  </a:lnTo>
                  <a:lnTo>
                    <a:pt x="1274" y="36959"/>
                  </a:lnTo>
                  <a:lnTo>
                    <a:pt x="1320" y="36959"/>
                  </a:lnTo>
                  <a:lnTo>
                    <a:pt x="1320" y="39279"/>
                  </a:lnTo>
                  <a:lnTo>
                    <a:pt x="1251" y="39302"/>
                  </a:lnTo>
                  <a:lnTo>
                    <a:pt x="1194" y="39347"/>
                  </a:lnTo>
                  <a:lnTo>
                    <a:pt x="1160" y="39404"/>
                  </a:lnTo>
                  <a:lnTo>
                    <a:pt x="1149" y="39438"/>
                  </a:lnTo>
                  <a:lnTo>
                    <a:pt x="1149" y="39484"/>
                  </a:lnTo>
                  <a:lnTo>
                    <a:pt x="1149" y="39518"/>
                  </a:lnTo>
                  <a:lnTo>
                    <a:pt x="1160" y="39552"/>
                  </a:lnTo>
                  <a:lnTo>
                    <a:pt x="0" y="40223"/>
                  </a:lnTo>
                  <a:lnTo>
                    <a:pt x="0" y="40269"/>
                  </a:lnTo>
                  <a:lnTo>
                    <a:pt x="1172" y="39598"/>
                  </a:lnTo>
                  <a:lnTo>
                    <a:pt x="1206" y="39632"/>
                  </a:lnTo>
                  <a:lnTo>
                    <a:pt x="1251" y="39666"/>
                  </a:lnTo>
                  <a:lnTo>
                    <a:pt x="1297" y="39677"/>
                  </a:lnTo>
                  <a:lnTo>
                    <a:pt x="1354" y="39689"/>
                  </a:lnTo>
                  <a:lnTo>
                    <a:pt x="1399" y="39677"/>
                  </a:lnTo>
                  <a:lnTo>
                    <a:pt x="1445" y="39666"/>
                  </a:lnTo>
                  <a:lnTo>
                    <a:pt x="1490" y="39632"/>
                  </a:lnTo>
                  <a:lnTo>
                    <a:pt x="1524" y="39598"/>
                  </a:lnTo>
                  <a:lnTo>
                    <a:pt x="3561" y="40781"/>
                  </a:lnTo>
                  <a:lnTo>
                    <a:pt x="3549" y="40826"/>
                  </a:lnTo>
                  <a:lnTo>
                    <a:pt x="3561" y="40894"/>
                  </a:lnTo>
                  <a:lnTo>
                    <a:pt x="3595" y="40940"/>
                  </a:lnTo>
                  <a:lnTo>
                    <a:pt x="3640" y="40974"/>
                  </a:lnTo>
                  <a:lnTo>
                    <a:pt x="3697" y="40997"/>
                  </a:lnTo>
                  <a:lnTo>
                    <a:pt x="3697" y="43352"/>
                  </a:lnTo>
                  <a:lnTo>
                    <a:pt x="3652" y="43363"/>
                  </a:lnTo>
                  <a:lnTo>
                    <a:pt x="3606" y="43374"/>
                  </a:lnTo>
                  <a:lnTo>
                    <a:pt x="3572" y="43397"/>
                  </a:lnTo>
                  <a:lnTo>
                    <a:pt x="3538" y="43431"/>
                  </a:lnTo>
                  <a:lnTo>
                    <a:pt x="3515" y="43465"/>
                  </a:lnTo>
                  <a:lnTo>
                    <a:pt x="3504" y="43499"/>
                  </a:lnTo>
                  <a:lnTo>
                    <a:pt x="3492" y="43545"/>
                  </a:lnTo>
                  <a:lnTo>
                    <a:pt x="3481" y="43590"/>
                  </a:lnTo>
                  <a:lnTo>
                    <a:pt x="3492" y="43636"/>
                  </a:lnTo>
                  <a:lnTo>
                    <a:pt x="3504" y="43670"/>
                  </a:lnTo>
                  <a:lnTo>
                    <a:pt x="1570" y="44785"/>
                  </a:lnTo>
                  <a:lnTo>
                    <a:pt x="1524" y="44739"/>
                  </a:lnTo>
                  <a:lnTo>
                    <a:pt x="1479" y="44705"/>
                  </a:lnTo>
                  <a:lnTo>
                    <a:pt x="1422" y="44682"/>
                  </a:lnTo>
                  <a:lnTo>
                    <a:pt x="1354" y="44671"/>
                  </a:lnTo>
                  <a:lnTo>
                    <a:pt x="1285" y="44682"/>
                  </a:lnTo>
                  <a:lnTo>
                    <a:pt x="1217" y="44705"/>
                  </a:lnTo>
                  <a:lnTo>
                    <a:pt x="1172" y="44739"/>
                  </a:lnTo>
                  <a:lnTo>
                    <a:pt x="1126" y="44796"/>
                  </a:lnTo>
                  <a:lnTo>
                    <a:pt x="0" y="44136"/>
                  </a:lnTo>
                  <a:lnTo>
                    <a:pt x="0" y="44193"/>
                  </a:lnTo>
                  <a:lnTo>
                    <a:pt x="1103" y="44830"/>
                  </a:lnTo>
                  <a:lnTo>
                    <a:pt x="1092" y="44887"/>
                  </a:lnTo>
                  <a:lnTo>
                    <a:pt x="1081" y="44933"/>
                  </a:lnTo>
                  <a:lnTo>
                    <a:pt x="1092" y="44978"/>
                  </a:lnTo>
                  <a:lnTo>
                    <a:pt x="1103" y="45035"/>
                  </a:lnTo>
                  <a:lnTo>
                    <a:pt x="1126" y="45069"/>
                  </a:lnTo>
                  <a:lnTo>
                    <a:pt x="1149" y="45115"/>
                  </a:lnTo>
                  <a:lnTo>
                    <a:pt x="1194" y="45137"/>
                  </a:lnTo>
                  <a:lnTo>
                    <a:pt x="1229" y="45172"/>
                  </a:lnTo>
                  <a:lnTo>
                    <a:pt x="1274" y="45183"/>
                  </a:lnTo>
                  <a:lnTo>
                    <a:pt x="1320" y="45194"/>
                  </a:lnTo>
                  <a:lnTo>
                    <a:pt x="1320" y="47435"/>
                  </a:lnTo>
                  <a:lnTo>
                    <a:pt x="1274" y="47447"/>
                  </a:lnTo>
                  <a:lnTo>
                    <a:pt x="1229" y="47469"/>
                  </a:lnTo>
                  <a:lnTo>
                    <a:pt x="1194" y="47492"/>
                  </a:lnTo>
                  <a:lnTo>
                    <a:pt x="1160" y="47526"/>
                  </a:lnTo>
                  <a:lnTo>
                    <a:pt x="1138" y="47560"/>
                  </a:lnTo>
                  <a:lnTo>
                    <a:pt x="1115" y="47595"/>
                  </a:lnTo>
                  <a:lnTo>
                    <a:pt x="1103" y="47640"/>
                  </a:lnTo>
                  <a:lnTo>
                    <a:pt x="1103" y="47686"/>
                  </a:lnTo>
                  <a:lnTo>
                    <a:pt x="1103" y="47742"/>
                  </a:lnTo>
                  <a:lnTo>
                    <a:pt x="1115" y="47788"/>
                  </a:lnTo>
                  <a:lnTo>
                    <a:pt x="0" y="48436"/>
                  </a:lnTo>
                  <a:lnTo>
                    <a:pt x="0" y="48482"/>
                  </a:lnTo>
                  <a:lnTo>
                    <a:pt x="1138" y="47822"/>
                  </a:lnTo>
                  <a:lnTo>
                    <a:pt x="1183" y="47879"/>
                  </a:lnTo>
                  <a:lnTo>
                    <a:pt x="1229" y="47913"/>
                  </a:lnTo>
                  <a:lnTo>
                    <a:pt x="1285" y="47936"/>
                  </a:lnTo>
                  <a:lnTo>
                    <a:pt x="1354" y="47947"/>
                  </a:lnTo>
                  <a:lnTo>
                    <a:pt x="1399" y="47936"/>
                  </a:lnTo>
                  <a:lnTo>
                    <a:pt x="1445" y="47924"/>
                  </a:lnTo>
                  <a:lnTo>
                    <a:pt x="1490" y="47902"/>
                  </a:lnTo>
                  <a:lnTo>
                    <a:pt x="1524" y="47868"/>
                  </a:lnTo>
                  <a:lnTo>
                    <a:pt x="1558" y="47833"/>
                  </a:lnTo>
                  <a:lnTo>
                    <a:pt x="1581" y="47788"/>
                  </a:lnTo>
                  <a:lnTo>
                    <a:pt x="1593" y="47742"/>
                  </a:lnTo>
                  <a:lnTo>
                    <a:pt x="1604" y="47686"/>
                  </a:lnTo>
                  <a:lnTo>
                    <a:pt x="1593" y="47640"/>
                  </a:lnTo>
                  <a:lnTo>
                    <a:pt x="1581" y="47595"/>
                  </a:lnTo>
                  <a:lnTo>
                    <a:pt x="1558" y="47560"/>
                  </a:lnTo>
                  <a:lnTo>
                    <a:pt x="1536" y="47515"/>
                  </a:lnTo>
                  <a:lnTo>
                    <a:pt x="1502" y="47492"/>
                  </a:lnTo>
                  <a:lnTo>
                    <a:pt x="1456" y="47469"/>
                  </a:lnTo>
                  <a:lnTo>
                    <a:pt x="1411" y="47447"/>
                  </a:lnTo>
                  <a:lnTo>
                    <a:pt x="1365" y="47435"/>
                  </a:lnTo>
                  <a:lnTo>
                    <a:pt x="1365" y="45194"/>
                  </a:lnTo>
                  <a:lnTo>
                    <a:pt x="1422" y="45183"/>
                  </a:lnTo>
                  <a:lnTo>
                    <a:pt x="1467" y="45172"/>
                  </a:lnTo>
                  <a:lnTo>
                    <a:pt x="1502" y="45149"/>
                  </a:lnTo>
                  <a:lnTo>
                    <a:pt x="1547" y="45115"/>
                  </a:lnTo>
                  <a:lnTo>
                    <a:pt x="1570" y="45081"/>
                  </a:lnTo>
                  <a:lnTo>
                    <a:pt x="1593" y="45035"/>
                  </a:lnTo>
                  <a:lnTo>
                    <a:pt x="1604" y="44990"/>
                  </a:lnTo>
                  <a:lnTo>
                    <a:pt x="1615" y="44933"/>
                  </a:lnTo>
                  <a:lnTo>
                    <a:pt x="1604" y="44876"/>
                  </a:lnTo>
                  <a:lnTo>
                    <a:pt x="1593" y="44830"/>
                  </a:lnTo>
                  <a:lnTo>
                    <a:pt x="3515" y="43716"/>
                  </a:lnTo>
                  <a:lnTo>
                    <a:pt x="3561" y="43761"/>
                  </a:lnTo>
                  <a:lnTo>
                    <a:pt x="3606" y="43795"/>
                  </a:lnTo>
                  <a:lnTo>
                    <a:pt x="3663" y="43818"/>
                  </a:lnTo>
                  <a:lnTo>
                    <a:pt x="3720" y="43829"/>
                  </a:lnTo>
                  <a:lnTo>
                    <a:pt x="3765" y="43818"/>
                  </a:lnTo>
                  <a:lnTo>
                    <a:pt x="3811" y="43807"/>
                  </a:lnTo>
                  <a:lnTo>
                    <a:pt x="3856" y="43784"/>
                  </a:lnTo>
                  <a:lnTo>
                    <a:pt x="3890" y="43750"/>
                  </a:lnTo>
                  <a:lnTo>
                    <a:pt x="3913" y="43716"/>
                  </a:lnTo>
                  <a:lnTo>
                    <a:pt x="3936" y="43681"/>
                  </a:lnTo>
                  <a:lnTo>
                    <a:pt x="3947" y="43636"/>
                  </a:lnTo>
                  <a:lnTo>
                    <a:pt x="3959" y="43590"/>
                  </a:lnTo>
                  <a:lnTo>
                    <a:pt x="3959" y="43545"/>
                  </a:lnTo>
                  <a:lnTo>
                    <a:pt x="3936" y="43499"/>
                  </a:lnTo>
                  <a:lnTo>
                    <a:pt x="3925" y="43454"/>
                  </a:lnTo>
                  <a:lnTo>
                    <a:pt x="3890" y="43420"/>
                  </a:lnTo>
                  <a:lnTo>
                    <a:pt x="3856" y="43397"/>
                  </a:lnTo>
                  <a:lnTo>
                    <a:pt x="3822" y="43374"/>
                  </a:lnTo>
                  <a:lnTo>
                    <a:pt x="3777" y="43363"/>
                  </a:lnTo>
                  <a:lnTo>
                    <a:pt x="3743" y="43352"/>
                  </a:lnTo>
                  <a:lnTo>
                    <a:pt x="3743" y="40997"/>
                  </a:lnTo>
                  <a:lnTo>
                    <a:pt x="3799" y="40985"/>
                  </a:lnTo>
                  <a:lnTo>
                    <a:pt x="3845" y="40940"/>
                  </a:lnTo>
                  <a:lnTo>
                    <a:pt x="3879" y="40894"/>
                  </a:lnTo>
                  <a:lnTo>
                    <a:pt x="3890" y="40826"/>
                  </a:lnTo>
                  <a:lnTo>
                    <a:pt x="3879" y="40769"/>
                  </a:lnTo>
                  <a:lnTo>
                    <a:pt x="5881" y="39609"/>
                  </a:lnTo>
                  <a:lnTo>
                    <a:pt x="5915" y="39666"/>
                  </a:lnTo>
                  <a:lnTo>
                    <a:pt x="5972" y="39700"/>
                  </a:lnTo>
                  <a:lnTo>
                    <a:pt x="6029" y="39723"/>
                  </a:lnTo>
                  <a:lnTo>
                    <a:pt x="6086" y="39734"/>
                  </a:lnTo>
                  <a:lnTo>
                    <a:pt x="6154" y="39723"/>
                  </a:lnTo>
                  <a:lnTo>
                    <a:pt x="6211" y="39700"/>
                  </a:lnTo>
                  <a:lnTo>
                    <a:pt x="6256" y="39666"/>
                  </a:lnTo>
                  <a:lnTo>
                    <a:pt x="6302" y="39620"/>
                  </a:lnTo>
                  <a:lnTo>
                    <a:pt x="8236" y="40735"/>
                  </a:lnTo>
                  <a:lnTo>
                    <a:pt x="8213" y="40781"/>
                  </a:lnTo>
                  <a:lnTo>
                    <a:pt x="8213" y="40826"/>
                  </a:lnTo>
                  <a:lnTo>
                    <a:pt x="8213" y="40883"/>
                  </a:lnTo>
                  <a:lnTo>
                    <a:pt x="8236" y="40929"/>
                  </a:lnTo>
                  <a:lnTo>
                    <a:pt x="8259" y="40963"/>
                  </a:lnTo>
                  <a:lnTo>
                    <a:pt x="8281" y="41008"/>
                  </a:lnTo>
                  <a:lnTo>
                    <a:pt x="8327" y="41031"/>
                  </a:lnTo>
                  <a:lnTo>
                    <a:pt x="8361" y="41054"/>
                  </a:lnTo>
                  <a:lnTo>
                    <a:pt x="8406" y="41076"/>
                  </a:lnTo>
                  <a:lnTo>
                    <a:pt x="8509" y="41076"/>
                  </a:lnTo>
                  <a:lnTo>
                    <a:pt x="8554" y="41054"/>
                  </a:lnTo>
                  <a:lnTo>
                    <a:pt x="8600" y="41031"/>
                  </a:lnTo>
                  <a:lnTo>
                    <a:pt x="8634" y="41008"/>
                  </a:lnTo>
                  <a:lnTo>
                    <a:pt x="8668" y="40963"/>
                  </a:lnTo>
                  <a:lnTo>
                    <a:pt x="8691" y="40929"/>
                  </a:lnTo>
                  <a:lnTo>
                    <a:pt x="8702" y="40883"/>
                  </a:lnTo>
                  <a:lnTo>
                    <a:pt x="8702" y="40826"/>
                  </a:lnTo>
                  <a:lnTo>
                    <a:pt x="8702" y="40781"/>
                  </a:lnTo>
                  <a:lnTo>
                    <a:pt x="8691" y="40735"/>
                  </a:lnTo>
                  <a:lnTo>
                    <a:pt x="10659" y="39598"/>
                  </a:lnTo>
                  <a:lnTo>
                    <a:pt x="10693" y="39632"/>
                  </a:lnTo>
                  <a:lnTo>
                    <a:pt x="10727" y="39655"/>
                  </a:lnTo>
                  <a:lnTo>
                    <a:pt x="10784" y="39677"/>
                  </a:lnTo>
                  <a:lnTo>
                    <a:pt x="10829" y="39689"/>
                  </a:lnTo>
                  <a:lnTo>
                    <a:pt x="10875" y="39677"/>
                  </a:lnTo>
                  <a:lnTo>
                    <a:pt x="10909" y="39666"/>
                  </a:lnTo>
                  <a:lnTo>
                    <a:pt x="10943" y="39655"/>
                  </a:lnTo>
                  <a:lnTo>
                    <a:pt x="10977" y="39620"/>
                  </a:lnTo>
                  <a:lnTo>
                    <a:pt x="11000" y="39598"/>
                  </a:lnTo>
                  <a:lnTo>
                    <a:pt x="11023" y="39564"/>
                  </a:lnTo>
                  <a:lnTo>
                    <a:pt x="11034" y="39518"/>
                  </a:lnTo>
                  <a:lnTo>
                    <a:pt x="11034" y="39484"/>
                  </a:lnTo>
                  <a:lnTo>
                    <a:pt x="11034" y="39438"/>
                  </a:lnTo>
                  <a:lnTo>
                    <a:pt x="11023" y="39404"/>
                  </a:lnTo>
                  <a:lnTo>
                    <a:pt x="11000" y="39370"/>
                  </a:lnTo>
                  <a:lnTo>
                    <a:pt x="10977" y="39347"/>
                  </a:lnTo>
                  <a:lnTo>
                    <a:pt x="10920" y="39302"/>
                  </a:lnTo>
                  <a:lnTo>
                    <a:pt x="10886" y="39291"/>
                  </a:lnTo>
                  <a:lnTo>
                    <a:pt x="10852" y="39279"/>
                  </a:lnTo>
                  <a:lnTo>
                    <a:pt x="10852" y="36913"/>
                  </a:lnTo>
                  <a:lnTo>
                    <a:pt x="10920" y="36890"/>
                  </a:lnTo>
                  <a:lnTo>
                    <a:pt x="10977" y="36856"/>
                  </a:lnTo>
                  <a:lnTo>
                    <a:pt x="11011" y="36799"/>
                  </a:lnTo>
                  <a:lnTo>
                    <a:pt x="11023" y="36765"/>
                  </a:lnTo>
                  <a:lnTo>
                    <a:pt x="11023" y="36720"/>
                  </a:lnTo>
                  <a:lnTo>
                    <a:pt x="11023" y="36686"/>
                  </a:lnTo>
                  <a:lnTo>
                    <a:pt x="11011" y="36651"/>
                  </a:lnTo>
                  <a:lnTo>
                    <a:pt x="10989" y="36617"/>
                  </a:lnTo>
                  <a:lnTo>
                    <a:pt x="10966" y="36583"/>
                  </a:lnTo>
                  <a:lnTo>
                    <a:pt x="10943" y="36560"/>
                  </a:lnTo>
                  <a:lnTo>
                    <a:pt x="10909" y="36549"/>
                  </a:lnTo>
                  <a:lnTo>
                    <a:pt x="10864" y="36538"/>
                  </a:lnTo>
                  <a:lnTo>
                    <a:pt x="10829" y="36526"/>
                  </a:lnTo>
                  <a:lnTo>
                    <a:pt x="10784" y="36538"/>
                  </a:lnTo>
                  <a:lnTo>
                    <a:pt x="10738" y="36549"/>
                  </a:lnTo>
                  <a:lnTo>
                    <a:pt x="10704" y="36583"/>
                  </a:lnTo>
                  <a:lnTo>
                    <a:pt x="10670" y="36617"/>
                  </a:lnTo>
                  <a:lnTo>
                    <a:pt x="8657" y="35457"/>
                  </a:lnTo>
                  <a:lnTo>
                    <a:pt x="8668" y="35412"/>
                  </a:lnTo>
                  <a:lnTo>
                    <a:pt x="8668" y="35377"/>
                  </a:lnTo>
                  <a:lnTo>
                    <a:pt x="8668" y="35332"/>
                  </a:lnTo>
                  <a:lnTo>
                    <a:pt x="8657" y="35298"/>
                  </a:lnTo>
                  <a:lnTo>
                    <a:pt x="8634" y="35264"/>
                  </a:lnTo>
                  <a:lnTo>
                    <a:pt x="8611" y="35230"/>
                  </a:lnTo>
                  <a:lnTo>
                    <a:pt x="8588" y="35207"/>
                  </a:lnTo>
                  <a:lnTo>
                    <a:pt x="8554" y="35184"/>
                  </a:lnTo>
                  <a:lnTo>
                    <a:pt x="8520" y="35173"/>
                  </a:lnTo>
                  <a:lnTo>
                    <a:pt x="8475" y="35173"/>
                  </a:lnTo>
                  <a:lnTo>
                    <a:pt x="8475" y="32829"/>
                  </a:lnTo>
                  <a:lnTo>
                    <a:pt x="8520" y="32818"/>
                  </a:lnTo>
                  <a:lnTo>
                    <a:pt x="8554" y="32807"/>
                  </a:lnTo>
                  <a:lnTo>
                    <a:pt x="8588" y="32784"/>
                  </a:lnTo>
                  <a:lnTo>
                    <a:pt x="8611" y="32761"/>
                  </a:lnTo>
                  <a:lnTo>
                    <a:pt x="8645" y="32727"/>
                  </a:lnTo>
                  <a:lnTo>
                    <a:pt x="8657" y="32693"/>
                  </a:lnTo>
                  <a:lnTo>
                    <a:pt x="8668" y="32659"/>
                  </a:lnTo>
                  <a:lnTo>
                    <a:pt x="8668" y="32625"/>
                  </a:lnTo>
                  <a:lnTo>
                    <a:pt x="8668" y="32579"/>
                  </a:lnTo>
                  <a:lnTo>
                    <a:pt x="8657" y="32534"/>
                  </a:lnTo>
                  <a:lnTo>
                    <a:pt x="8634" y="32499"/>
                  </a:lnTo>
                  <a:lnTo>
                    <a:pt x="8611" y="32465"/>
                  </a:lnTo>
                  <a:lnTo>
                    <a:pt x="8577" y="32443"/>
                  </a:lnTo>
                  <a:lnTo>
                    <a:pt x="8543" y="32420"/>
                  </a:lnTo>
                  <a:lnTo>
                    <a:pt x="8509" y="32408"/>
                  </a:lnTo>
                  <a:lnTo>
                    <a:pt x="8406" y="32408"/>
                  </a:lnTo>
                  <a:lnTo>
                    <a:pt x="8361" y="32431"/>
                  </a:lnTo>
                  <a:lnTo>
                    <a:pt x="8315" y="32465"/>
                  </a:lnTo>
                  <a:lnTo>
                    <a:pt x="8281" y="32499"/>
                  </a:lnTo>
                  <a:lnTo>
                    <a:pt x="6256" y="31328"/>
                  </a:lnTo>
                  <a:lnTo>
                    <a:pt x="6268" y="31271"/>
                  </a:lnTo>
                  <a:lnTo>
                    <a:pt x="6256" y="31237"/>
                  </a:lnTo>
                  <a:lnTo>
                    <a:pt x="6245" y="31203"/>
                  </a:lnTo>
                  <a:lnTo>
                    <a:pt x="6211" y="31146"/>
                  </a:lnTo>
                  <a:lnTo>
                    <a:pt x="6154" y="31112"/>
                  </a:lnTo>
                  <a:lnTo>
                    <a:pt x="6120" y="31100"/>
                  </a:lnTo>
                  <a:lnTo>
                    <a:pt x="6052" y="31100"/>
                  </a:lnTo>
                  <a:lnTo>
                    <a:pt x="6018" y="31112"/>
                  </a:lnTo>
                  <a:lnTo>
                    <a:pt x="5972" y="31146"/>
                  </a:lnTo>
                  <a:lnTo>
                    <a:pt x="5927" y="31203"/>
                  </a:lnTo>
                  <a:lnTo>
                    <a:pt x="5915" y="31237"/>
                  </a:lnTo>
                  <a:lnTo>
                    <a:pt x="5915" y="31271"/>
                  </a:lnTo>
                  <a:lnTo>
                    <a:pt x="5927" y="31328"/>
                  </a:lnTo>
                  <a:lnTo>
                    <a:pt x="3879" y="32499"/>
                  </a:lnTo>
                  <a:lnTo>
                    <a:pt x="3845" y="32465"/>
                  </a:lnTo>
                  <a:lnTo>
                    <a:pt x="3811" y="32443"/>
                  </a:lnTo>
                  <a:lnTo>
                    <a:pt x="3765" y="32431"/>
                  </a:lnTo>
                  <a:lnTo>
                    <a:pt x="3720" y="32420"/>
                  </a:lnTo>
                  <a:lnTo>
                    <a:pt x="3674" y="32431"/>
                  </a:lnTo>
                  <a:lnTo>
                    <a:pt x="3629" y="32443"/>
                  </a:lnTo>
                  <a:lnTo>
                    <a:pt x="3583" y="32477"/>
                  </a:lnTo>
                  <a:lnTo>
                    <a:pt x="3561" y="32511"/>
                  </a:lnTo>
                  <a:lnTo>
                    <a:pt x="1570" y="31362"/>
                  </a:lnTo>
                  <a:lnTo>
                    <a:pt x="1581" y="31316"/>
                  </a:lnTo>
                  <a:lnTo>
                    <a:pt x="1593" y="31271"/>
                  </a:lnTo>
                  <a:lnTo>
                    <a:pt x="1581" y="31225"/>
                  </a:lnTo>
                  <a:lnTo>
                    <a:pt x="1570" y="31180"/>
                  </a:lnTo>
                  <a:lnTo>
                    <a:pt x="1547" y="31146"/>
                  </a:lnTo>
                  <a:lnTo>
                    <a:pt x="1524" y="31112"/>
                  </a:lnTo>
                  <a:lnTo>
                    <a:pt x="1490" y="31078"/>
                  </a:lnTo>
                  <a:lnTo>
                    <a:pt x="1456" y="31055"/>
                  </a:lnTo>
                  <a:lnTo>
                    <a:pt x="1411" y="31043"/>
                  </a:lnTo>
                  <a:lnTo>
                    <a:pt x="1365" y="31032"/>
                  </a:lnTo>
                  <a:lnTo>
                    <a:pt x="1365" y="28689"/>
                  </a:lnTo>
                  <a:lnTo>
                    <a:pt x="1433" y="28666"/>
                  </a:lnTo>
                  <a:lnTo>
                    <a:pt x="1479" y="28632"/>
                  </a:lnTo>
                  <a:lnTo>
                    <a:pt x="1513" y="28575"/>
                  </a:lnTo>
                  <a:lnTo>
                    <a:pt x="1524" y="28518"/>
                  </a:lnTo>
                  <a:lnTo>
                    <a:pt x="1513" y="28450"/>
                  </a:lnTo>
                  <a:lnTo>
                    <a:pt x="3561" y="27267"/>
                  </a:lnTo>
                  <a:lnTo>
                    <a:pt x="3595" y="27301"/>
                  </a:lnTo>
                  <a:lnTo>
                    <a:pt x="3629" y="27324"/>
                  </a:lnTo>
                  <a:lnTo>
                    <a:pt x="3674" y="27346"/>
                  </a:lnTo>
                  <a:lnTo>
                    <a:pt x="3765" y="27346"/>
                  </a:lnTo>
                  <a:lnTo>
                    <a:pt x="3811" y="27324"/>
                  </a:lnTo>
                  <a:lnTo>
                    <a:pt x="3845" y="27301"/>
                  </a:lnTo>
                  <a:lnTo>
                    <a:pt x="3868" y="27267"/>
                  </a:lnTo>
                  <a:lnTo>
                    <a:pt x="5870" y="28416"/>
                  </a:lnTo>
                  <a:lnTo>
                    <a:pt x="5858" y="28461"/>
                  </a:lnTo>
                  <a:lnTo>
                    <a:pt x="5847" y="28518"/>
                  </a:lnTo>
                  <a:lnTo>
                    <a:pt x="5858" y="28564"/>
                  </a:lnTo>
                  <a:lnTo>
                    <a:pt x="5870" y="28609"/>
                  </a:lnTo>
                  <a:lnTo>
                    <a:pt x="5892" y="28643"/>
                  </a:lnTo>
                  <a:lnTo>
                    <a:pt x="5915" y="28689"/>
                  </a:lnTo>
                  <a:lnTo>
                    <a:pt x="5949" y="28711"/>
                  </a:lnTo>
                  <a:lnTo>
                    <a:pt x="5995" y="28734"/>
                  </a:lnTo>
                  <a:lnTo>
                    <a:pt x="6040" y="28746"/>
                  </a:lnTo>
                  <a:lnTo>
                    <a:pt x="6086" y="28757"/>
                  </a:lnTo>
                  <a:lnTo>
                    <a:pt x="6143" y="28746"/>
                  </a:lnTo>
                  <a:lnTo>
                    <a:pt x="6188" y="28734"/>
                  </a:lnTo>
                  <a:lnTo>
                    <a:pt x="6222" y="28711"/>
                  </a:lnTo>
                  <a:lnTo>
                    <a:pt x="6256" y="28689"/>
                  </a:lnTo>
                  <a:lnTo>
                    <a:pt x="6291" y="28643"/>
                  </a:lnTo>
                  <a:lnTo>
                    <a:pt x="6313" y="28609"/>
                  </a:lnTo>
                  <a:lnTo>
                    <a:pt x="6325" y="28564"/>
                  </a:lnTo>
                  <a:lnTo>
                    <a:pt x="6336" y="28518"/>
                  </a:lnTo>
                  <a:lnTo>
                    <a:pt x="6325" y="28461"/>
                  </a:lnTo>
                  <a:lnTo>
                    <a:pt x="6313" y="28416"/>
                  </a:lnTo>
                  <a:lnTo>
                    <a:pt x="8281" y="27278"/>
                  </a:lnTo>
                  <a:lnTo>
                    <a:pt x="8315" y="27324"/>
                  </a:lnTo>
                  <a:lnTo>
                    <a:pt x="8361" y="27358"/>
                  </a:lnTo>
                  <a:lnTo>
                    <a:pt x="8406" y="27369"/>
                  </a:lnTo>
                  <a:lnTo>
                    <a:pt x="8463" y="27381"/>
                  </a:lnTo>
                  <a:lnTo>
                    <a:pt x="8509" y="27381"/>
                  </a:lnTo>
                  <a:lnTo>
                    <a:pt x="8543" y="27358"/>
                  </a:lnTo>
                  <a:lnTo>
                    <a:pt x="8577" y="27346"/>
                  </a:lnTo>
                  <a:lnTo>
                    <a:pt x="8611" y="27312"/>
                  </a:lnTo>
                  <a:lnTo>
                    <a:pt x="8634" y="27290"/>
                  </a:lnTo>
                  <a:lnTo>
                    <a:pt x="8657" y="27244"/>
                  </a:lnTo>
                  <a:lnTo>
                    <a:pt x="8668" y="27210"/>
                  </a:lnTo>
                  <a:lnTo>
                    <a:pt x="8679" y="27164"/>
                  </a:lnTo>
                  <a:lnTo>
                    <a:pt x="8668" y="27130"/>
                  </a:lnTo>
                  <a:lnTo>
                    <a:pt x="8657" y="27085"/>
                  </a:lnTo>
                  <a:lnTo>
                    <a:pt x="8645" y="27051"/>
                  </a:lnTo>
                  <a:lnTo>
                    <a:pt x="8623" y="27017"/>
                  </a:lnTo>
                  <a:lnTo>
                    <a:pt x="8588" y="26994"/>
                  </a:lnTo>
                  <a:lnTo>
                    <a:pt x="8554" y="26971"/>
                  </a:lnTo>
                  <a:lnTo>
                    <a:pt x="8520" y="26960"/>
                  </a:lnTo>
                  <a:lnTo>
                    <a:pt x="8475" y="26960"/>
                  </a:lnTo>
                  <a:lnTo>
                    <a:pt x="8475" y="24628"/>
                  </a:lnTo>
                  <a:lnTo>
                    <a:pt x="8520" y="24616"/>
                  </a:lnTo>
                  <a:lnTo>
                    <a:pt x="8554" y="24605"/>
                  </a:lnTo>
                  <a:lnTo>
                    <a:pt x="8588" y="24582"/>
                  </a:lnTo>
                  <a:lnTo>
                    <a:pt x="8623" y="24559"/>
                  </a:lnTo>
                  <a:lnTo>
                    <a:pt x="8645" y="24525"/>
                  </a:lnTo>
                  <a:lnTo>
                    <a:pt x="8668" y="24491"/>
                  </a:lnTo>
                  <a:lnTo>
                    <a:pt x="8679" y="24446"/>
                  </a:lnTo>
                  <a:lnTo>
                    <a:pt x="8679" y="24412"/>
                  </a:lnTo>
                  <a:lnTo>
                    <a:pt x="8679" y="24366"/>
                  </a:lnTo>
                  <a:lnTo>
                    <a:pt x="8657" y="24321"/>
                  </a:lnTo>
                  <a:lnTo>
                    <a:pt x="8645" y="24286"/>
                  </a:lnTo>
                  <a:lnTo>
                    <a:pt x="8611" y="24252"/>
                  </a:lnTo>
                  <a:lnTo>
                    <a:pt x="8577" y="24230"/>
                  </a:lnTo>
                  <a:lnTo>
                    <a:pt x="8543" y="24207"/>
                  </a:lnTo>
                  <a:lnTo>
                    <a:pt x="8509" y="24195"/>
                  </a:lnTo>
                  <a:lnTo>
                    <a:pt x="8406" y="24195"/>
                  </a:lnTo>
                  <a:lnTo>
                    <a:pt x="8361" y="24218"/>
                  </a:lnTo>
                  <a:lnTo>
                    <a:pt x="8315" y="24241"/>
                  </a:lnTo>
                  <a:lnTo>
                    <a:pt x="8281" y="24286"/>
                  </a:lnTo>
                  <a:lnTo>
                    <a:pt x="6279" y="23126"/>
                  </a:lnTo>
                  <a:lnTo>
                    <a:pt x="6291" y="23092"/>
                  </a:lnTo>
                  <a:lnTo>
                    <a:pt x="6291" y="23058"/>
                  </a:lnTo>
                  <a:lnTo>
                    <a:pt x="6291" y="23024"/>
                  </a:lnTo>
                  <a:lnTo>
                    <a:pt x="6279" y="22978"/>
                  </a:lnTo>
                  <a:lnTo>
                    <a:pt x="6256" y="22944"/>
                  </a:lnTo>
                  <a:lnTo>
                    <a:pt x="6234" y="22921"/>
                  </a:lnTo>
                  <a:lnTo>
                    <a:pt x="6200" y="22899"/>
                  </a:lnTo>
                  <a:lnTo>
                    <a:pt x="6165" y="22876"/>
                  </a:lnTo>
                  <a:lnTo>
                    <a:pt x="6131" y="22865"/>
                  </a:lnTo>
                  <a:lnTo>
                    <a:pt x="6086" y="22853"/>
                  </a:lnTo>
                  <a:lnTo>
                    <a:pt x="6052" y="22865"/>
                  </a:lnTo>
                  <a:lnTo>
                    <a:pt x="6006" y="22876"/>
                  </a:lnTo>
                  <a:lnTo>
                    <a:pt x="5972" y="22899"/>
                  </a:lnTo>
                  <a:lnTo>
                    <a:pt x="5949" y="22921"/>
                  </a:lnTo>
                  <a:lnTo>
                    <a:pt x="5927" y="22944"/>
                  </a:lnTo>
                  <a:lnTo>
                    <a:pt x="5904" y="22978"/>
                  </a:lnTo>
                  <a:lnTo>
                    <a:pt x="5892" y="23024"/>
                  </a:lnTo>
                  <a:lnTo>
                    <a:pt x="5892" y="23058"/>
                  </a:lnTo>
                  <a:lnTo>
                    <a:pt x="5904" y="23126"/>
                  </a:lnTo>
                  <a:lnTo>
                    <a:pt x="3856" y="24309"/>
                  </a:lnTo>
                  <a:lnTo>
                    <a:pt x="3822" y="24286"/>
                  </a:lnTo>
                  <a:lnTo>
                    <a:pt x="3799" y="24264"/>
                  </a:lnTo>
                  <a:lnTo>
                    <a:pt x="3754" y="24252"/>
                  </a:lnTo>
                  <a:lnTo>
                    <a:pt x="3720" y="24241"/>
                  </a:lnTo>
                  <a:lnTo>
                    <a:pt x="3674" y="24252"/>
                  </a:lnTo>
                  <a:lnTo>
                    <a:pt x="3640" y="24264"/>
                  </a:lnTo>
                  <a:lnTo>
                    <a:pt x="3606" y="24286"/>
                  </a:lnTo>
                  <a:lnTo>
                    <a:pt x="3583" y="24309"/>
                  </a:lnTo>
                  <a:lnTo>
                    <a:pt x="1558" y="23149"/>
                  </a:lnTo>
                  <a:lnTo>
                    <a:pt x="1570" y="23103"/>
                  </a:lnTo>
                  <a:lnTo>
                    <a:pt x="1581" y="23058"/>
                  </a:lnTo>
                  <a:lnTo>
                    <a:pt x="1570" y="23012"/>
                  </a:lnTo>
                  <a:lnTo>
                    <a:pt x="1558" y="22978"/>
                  </a:lnTo>
                  <a:lnTo>
                    <a:pt x="1547" y="22933"/>
                  </a:lnTo>
                  <a:lnTo>
                    <a:pt x="1513" y="22910"/>
                  </a:lnTo>
                  <a:lnTo>
                    <a:pt x="1490" y="22876"/>
                  </a:lnTo>
                  <a:lnTo>
                    <a:pt x="1445" y="22853"/>
                  </a:lnTo>
                  <a:lnTo>
                    <a:pt x="1411" y="22842"/>
                  </a:lnTo>
                  <a:lnTo>
                    <a:pt x="1365" y="22830"/>
                  </a:lnTo>
                  <a:lnTo>
                    <a:pt x="1365" y="20487"/>
                  </a:lnTo>
                  <a:lnTo>
                    <a:pt x="1433" y="20464"/>
                  </a:lnTo>
                  <a:lnTo>
                    <a:pt x="1490" y="20430"/>
                  </a:lnTo>
                  <a:lnTo>
                    <a:pt x="1524" y="20373"/>
                  </a:lnTo>
                  <a:lnTo>
                    <a:pt x="1536" y="20305"/>
                  </a:lnTo>
                  <a:lnTo>
                    <a:pt x="1524" y="20271"/>
                  </a:lnTo>
                  <a:lnTo>
                    <a:pt x="1524" y="20237"/>
                  </a:lnTo>
                  <a:lnTo>
                    <a:pt x="3561" y="19054"/>
                  </a:lnTo>
                  <a:lnTo>
                    <a:pt x="3583" y="19088"/>
                  </a:lnTo>
                  <a:lnTo>
                    <a:pt x="3629" y="19122"/>
                  </a:lnTo>
                  <a:lnTo>
                    <a:pt x="3674" y="19145"/>
                  </a:lnTo>
                  <a:lnTo>
                    <a:pt x="3765" y="19145"/>
                  </a:lnTo>
                  <a:lnTo>
                    <a:pt x="3811" y="19122"/>
                  </a:lnTo>
                  <a:lnTo>
                    <a:pt x="3845" y="19099"/>
                  </a:lnTo>
                  <a:lnTo>
                    <a:pt x="3879" y="19065"/>
                  </a:lnTo>
                  <a:lnTo>
                    <a:pt x="5927" y="20248"/>
                  </a:lnTo>
                  <a:lnTo>
                    <a:pt x="5915" y="20305"/>
                  </a:lnTo>
                  <a:lnTo>
                    <a:pt x="5915" y="20339"/>
                  </a:lnTo>
                  <a:lnTo>
                    <a:pt x="5927" y="20373"/>
                  </a:lnTo>
                  <a:lnTo>
                    <a:pt x="5972" y="20430"/>
                  </a:lnTo>
                  <a:lnTo>
                    <a:pt x="6018" y="20464"/>
                  </a:lnTo>
                  <a:lnTo>
                    <a:pt x="6052" y="20476"/>
                  </a:lnTo>
                  <a:lnTo>
                    <a:pt x="6120" y="20476"/>
                  </a:lnTo>
                  <a:lnTo>
                    <a:pt x="6154" y="20464"/>
                  </a:lnTo>
                  <a:lnTo>
                    <a:pt x="6211" y="20430"/>
                  </a:lnTo>
                  <a:lnTo>
                    <a:pt x="6256" y="20373"/>
                  </a:lnTo>
                  <a:lnTo>
                    <a:pt x="6256" y="20339"/>
                  </a:lnTo>
                  <a:lnTo>
                    <a:pt x="6268" y="20305"/>
                  </a:lnTo>
                  <a:lnTo>
                    <a:pt x="6256" y="20237"/>
                  </a:lnTo>
                  <a:lnTo>
                    <a:pt x="8270" y="19077"/>
                  </a:lnTo>
                  <a:lnTo>
                    <a:pt x="8304" y="19122"/>
                  </a:lnTo>
                  <a:lnTo>
                    <a:pt x="8350" y="19156"/>
                  </a:lnTo>
                  <a:lnTo>
                    <a:pt x="8395" y="19179"/>
                  </a:lnTo>
                  <a:lnTo>
                    <a:pt x="8463" y="19190"/>
                  </a:lnTo>
                  <a:lnTo>
                    <a:pt x="8509" y="19179"/>
                  </a:lnTo>
                  <a:lnTo>
                    <a:pt x="8554" y="19168"/>
                  </a:lnTo>
                  <a:lnTo>
                    <a:pt x="8588" y="19145"/>
                  </a:lnTo>
                  <a:lnTo>
                    <a:pt x="8623" y="19122"/>
                  </a:lnTo>
                  <a:lnTo>
                    <a:pt x="8645" y="19088"/>
                  </a:lnTo>
                  <a:lnTo>
                    <a:pt x="8668" y="19042"/>
                  </a:lnTo>
                  <a:lnTo>
                    <a:pt x="8691" y="18997"/>
                  </a:lnTo>
                  <a:lnTo>
                    <a:pt x="8691" y="18951"/>
                  </a:lnTo>
                  <a:lnTo>
                    <a:pt x="8691" y="18917"/>
                  </a:lnTo>
                  <a:lnTo>
                    <a:pt x="8668" y="18872"/>
                  </a:lnTo>
                  <a:lnTo>
                    <a:pt x="8657" y="18838"/>
                  </a:lnTo>
                  <a:lnTo>
                    <a:pt x="8634" y="18804"/>
                  </a:lnTo>
                  <a:lnTo>
                    <a:pt x="8600" y="18769"/>
                  </a:lnTo>
                  <a:lnTo>
                    <a:pt x="8566" y="18747"/>
                  </a:lnTo>
                  <a:lnTo>
                    <a:pt x="8520" y="18735"/>
                  </a:lnTo>
                  <a:lnTo>
                    <a:pt x="8475" y="18724"/>
                  </a:lnTo>
                  <a:lnTo>
                    <a:pt x="8475" y="16369"/>
                  </a:lnTo>
                  <a:lnTo>
                    <a:pt x="8543" y="16346"/>
                  </a:lnTo>
                  <a:lnTo>
                    <a:pt x="8588" y="16312"/>
                  </a:lnTo>
                  <a:lnTo>
                    <a:pt x="8623" y="16267"/>
                  </a:lnTo>
                  <a:lnTo>
                    <a:pt x="8634" y="16199"/>
                  </a:lnTo>
                  <a:lnTo>
                    <a:pt x="8623" y="16130"/>
                  </a:lnTo>
                  <a:lnTo>
                    <a:pt x="10681" y="14947"/>
                  </a:lnTo>
                  <a:lnTo>
                    <a:pt x="10704" y="14981"/>
                  </a:lnTo>
                  <a:lnTo>
                    <a:pt x="10750" y="15004"/>
                  </a:lnTo>
                  <a:lnTo>
                    <a:pt x="10784" y="15016"/>
                  </a:lnTo>
                  <a:lnTo>
                    <a:pt x="10829" y="15027"/>
                  </a:lnTo>
                  <a:lnTo>
                    <a:pt x="10864" y="15027"/>
                  </a:lnTo>
                  <a:lnTo>
                    <a:pt x="10898" y="15016"/>
                  </a:lnTo>
                  <a:lnTo>
                    <a:pt x="10955" y="14970"/>
                  </a:lnTo>
                  <a:lnTo>
                    <a:pt x="10989" y="14913"/>
                  </a:lnTo>
                  <a:lnTo>
                    <a:pt x="11000" y="14890"/>
                  </a:lnTo>
                  <a:lnTo>
                    <a:pt x="11000" y="14845"/>
                  </a:lnTo>
                  <a:lnTo>
                    <a:pt x="10989" y="14788"/>
                  </a:lnTo>
                  <a:lnTo>
                    <a:pt x="10955" y="14731"/>
                  </a:lnTo>
                  <a:lnTo>
                    <a:pt x="10909" y="14697"/>
                  </a:lnTo>
                  <a:lnTo>
                    <a:pt x="10852" y="14674"/>
                  </a:lnTo>
                  <a:lnTo>
                    <a:pt x="10852" y="12263"/>
                  </a:lnTo>
                  <a:lnTo>
                    <a:pt x="10909" y="12240"/>
                  </a:lnTo>
                  <a:lnTo>
                    <a:pt x="10955" y="12206"/>
                  </a:lnTo>
                  <a:lnTo>
                    <a:pt x="10989" y="12160"/>
                  </a:lnTo>
                  <a:lnTo>
                    <a:pt x="11000" y="12092"/>
                  </a:lnTo>
                  <a:lnTo>
                    <a:pt x="10989" y="12024"/>
                  </a:lnTo>
                  <a:lnTo>
                    <a:pt x="13048" y="10841"/>
                  </a:lnTo>
                  <a:lnTo>
                    <a:pt x="13070" y="10875"/>
                  </a:lnTo>
                  <a:lnTo>
                    <a:pt x="13116" y="10898"/>
                  </a:lnTo>
                  <a:lnTo>
                    <a:pt x="13150" y="10920"/>
                  </a:lnTo>
                  <a:lnTo>
                    <a:pt x="13195" y="10932"/>
                  </a:lnTo>
                  <a:lnTo>
                    <a:pt x="13241" y="10920"/>
                  </a:lnTo>
                  <a:lnTo>
                    <a:pt x="13286" y="10909"/>
                  </a:lnTo>
                  <a:lnTo>
                    <a:pt x="13321" y="10875"/>
                  </a:lnTo>
                  <a:lnTo>
                    <a:pt x="13355" y="10841"/>
                  </a:lnTo>
                  <a:lnTo>
                    <a:pt x="15414" y="12035"/>
                  </a:lnTo>
                  <a:lnTo>
                    <a:pt x="15402" y="12092"/>
                  </a:lnTo>
                  <a:lnTo>
                    <a:pt x="15414" y="12149"/>
                  </a:lnTo>
                  <a:lnTo>
                    <a:pt x="15436" y="12206"/>
                  </a:lnTo>
                  <a:lnTo>
                    <a:pt x="15482" y="12240"/>
                  </a:lnTo>
                  <a:lnTo>
                    <a:pt x="15539" y="12263"/>
                  </a:lnTo>
                  <a:lnTo>
                    <a:pt x="15539" y="14595"/>
                  </a:lnTo>
                  <a:lnTo>
                    <a:pt x="15493" y="14606"/>
                  </a:lnTo>
                  <a:lnTo>
                    <a:pt x="15448" y="14617"/>
                  </a:lnTo>
                  <a:lnTo>
                    <a:pt x="15414" y="14640"/>
                  </a:lnTo>
                  <a:lnTo>
                    <a:pt x="15380" y="14674"/>
                  </a:lnTo>
                  <a:lnTo>
                    <a:pt x="15345" y="14708"/>
                  </a:lnTo>
                  <a:lnTo>
                    <a:pt x="15334" y="14754"/>
                  </a:lnTo>
                  <a:lnTo>
                    <a:pt x="15311" y="14799"/>
                  </a:lnTo>
                  <a:lnTo>
                    <a:pt x="15311" y="14845"/>
                  </a:lnTo>
                  <a:lnTo>
                    <a:pt x="15311" y="14902"/>
                  </a:lnTo>
                  <a:lnTo>
                    <a:pt x="15334" y="14947"/>
                  </a:lnTo>
                  <a:lnTo>
                    <a:pt x="13412" y="16051"/>
                  </a:lnTo>
                  <a:lnTo>
                    <a:pt x="13377" y="16005"/>
                  </a:lnTo>
                  <a:lnTo>
                    <a:pt x="13321" y="15971"/>
                  </a:lnTo>
                  <a:lnTo>
                    <a:pt x="13264" y="15948"/>
                  </a:lnTo>
                  <a:lnTo>
                    <a:pt x="13195" y="15937"/>
                  </a:lnTo>
                  <a:lnTo>
                    <a:pt x="13150" y="15937"/>
                  </a:lnTo>
                  <a:lnTo>
                    <a:pt x="13093" y="15960"/>
                  </a:lnTo>
                  <a:lnTo>
                    <a:pt x="13048" y="15982"/>
                  </a:lnTo>
                  <a:lnTo>
                    <a:pt x="13013" y="16017"/>
                  </a:lnTo>
                  <a:lnTo>
                    <a:pt x="12979" y="16051"/>
                  </a:lnTo>
                  <a:lnTo>
                    <a:pt x="12957" y="16096"/>
                  </a:lnTo>
                  <a:lnTo>
                    <a:pt x="12945" y="16142"/>
                  </a:lnTo>
                  <a:lnTo>
                    <a:pt x="12934" y="16199"/>
                  </a:lnTo>
                  <a:lnTo>
                    <a:pt x="12945" y="16244"/>
                  </a:lnTo>
                  <a:lnTo>
                    <a:pt x="12957" y="16301"/>
                  </a:lnTo>
                  <a:lnTo>
                    <a:pt x="12979" y="16335"/>
                  </a:lnTo>
                  <a:lnTo>
                    <a:pt x="13002" y="16381"/>
                  </a:lnTo>
                  <a:lnTo>
                    <a:pt x="13036" y="16403"/>
                  </a:lnTo>
                  <a:lnTo>
                    <a:pt x="13082" y="16437"/>
                  </a:lnTo>
                  <a:lnTo>
                    <a:pt x="13127" y="16449"/>
                  </a:lnTo>
                  <a:lnTo>
                    <a:pt x="13173" y="16460"/>
                  </a:lnTo>
                  <a:lnTo>
                    <a:pt x="13173" y="18758"/>
                  </a:lnTo>
                  <a:lnTo>
                    <a:pt x="13104" y="18781"/>
                  </a:lnTo>
                  <a:lnTo>
                    <a:pt x="13048" y="18826"/>
                  </a:lnTo>
                  <a:lnTo>
                    <a:pt x="13013" y="18883"/>
                  </a:lnTo>
                  <a:lnTo>
                    <a:pt x="13002" y="18917"/>
                  </a:lnTo>
                  <a:lnTo>
                    <a:pt x="13002" y="18951"/>
                  </a:lnTo>
                  <a:lnTo>
                    <a:pt x="13002" y="18997"/>
                  </a:lnTo>
                  <a:lnTo>
                    <a:pt x="13013" y="19031"/>
                  </a:lnTo>
                  <a:lnTo>
                    <a:pt x="13036" y="19065"/>
                  </a:lnTo>
                  <a:lnTo>
                    <a:pt x="13059" y="19099"/>
                  </a:lnTo>
                  <a:lnTo>
                    <a:pt x="13093" y="19122"/>
                  </a:lnTo>
                  <a:lnTo>
                    <a:pt x="13127" y="19145"/>
                  </a:lnTo>
                  <a:lnTo>
                    <a:pt x="13161" y="19156"/>
                  </a:lnTo>
                  <a:lnTo>
                    <a:pt x="13195" y="19156"/>
                  </a:lnTo>
                  <a:lnTo>
                    <a:pt x="13252" y="19145"/>
                  </a:lnTo>
                  <a:lnTo>
                    <a:pt x="13298" y="19133"/>
                  </a:lnTo>
                  <a:lnTo>
                    <a:pt x="13332" y="19099"/>
                  </a:lnTo>
                  <a:lnTo>
                    <a:pt x="13366" y="19065"/>
                  </a:lnTo>
                  <a:lnTo>
                    <a:pt x="15391" y="20225"/>
                  </a:lnTo>
                  <a:lnTo>
                    <a:pt x="15380" y="20260"/>
                  </a:lnTo>
                  <a:lnTo>
                    <a:pt x="15368" y="20305"/>
                  </a:lnTo>
                  <a:lnTo>
                    <a:pt x="15380" y="20339"/>
                  </a:lnTo>
                  <a:lnTo>
                    <a:pt x="15391" y="20385"/>
                  </a:lnTo>
                  <a:lnTo>
                    <a:pt x="15402" y="20419"/>
                  </a:lnTo>
                  <a:lnTo>
                    <a:pt x="15425" y="20442"/>
                  </a:lnTo>
                  <a:lnTo>
                    <a:pt x="15459" y="20464"/>
                  </a:lnTo>
                  <a:lnTo>
                    <a:pt x="15493" y="20487"/>
                  </a:lnTo>
                  <a:lnTo>
                    <a:pt x="15527" y="20498"/>
                  </a:lnTo>
                  <a:lnTo>
                    <a:pt x="15607" y="20498"/>
                  </a:lnTo>
                  <a:lnTo>
                    <a:pt x="15653" y="20487"/>
                  </a:lnTo>
                  <a:lnTo>
                    <a:pt x="15687" y="20464"/>
                  </a:lnTo>
                  <a:lnTo>
                    <a:pt x="15709" y="20442"/>
                  </a:lnTo>
                  <a:lnTo>
                    <a:pt x="15732" y="20419"/>
                  </a:lnTo>
                  <a:lnTo>
                    <a:pt x="15755" y="20385"/>
                  </a:lnTo>
                  <a:lnTo>
                    <a:pt x="15766" y="20339"/>
                  </a:lnTo>
                  <a:lnTo>
                    <a:pt x="15766" y="20305"/>
                  </a:lnTo>
                  <a:lnTo>
                    <a:pt x="15766" y="20260"/>
                  </a:lnTo>
                  <a:lnTo>
                    <a:pt x="15755" y="20225"/>
                  </a:lnTo>
                  <a:lnTo>
                    <a:pt x="17780" y="19054"/>
                  </a:lnTo>
                  <a:lnTo>
                    <a:pt x="17814" y="19088"/>
                  </a:lnTo>
                  <a:lnTo>
                    <a:pt x="17848" y="19122"/>
                  </a:lnTo>
                  <a:lnTo>
                    <a:pt x="17894" y="19133"/>
                  </a:lnTo>
                  <a:lnTo>
                    <a:pt x="17939" y="19145"/>
                  </a:lnTo>
                  <a:lnTo>
                    <a:pt x="17973" y="19145"/>
                  </a:lnTo>
                  <a:lnTo>
                    <a:pt x="18019" y="19133"/>
                  </a:lnTo>
                  <a:lnTo>
                    <a:pt x="18041" y="19111"/>
                  </a:lnTo>
                  <a:lnTo>
                    <a:pt x="18076" y="19088"/>
                  </a:lnTo>
                  <a:lnTo>
                    <a:pt x="18098" y="19065"/>
                  </a:lnTo>
                  <a:lnTo>
                    <a:pt x="18110" y="19031"/>
                  </a:lnTo>
                  <a:lnTo>
                    <a:pt x="18121" y="18997"/>
                  </a:lnTo>
                  <a:lnTo>
                    <a:pt x="18132" y="18951"/>
                  </a:lnTo>
                  <a:lnTo>
                    <a:pt x="18121" y="18883"/>
                  </a:lnTo>
                  <a:lnTo>
                    <a:pt x="18076" y="18826"/>
                  </a:lnTo>
                  <a:lnTo>
                    <a:pt x="18030" y="18792"/>
                  </a:lnTo>
                  <a:lnTo>
                    <a:pt x="17962" y="18769"/>
                  </a:lnTo>
                  <a:lnTo>
                    <a:pt x="17962" y="16415"/>
                  </a:lnTo>
                  <a:lnTo>
                    <a:pt x="17996" y="16403"/>
                  </a:lnTo>
                  <a:lnTo>
                    <a:pt x="18041" y="16392"/>
                  </a:lnTo>
                  <a:lnTo>
                    <a:pt x="18076" y="16369"/>
                  </a:lnTo>
                  <a:lnTo>
                    <a:pt x="18098" y="16346"/>
                  </a:lnTo>
                  <a:lnTo>
                    <a:pt x="18121" y="16312"/>
                  </a:lnTo>
                  <a:lnTo>
                    <a:pt x="18144" y="16278"/>
                  </a:lnTo>
                  <a:lnTo>
                    <a:pt x="18155" y="16244"/>
                  </a:lnTo>
                  <a:lnTo>
                    <a:pt x="18155" y="16199"/>
                  </a:lnTo>
                  <a:lnTo>
                    <a:pt x="18155" y="16153"/>
                  </a:lnTo>
                  <a:lnTo>
                    <a:pt x="18144" y="16108"/>
                  </a:lnTo>
                  <a:lnTo>
                    <a:pt x="20100" y="14981"/>
                  </a:lnTo>
                  <a:lnTo>
                    <a:pt x="20134" y="15027"/>
                  </a:lnTo>
                  <a:lnTo>
                    <a:pt x="20191" y="15061"/>
                  </a:lnTo>
                  <a:lnTo>
                    <a:pt x="20248" y="15084"/>
                  </a:lnTo>
                  <a:lnTo>
                    <a:pt x="20305" y="15095"/>
                  </a:lnTo>
                  <a:lnTo>
                    <a:pt x="20373" y="15084"/>
                  </a:lnTo>
                  <a:lnTo>
                    <a:pt x="20430" y="15061"/>
                  </a:lnTo>
                  <a:lnTo>
                    <a:pt x="20476" y="15027"/>
                  </a:lnTo>
                  <a:lnTo>
                    <a:pt x="20521" y="14981"/>
                  </a:lnTo>
                  <a:lnTo>
                    <a:pt x="22444" y="16096"/>
                  </a:lnTo>
                  <a:lnTo>
                    <a:pt x="22421" y="16142"/>
                  </a:lnTo>
                  <a:lnTo>
                    <a:pt x="22421" y="16199"/>
                  </a:lnTo>
                  <a:lnTo>
                    <a:pt x="22421" y="16244"/>
                  </a:lnTo>
                  <a:lnTo>
                    <a:pt x="22432" y="16290"/>
                  </a:lnTo>
                  <a:lnTo>
                    <a:pt x="22455" y="16335"/>
                  </a:lnTo>
                  <a:lnTo>
                    <a:pt x="22489" y="16381"/>
                  </a:lnTo>
                  <a:lnTo>
                    <a:pt x="22523" y="16403"/>
                  </a:lnTo>
                  <a:lnTo>
                    <a:pt x="22557" y="16437"/>
                  </a:lnTo>
                  <a:lnTo>
                    <a:pt x="22603" y="16449"/>
                  </a:lnTo>
                  <a:lnTo>
                    <a:pt x="22660" y="16460"/>
                  </a:lnTo>
                  <a:lnTo>
                    <a:pt x="22660" y="18701"/>
                  </a:lnTo>
                  <a:lnTo>
                    <a:pt x="22614" y="18712"/>
                  </a:lnTo>
                  <a:lnTo>
                    <a:pt x="22569" y="18735"/>
                  </a:lnTo>
                  <a:lnTo>
                    <a:pt x="22523" y="18758"/>
                  </a:lnTo>
                  <a:lnTo>
                    <a:pt x="22489" y="18781"/>
                  </a:lnTo>
                  <a:lnTo>
                    <a:pt x="22466" y="18826"/>
                  </a:lnTo>
                  <a:lnTo>
                    <a:pt x="22444" y="18860"/>
                  </a:lnTo>
                  <a:lnTo>
                    <a:pt x="22432" y="18906"/>
                  </a:lnTo>
                  <a:lnTo>
                    <a:pt x="22432" y="18951"/>
                  </a:lnTo>
                  <a:lnTo>
                    <a:pt x="22432" y="19008"/>
                  </a:lnTo>
                  <a:lnTo>
                    <a:pt x="22444" y="19054"/>
                  </a:lnTo>
                  <a:lnTo>
                    <a:pt x="22466" y="19099"/>
                  </a:lnTo>
                  <a:lnTo>
                    <a:pt x="22501" y="19133"/>
                  </a:lnTo>
                  <a:lnTo>
                    <a:pt x="22535" y="19168"/>
                  </a:lnTo>
                  <a:lnTo>
                    <a:pt x="22580" y="19190"/>
                  </a:lnTo>
                  <a:lnTo>
                    <a:pt x="22626" y="19202"/>
                  </a:lnTo>
                  <a:lnTo>
                    <a:pt x="22683" y="19213"/>
                  </a:lnTo>
                  <a:lnTo>
                    <a:pt x="22751" y="19202"/>
                  </a:lnTo>
                  <a:lnTo>
                    <a:pt x="22808" y="19179"/>
                  </a:lnTo>
                  <a:lnTo>
                    <a:pt x="22853" y="19133"/>
                  </a:lnTo>
                  <a:lnTo>
                    <a:pt x="22899" y="19088"/>
                  </a:lnTo>
                  <a:lnTo>
                    <a:pt x="24878" y="20237"/>
                  </a:lnTo>
                  <a:lnTo>
                    <a:pt x="24867" y="20271"/>
                  </a:lnTo>
                  <a:lnTo>
                    <a:pt x="24855" y="20305"/>
                  </a:lnTo>
                  <a:lnTo>
                    <a:pt x="24867" y="20339"/>
                  </a:lnTo>
                  <a:lnTo>
                    <a:pt x="24878" y="20373"/>
                  </a:lnTo>
                  <a:lnTo>
                    <a:pt x="24889" y="20407"/>
                  </a:lnTo>
                  <a:lnTo>
                    <a:pt x="24912" y="20442"/>
                  </a:lnTo>
                  <a:lnTo>
                    <a:pt x="24946" y="20464"/>
                  </a:lnTo>
                  <a:lnTo>
                    <a:pt x="24980" y="20476"/>
                  </a:lnTo>
                  <a:lnTo>
                    <a:pt x="25015" y="20487"/>
                  </a:lnTo>
                  <a:lnTo>
                    <a:pt x="25049" y="20498"/>
                  </a:lnTo>
                  <a:lnTo>
                    <a:pt x="25094" y="20487"/>
                  </a:lnTo>
                  <a:lnTo>
                    <a:pt x="25128" y="20476"/>
                  </a:lnTo>
                  <a:lnTo>
                    <a:pt x="25162" y="20464"/>
                  </a:lnTo>
                  <a:lnTo>
                    <a:pt x="25185" y="20442"/>
                  </a:lnTo>
                  <a:lnTo>
                    <a:pt x="25208" y="20407"/>
                  </a:lnTo>
                  <a:lnTo>
                    <a:pt x="25231" y="20373"/>
                  </a:lnTo>
                  <a:lnTo>
                    <a:pt x="25242" y="20339"/>
                  </a:lnTo>
                  <a:lnTo>
                    <a:pt x="25242" y="20305"/>
                  </a:lnTo>
                  <a:lnTo>
                    <a:pt x="25242" y="20271"/>
                  </a:lnTo>
                  <a:lnTo>
                    <a:pt x="25231" y="20237"/>
                  </a:lnTo>
                  <a:lnTo>
                    <a:pt x="27221" y="19077"/>
                  </a:lnTo>
                  <a:lnTo>
                    <a:pt x="27255" y="19122"/>
                  </a:lnTo>
                  <a:lnTo>
                    <a:pt x="27301" y="19168"/>
                  </a:lnTo>
                  <a:lnTo>
                    <a:pt x="27358" y="19179"/>
                  </a:lnTo>
                  <a:lnTo>
                    <a:pt x="27415" y="19190"/>
                  </a:lnTo>
                  <a:lnTo>
                    <a:pt x="27472" y="19190"/>
                  </a:lnTo>
                  <a:lnTo>
                    <a:pt x="27517" y="19179"/>
                  </a:lnTo>
                  <a:lnTo>
                    <a:pt x="27551" y="19156"/>
                  </a:lnTo>
                  <a:lnTo>
                    <a:pt x="27585" y="19122"/>
                  </a:lnTo>
                  <a:lnTo>
                    <a:pt x="27619" y="19088"/>
                  </a:lnTo>
                  <a:lnTo>
                    <a:pt x="27642" y="19054"/>
                  </a:lnTo>
                  <a:lnTo>
                    <a:pt x="27654" y="19008"/>
                  </a:lnTo>
                  <a:lnTo>
                    <a:pt x="27654" y="18951"/>
                  </a:lnTo>
                  <a:lnTo>
                    <a:pt x="27654" y="18906"/>
                  </a:lnTo>
                  <a:lnTo>
                    <a:pt x="27642" y="18872"/>
                  </a:lnTo>
                  <a:lnTo>
                    <a:pt x="27619" y="18826"/>
                  </a:lnTo>
                  <a:lnTo>
                    <a:pt x="27597" y="18792"/>
                  </a:lnTo>
                  <a:lnTo>
                    <a:pt x="27563" y="18769"/>
                  </a:lnTo>
                  <a:lnTo>
                    <a:pt x="27528" y="18747"/>
                  </a:lnTo>
                  <a:lnTo>
                    <a:pt x="27483" y="18735"/>
                  </a:lnTo>
                  <a:lnTo>
                    <a:pt x="27437" y="18724"/>
                  </a:lnTo>
                  <a:lnTo>
                    <a:pt x="27437" y="16449"/>
                  </a:lnTo>
                  <a:lnTo>
                    <a:pt x="27494" y="16437"/>
                  </a:lnTo>
                  <a:lnTo>
                    <a:pt x="27528" y="16426"/>
                  </a:lnTo>
                  <a:lnTo>
                    <a:pt x="27574" y="16403"/>
                  </a:lnTo>
                  <a:lnTo>
                    <a:pt x="27608" y="16369"/>
                  </a:lnTo>
                  <a:lnTo>
                    <a:pt x="27631" y="16335"/>
                  </a:lnTo>
                  <a:lnTo>
                    <a:pt x="27654" y="16290"/>
                  </a:lnTo>
                  <a:lnTo>
                    <a:pt x="27665" y="16244"/>
                  </a:lnTo>
                  <a:lnTo>
                    <a:pt x="27676" y="16199"/>
                  </a:lnTo>
                  <a:lnTo>
                    <a:pt x="27665" y="16153"/>
                  </a:lnTo>
                  <a:lnTo>
                    <a:pt x="27654" y="16096"/>
                  </a:lnTo>
                  <a:lnTo>
                    <a:pt x="27631" y="16062"/>
                  </a:lnTo>
                  <a:lnTo>
                    <a:pt x="27597" y="16017"/>
                  </a:lnTo>
                  <a:lnTo>
                    <a:pt x="27563" y="15994"/>
                  </a:lnTo>
                  <a:lnTo>
                    <a:pt x="27517" y="15960"/>
                  </a:lnTo>
                  <a:lnTo>
                    <a:pt x="27472" y="15948"/>
                  </a:lnTo>
                  <a:lnTo>
                    <a:pt x="27358" y="15948"/>
                  </a:lnTo>
                  <a:lnTo>
                    <a:pt x="27301" y="15971"/>
                  </a:lnTo>
                  <a:lnTo>
                    <a:pt x="27255" y="16005"/>
                  </a:lnTo>
                  <a:lnTo>
                    <a:pt x="27210" y="16051"/>
                  </a:lnTo>
                  <a:lnTo>
                    <a:pt x="25288" y="14947"/>
                  </a:lnTo>
                  <a:lnTo>
                    <a:pt x="25299" y="14902"/>
                  </a:lnTo>
                  <a:lnTo>
                    <a:pt x="25310" y="14845"/>
                  </a:lnTo>
                  <a:lnTo>
                    <a:pt x="25310" y="14799"/>
                  </a:lnTo>
                  <a:lnTo>
                    <a:pt x="25288" y="14754"/>
                  </a:lnTo>
                  <a:lnTo>
                    <a:pt x="25265" y="14708"/>
                  </a:lnTo>
                  <a:lnTo>
                    <a:pt x="25242" y="14674"/>
                  </a:lnTo>
                  <a:lnTo>
                    <a:pt x="25208" y="14640"/>
                  </a:lnTo>
                  <a:lnTo>
                    <a:pt x="25162" y="14617"/>
                  </a:lnTo>
                  <a:lnTo>
                    <a:pt x="25117" y="14606"/>
                  </a:lnTo>
                  <a:lnTo>
                    <a:pt x="25071" y="14595"/>
                  </a:lnTo>
                  <a:lnTo>
                    <a:pt x="25071" y="12354"/>
                  </a:lnTo>
                  <a:lnTo>
                    <a:pt x="25117" y="12342"/>
                  </a:lnTo>
                  <a:lnTo>
                    <a:pt x="25162" y="12331"/>
                  </a:lnTo>
                  <a:lnTo>
                    <a:pt x="25208" y="12308"/>
                  </a:lnTo>
                  <a:lnTo>
                    <a:pt x="25242" y="12274"/>
                  </a:lnTo>
                  <a:lnTo>
                    <a:pt x="25276" y="12229"/>
                  </a:lnTo>
                  <a:lnTo>
                    <a:pt x="25299" y="12194"/>
                  </a:lnTo>
                  <a:lnTo>
                    <a:pt x="25310" y="12138"/>
                  </a:lnTo>
                  <a:lnTo>
                    <a:pt x="25310" y="12092"/>
                  </a:lnTo>
                  <a:lnTo>
                    <a:pt x="25310" y="12035"/>
                  </a:lnTo>
                  <a:lnTo>
                    <a:pt x="25288" y="11978"/>
                  </a:lnTo>
                  <a:lnTo>
                    <a:pt x="27278" y="10841"/>
                  </a:lnTo>
                  <a:lnTo>
                    <a:pt x="27301" y="10875"/>
                  </a:lnTo>
                  <a:lnTo>
                    <a:pt x="27335" y="10898"/>
                  </a:lnTo>
                  <a:lnTo>
                    <a:pt x="27381" y="10909"/>
                  </a:lnTo>
                  <a:lnTo>
                    <a:pt x="27415" y="10920"/>
                  </a:lnTo>
                  <a:lnTo>
                    <a:pt x="27460" y="10909"/>
                  </a:lnTo>
                  <a:lnTo>
                    <a:pt x="27506" y="10898"/>
                  </a:lnTo>
                  <a:lnTo>
                    <a:pt x="27540" y="10875"/>
                  </a:lnTo>
                  <a:lnTo>
                    <a:pt x="27563" y="10841"/>
                  </a:lnTo>
                  <a:lnTo>
                    <a:pt x="29576" y="12001"/>
                  </a:lnTo>
                  <a:lnTo>
                    <a:pt x="29565" y="12047"/>
                  </a:lnTo>
                  <a:lnTo>
                    <a:pt x="29565" y="12092"/>
                  </a:lnTo>
                  <a:lnTo>
                    <a:pt x="29565" y="12138"/>
                  </a:lnTo>
                  <a:lnTo>
                    <a:pt x="29576" y="12183"/>
                  </a:lnTo>
                  <a:lnTo>
                    <a:pt x="29599" y="12217"/>
                  </a:lnTo>
                  <a:lnTo>
                    <a:pt x="29633" y="12251"/>
                  </a:lnTo>
                  <a:lnTo>
                    <a:pt x="29667" y="12285"/>
                  </a:lnTo>
                  <a:lnTo>
                    <a:pt x="29701" y="12308"/>
                  </a:lnTo>
                  <a:lnTo>
                    <a:pt x="29747" y="12320"/>
                  </a:lnTo>
                  <a:lnTo>
                    <a:pt x="29838" y="12320"/>
                  </a:lnTo>
                  <a:lnTo>
                    <a:pt x="29883" y="12308"/>
                  </a:lnTo>
                  <a:lnTo>
                    <a:pt x="29917" y="12285"/>
                  </a:lnTo>
                  <a:lnTo>
                    <a:pt x="29951" y="12251"/>
                  </a:lnTo>
                  <a:lnTo>
                    <a:pt x="29986" y="12217"/>
                  </a:lnTo>
                  <a:lnTo>
                    <a:pt x="29997" y="12183"/>
                  </a:lnTo>
                  <a:lnTo>
                    <a:pt x="30020" y="12138"/>
                  </a:lnTo>
                  <a:lnTo>
                    <a:pt x="30020" y="12092"/>
                  </a:lnTo>
                  <a:lnTo>
                    <a:pt x="30020" y="12047"/>
                  </a:lnTo>
                  <a:lnTo>
                    <a:pt x="29997" y="12001"/>
                  </a:lnTo>
                  <a:lnTo>
                    <a:pt x="32010" y="10841"/>
                  </a:lnTo>
                  <a:lnTo>
                    <a:pt x="32033" y="10875"/>
                  </a:lnTo>
                  <a:lnTo>
                    <a:pt x="32079" y="10909"/>
                  </a:lnTo>
                  <a:lnTo>
                    <a:pt x="32124" y="10932"/>
                  </a:lnTo>
                  <a:lnTo>
                    <a:pt x="32204" y="10932"/>
                  </a:lnTo>
                  <a:lnTo>
                    <a:pt x="32238" y="10920"/>
                  </a:lnTo>
                  <a:lnTo>
                    <a:pt x="32272" y="10898"/>
                  </a:lnTo>
                  <a:lnTo>
                    <a:pt x="32306" y="10875"/>
                  </a:lnTo>
                  <a:lnTo>
                    <a:pt x="32329" y="10852"/>
                  </a:lnTo>
                  <a:lnTo>
                    <a:pt x="32340" y="10818"/>
                  </a:lnTo>
                  <a:lnTo>
                    <a:pt x="32352" y="10784"/>
                  </a:lnTo>
                  <a:lnTo>
                    <a:pt x="32352" y="10750"/>
                  </a:lnTo>
                  <a:lnTo>
                    <a:pt x="32352" y="10704"/>
                  </a:lnTo>
                  <a:lnTo>
                    <a:pt x="32340" y="10681"/>
                  </a:lnTo>
                  <a:lnTo>
                    <a:pt x="32306" y="10613"/>
                  </a:lnTo>
                  <a:lnTo>
                    <a:pt x="32249" y="10579"/>
                  </a:lnTo>
                  <a:lnTo>
                    <a:pt x="32181" y="10556"/>
                  </a:lnTo>
                  <a:lnTo>
                    <a:pt x="32181" y="8202"/>
                  </a:lnTo>
                  <a:lnTo>
                    <a:pt x="32227" y="8190"/>
                  </a:lnTo>
                  <a:lnTo>
                    <a:pt x="32261" y="8179"/>
                  </a:lnTo>
                  <a:lnTo>
                    <a:pt x="32295" y="8156"/>
                  </a:lnTo>
                  <a:lnTo>
                    <a:pt x="32318" y="8133"/>
                  </a:lnTo>
                  <a:lnTo>
                    <a:pt x="32340" y="8099"/>
                  </a:lnTo>
                  <a:lnTo>
                    <a:pt x="32363" y="8065"/>
                  </a:lnTo>
                  <a:lnTo>
                    <a:pt x="32374" y="8031"/>
                  </a:lnTo>
                  <a:lnTo>
                    <a:pt x="32374" y="7986"/>
                  </a:lnTo>
                  <a:lnTo>
                    <a:pt x="32374" y="7951"/>
                  </a:lnTo>
                  <a:lnTo>
                    <a:pt x="32363" y="7906"/>
                  </a:lnTo>
                  <a:lnTo>
                    <a:pt x="32340" y="7872"/>
                  </a:lnTo>
                  <a:lnTo>
                    <a:pt x="32318" y="7838"/>
                  </a:lnTo>
                  <a:lnTo>
                    <a:pt x="32283" y="7815"/>
                  </a:lnTo>
                  <a:lnTo>
                    <a:pt x="32249" y="7792"/>
                  </a:lnTo>
                  <a:lnTo>
                    <a:pt x="32215" y="7781"/>
                  </a:lnTo>
                  <a:lnTo>
                    <a:pt x="32113" y="7781"/>
                  </a:lnTo>
                  <a:lnTo>
                    <a:pt x="32067" y="7804"/>
                  </a:lnTo>
                  <a:lnTo>
                    <a:pt x="32033" y="7826"/>
                  </a:lnTo>
                  <a:lnTo>
                    <a:pt x="31999" y="7872"/>
                  </a:lnTo>
                  <a:lnTo>
                    <a:pt x="29997" y="6711"/>
                  </a:lnTo>
                  <a:lnTo>
                    <a:pt x="30008" y="6677"/>
                  </a:lnTo>
                  <a:lnTo>
                    <a:pt x="30020" y="6643"/>
                  </a:lnTo>
                  <a:lnTo>
                    <a:pt x="30008" y="6598"/>
                  </a:lnTo>
                  <a:lnTo>
                    <a:pt x="29997" y="6552"/>
                  </a:lnTo>
                  <a:lnTo>
                    <a:pt x="29974" y="6518"/>
                  </a:lnTo>
                  <a:lnTo>
                    <a:pt x="29951" y="6484"/>
                  </a:lnTo>
                  <a:lnTo>
                    <a:pt x="29917" y="6450"/>
                  </a:lnTo>
                  <a:lnTo>
                    <a:pt x="29883" y="6438"/>
                  </a:lnTo>
                  <a:lnTo>
                    <a:pt x="29838" y="6416"/>
                  </a:lnTo>
                  <a:lnTo>
                    <a:pt x="29747" y="6416"/>
                  </a:lnTo>
                  <a:lnTo>
                    <a:pt x="29701" y="6438"/>
                  </a:lnTo>
                  <a:lnTo>
                    <a:pt x="29667" y="6450"/>
                  </a:lnTo>
                  <a:lnTo>
                    <a:pt x="29633" y="6484"/>
                  </a:lnTo>
                  <a:lnTo>
                    <a:pt x="29599" y="6518"/>
                  </a:lnTo>
                  <a:lnTo>
                    <a:pt x="29587" y="6552"/>
                  </a:lnTo>
                  <a:lnTo>
                    <a:pt x="29565" y="6598"/>
                  </a:lnTo>
                  <a:lnTo>
                    <a:pt x="29565" y="6643"/>
                  </a:lnTo>
                  <a:lnTo>
                    <a:pt x="29565" y="6677"/>
                  </a:lnTo>
                  <a:lnTo>
                    <a:pt x="29576" y="6711"/>
                  </a:lnTo>
                  <a:lnTo>
                    <a:pt x="27642" y="7838"/>
                  </a:lnTo>
                  <a:lnTo>
                    <a:pt x="27597" y="7792"/>
                  </a:lnTo>
                  <a:lnTo>
                    <a:pt x="27551" y="7747"/>
                  </a:lnTo>
                  <a:lnTo>
                    <a:pt x="27483" y="7724"/>
                  </a:lnTo>
                  <a:lnTo>
                    <a:pt x="27358" y="7724"/>
                  </a:lnTo>
                  <a:lnTo>
                    <a:pt x="27290" y="7747"/>
                  </a:lnTo>
                  <a:lnTo>
                    <a:pt x="27244" y="7792"/>
                  </a:lnTo>
                  <a:lnTo>
                    <a:pt x="27199" y="7838"/>
                  </a:lnTo>
                  <a:lnTo>
                    <a:pt x="25242" y="6711"/>
                  </a:lnTo>
                  <a:lnTo>
                    <a:pt x="25253" y="6643"/>
                  </a:lnTo>
                  <a:lnTo>
                    <a:pt x="25253" y="6598"/>
                  </a:lnTo>
                  <a:lnTo>
                    <a:pt x="25242" y="6564"/>
                  </a:lnTo>
                  <a:lnTo>
                    <a:pt x="25219" y="6529"/>
                  </a:lnTo>
                  <a:lnTo>
                    <a:pt x="25197" y="6495"/>
                  </a:lnTo>
                  <a:lnTo>
                    <a:pt x="25162" y="6473"/>
                  </a:lnTo>
                  <a:lnTo>
                    <a:pt x="25128" y="6450"/>
                  </a:lnTo>
                  <a:lnTo>
                    <a:pt x="25094" y="6438"/>
                  </a:lnTo>
                  <a:lnTo>
                    <a:pt x="25015" y="6438"/>
                  </a:lnTo>
                  <a:lnTo>
                    <a:pt x="24969" y="6450"/>
                  </a:lnTo>
                  <a:lnTo>
                    <a:pt x="24935" y="6473"/>
                  </a:lnTo>
                  <a:lnTo>
                    <a:pt x="24901" y="6495"/>
                  </a:lnTo>
                  <a:lnTo>
                    <a:pt x="24878" y="6529"/>
                  </a:lnTo>
                  <a:lnTo>
                    <a:pt x="24855" y="6564"/>
                  </a:lnTo>
                  <a:lnTo>
                    <a:pt x="24844" y="6598"/>
                  </a:lnTo>
                  <a:lnTo>
                    <a:pt x="24844" y="6643"/>
                  </a:lnTo>
                  <a:lnTo>
                    <a:pt x="24855" y="6711"/>
                  </a:lnTo>
                  <a:lnTo>
                    <a:pt x="22842" y="7872"/>
                  </a:lnTo>
                  <a:lnTo>
                    <a:pt x="22808" y="7838"/>
                  </a:lnTo>
                  <a:lnTo>
                    <a:pt x="22774" y="7804"/>
                  </a:lnTo>
                  <a:lnTo>
                    <a:pt x="22728" y="7792"/>
                  </a:lnTo>
                  <a:lnTo>
                    <a:pt x="22683" y="7781"/>
                  </a:lnTo>
                  <a:lnTo>
                    <a:pt x="22626" y="7792"/>
                  </a:lnTo>
                  <a:lnTo>
                    <a:pt x="22592" y="7804"/>
                  </a:lnTo>
                  <a:lnTo>
                    <a:pt x="22546" y="7838"/>
                  </a:lnTo>
                  <a:lnTo>
                    <a:pt x="22512" y="7872"/>
                  </a:lnTo>
                  <a:lnTo>
                    <a:pt x="20544" y="6734"/>
                  </a:lnTo>
                  <a:lnTo>
                    <a:pt x="20555" y="6689"/>
                  </a:lnTo>
                  <a:lnTo>
                    <a:pt x="20567" y="6643"/>
                  </a:lnTo>
                  <a:lnTo>
                    <a:pt x="20555" y="6586"/>
                  </a:lnTo>
                  <a:lnTo>
                    <a:pt x="20544" y="6541"/>
                  </a:lnTo>
                  <a:lnTo>
                    <a:pt x="20521" y="6507"/>
                  </a:lnTo>
                  <a:lnTo>
                    <a:pt x="20498" y="6461"/>
                  </a:lnTo>
                  <a:lnTo>
                    <a:pt x="20464" y="6438"/>
                  </a:lnTo>
                  <a:lnTo>
                    <a:pt x="20419" y="6416"/>
                  </a:lnTo>
                  <a:lnTo>
                    <a:pt x="20373" y="6393"/>
                  </a:lnTo>
                  <a:lnTo>
                    <a:pt x="20328" y="6382"/>
                  </a:lnTo>
                  <a:lnTo>
                    <a:pt x="20328" y="4129"/>
                  </a:lnTo>
                  <a:lnTo>
                    <a:pt x="20373" y="4118"/>
                  </a:lnTo>
                  <a:lnTo>
                    <a:pt x="20419" y="4107"/>
                  </a:lnTo>
                  <a:lnTo>
                    <a:pt x="20453" y="4072"/>
                  </a:lnTo>
                  <a:lnTo>
                    <a:pt x="20487" y="4050"/>
                  </a:lnTo>
                  <a:lnTo>
                    <a:pt x="20521" y="4016"/>
                  </a:lnTo>
                  <a:lnTo>
                    <a:pt x="20533" y="3970"/>
                  </a:lnTo>
                  <a:lnTo>
                    <a:pt x="20555" y="3925"/>
                  </a:lnTo>
                  <a:lnTo>
                    <a:pt x="20555" y="3879"/>
                  </a:lnTo>
                  <a:lnTo>
                    <a:pt x="20555" y="3834"/>
                  </a:lnTo>
                  <a:lnTo>
                    <a:pt x="20533" y="3788"/>
                  </a:lnTo>
                  <a:lnTo>
                    <a:pt x="20510" y="3743"/>
                  </a:lnTo>
                  <a:lnTo>
                    <a:pt x="20487" y="3708"/>
                  </a:lnTo>
                  <a:lnTo>
                    <a:pt x="20453" y="3674"/>
                  </a:lnTo>
                  <a:lnTo>
                    <a:pt x="20407" y="3651"/>
                  </a:lnTo>
                  <a:lnTo>
                    <a:pt x="20362" y="3640"/>
                  </a:lnTo>
                  <a:lnTo>
                    <a:pt x="20248" y="3640"/>
                  </a:lnTo>
                  <a:lnTo>
                    <a:pt x="20191" y="3663"/>
                  </a:lnTo>
                  <a:lnTo>
                    <a:pt x="20146" y="3697"/>
                  </a:lnTo>
                  <a:lnTo>
                    <a:pt x="20112" y="3743"/>
                  </a:lnTo>
                  <a:lnTo>
                    <a:pt x="18144" y="2605"/>
                  </a:lnTo>
                  <a:lnTo>
                    <a:pt x="18155" y="2571"/>
                  </a:lnTo>
                  <a:lnTo>
                    <a:pt x="18155" y="2537"/>
                  </a:lnTo>
                  <a:lnTo>
                    <a:pt x="18155" y="2491"/>
                  </a:lnTo>
                  <a:lnTo>
                    <a:pt x="18144" y="2446"/>
                  </a:lnTo>
                  <a:lnTo>
                    <a:pt x="18121" y="2412"/>
                  </a:lnTo>
                  <a:lnTo>
                    <a:pt x="18098" y="2377"/>
                  </a:lnTo>
                  <a:lnTo>
                    <a:pt x="18064" y="2355"/>
                  </a:lnTo>
                  <a:lnTo>
                    <a:pt x="18030" y="2332"/>
                  </a:lnTo>
                  <a:lnTo>
                    <a:pt x="17985" y="2321"/>
                  </a:lnTo>
                  <a:lnTo>
                    <a:pt x="17894" y="2321"/>
                  </a:lnTo>
                  <a:lnTo>
                    <a:pt x="17859" y="2332"/>
                  </a:lnTo>
                  <a:lnTo>
                    <a:pt x="17814" y="2355"/>
                  </a:lnTo>
                  <a:lnTo>
                    <a:pt x="17791" y="2377"/>
                  </a:lnTo>
                  <a:lnTo>
                    <a:pt x="17757" y="2412"/>
                  </a:lnTo>
                  <a:lnTo>
                    <a:pt x="17746" y="2446"/>
                  </a:lnTo>
                  <a:lnTo>
                    <a:pt x="17723" y="2491"/>
                  </a:lnTo>
                  <a:lnTo>
                    <a:pt x="17723" y="2537"/>
                  </a:lnTo>
                  <a:lnTo>
                    <a:pt x="17734" y="2605"/>
                  </a:lnTo>
                  <a:lnTo>
                    <a:pt x="15709" y="3777"/>
                  </a:lnTo>
                  <a:lnTo>
                    <a:pt x="15687" y="3743"/>
                  </a:lnTo>
                  <a:lnTo>
                    <a:pt x="15653" y="3720"/>
                  </a:lnTo>
                  <a:lnTo>
                    <a:pt x="15607" y="3708"/>
                  </a:lnTo>
                  <a:lnTo>
                    <a:pt x="15539" y="3708"/>
                  </a:lnTo>
                  <a:lnTo>
                    <a:pt x="15505" y="3720"/>
                  </a:lnTo>
                  <a:lnTo>
                    <a:pt x="15448" y="3754"/>
                  </a:lnTo>
                  <a:lnTo>
                    <a:pt x="15402" y="3811"/>
                  </a:lnTo>
                  <a:lnTo>
                    <a:pt x="15402" y="3845"/>
                  </a:lnTo>
                  <a:lnTo>
                    <a:pt x="15391" y="3879"/>
                  </a:lnTo>
                  <a:lnTo>
                    <a:pt x="15402" y="3947"/>
                  </a:lnTo>
                  <a:lnTo>
                    <a:pt x="15436" y="3993"/>
                  </a:lnTo>
                  <a:lnTo>
                    <a:pt x="15482" y="4038"/>
                  </a:lnTo>
                  <a:lnTo>
                    <a:pt x="15539" y="4061"/>
                  </a:lnTo>
                  <a:lnTo>
                    <a:pt x="15539" y="6393"/>
                  </a:lnTo>
                  <a:lnTo>
                    <a:pt x="15505" y="6404"/>
                  </a:lnTo>
                  <a:lnTo>
                    <a:pt x="15459" y="6416"/>
                  </a:lnTo>
                  <a:lnTo>
                    <a:pt x="15425" y="6450"/>
                  </a:lnTo>
                  <a:lnTo>
                    <a:pt x="15391" y="6473"/>
                  </a:lnTo>
                  <a:lnTo>
                    <a:pt x="15357" y="6507"/>
                  </a:lnTo>
                  <a:lnTo>
                    <a:pt x="15345" y="6552"/>
                  </a:lnTo>
                  <a:lnTo>
                    <a:pt x="15334" y="6598"/>
                  </a:lnTo>
                  <a:lnTo>
                    <a:pt x="15323" y="6643"/>
                  </a:lnTo>
                  <a:lnTo>
                    <a:pt x="15323" y="6689"/>
                  </a:lnTo>
                  <a:lnTo>
                    <a:pt x="15345" y="6723"/>
                  </a:lnTo>
                  <a:lnTo>
                    <a:pt x="13423" y="7838"/>
                  </a:lnTo>
                  <a:lnTo>
                    <a:pt x="13377" y="7792"/>
                  </a:lnTo>
                  <a:lnTo>
                    <a:pt x="13321" y="7758"/>
                  </a:lnTo>
                  <a:lnTo>
                    <a:pt x="13264" y="7735"/>
                  </a:lnTo>
                  <a:lnTo>
                    <a:pt x="13195" y="7724"/>
                  </a:lnTo>
                  <a:lnTo>
                    <a:pt x="13139" y="7735"/>
                  </a:lnTo>
                  <a:lnTo>
                    <a:pt x="13070" y="7758"/>
                  </a:lnTo>
                  <a:lnTo>
                    <a:pt x="13025" y="7792"/>
                  </a:lnTo>
                  <a:lnTo>
                    <a:pt x="12979" y="7838"/>
                  </a:lnTo>
                  <a:lnTo>
                    <a:pt x="11011" y="6700"/>
                  </a:lnTo>
                  <a:lnTo>
                    <a:pt x="11023" y="6643"/>
                  </a:lnTo>
                  <a:lnTo>
                    <a:pt x="11023" y="6598"/>
                  </a:lnTo>
                  <a:lnTo>
                    <a:pt x="11011" y="6564"/>
                  </a:lnTo>
                  <a:lnTo>
                    <a:pt x="10977" y="6507"/>
                  </a:lnTo>
                  <a:lnTo>
                    <a:pt x="10920" y="6473"/>
                  </a:lnTo>
                  <a:lnTo>
                    <a:pt x="10852" y="6450"/>
                  </a:lnTo>
                  <a:lnTo>
                    <a:pt x="10852" y="4129"/>
                  </a:lnTo>
                  <a:lnTo>
                    <a:pt x="10898" y="4129"/>
                  </a:lnTo>
                  <a:lnTo>
                    <a:pt x="10943" y="4107"/>
                  </a:lnTo>
                  <a:lnTo>
                    <a:pt x="10977" y="4084"/>
                  </a:lnTo>
                  <a:lnTo>
                    <a:pt x="11011" y="4050"/>
                  </a:lnTo>
                  <a:lnTo>
                    <a:pt x="11046" y="4016"/>
                  </a:lnTo>
                  <a:lnTo>
                    <a:pt x="11068" y="3981"/>
                  </a:lnTo>
                  <a:lnTo>
                    <a:pt x="11080" y="3936"/>
                  </a:lnTo>
                  <a:lnTo>
                    <a:pt x="11080" y="3879"/>
                  </a:lnTo>
                  <a:lnTo>
                    <a:pt x="11080" y="3834"/>
                  </a:lnTo>
                  <a:lnTo>
                    <a:pt x="11057" y="3788"/>
                  </a:lnTo>
                  <a:lnTo>
                    <a:pt x="11034" y="3743"/>
                  </a:lnTo>
                  <a:lnTo>
                    <a:pt x="11011" y="3708"/>
                  </a:lnTo>
                  <a:lnTo>
                    <a:pt x="10966" y="3674"/>
                  </a:lnTo>
                  <a:lnTo>
                    <a:pt x="10932" y="3651"/>
                  </a:lnTo>
                  <a:lnTo>
                    <a:pt x="10886" y="3640"/>
                  </a:lnTo>
                  <a:lnTo>
                    <a:pt x="10829" y="3629"/>
                  </a:lnTo>
                  <a:lnTo>
                    <a:pt x="10773" y="3640"/>
                  </a:lnTo>
                  <a:lnTo>
                    <a:pt x="10716" y="3663"/>
                  </a:lnTo>
                  <a:lnTo>
                    <a:pt x="10659" y="3697"/>
                  </a:lnTo>
                  <a:lnTo>
                    <a:pt x="10625" y="3743"/>
                  </a:lnTo>
                  <a:lnTo>
                    <a:pt x="8691" y="2616"/>
                  </a:lnTo>
                  <a:lnTo>
                    <a:pt x="8702" y="2582"/>
                  </a:lnTo>
                  <a:lnTo>
                    <a:pt x="8702" y="2537"/>
                  </a:lnTo>
                  <a:lnTo>
                    <a:pt x="8702" y="2491"/>
                  </a:lnTo>
                  <a:lnTo>
                    <a:pt x="8679" y="2446"/>
                  </a:lnTo>
                  <a:lnTo>
                    <a:pt x="8657" y="2400"/>
                  </a:lnTo>
                  <a:lnTo>
                    <a:pt x="8634" y="2366"/>
                  </a:lnTo>
                  <a:lnTo>
                    <a:pt x="8600" y="2332"/>
                  </a:lnTo>
                  <a:lnTo>
                    <a:pt x="8554" y="2309"/>
                  </a:lnTo>
                  <a:lnTo>
                    <a:pt x="8509" y="2298"/>
                  </a:lnTo>
                  <a:lnTo>
                    <a:pt x="8406" y="2298"/>
                  </a:lnTo>
                  <a:lnTo>
                    <a:pt x="8361" y="2309"/>
                  </a:lnTo>
                  <a:lnTo>
                    <a:pt x="8327" y="2332"/>
                  </a:lnTo>
                  <a:lnTo>
                    <a:pt x="8293" y="2366"/>
                  </a:lnTo>
                  <a:lnTo>
                    <a:pt x="8259" y="2400"/>
                  </a:lnTo>
                  <a:lnTo>
                    <a:pt x="8236" y="2446"/>
                  </a:lnTo>
                  <a:lnTo>
                    <a:pt x="8224" y="2491"/>
                  </a:lnTo>
                  <a:lnTo>
                    <a:pt x="8224" y="2537"/>
                  </a:lnTo>
                  <a:lnTo>
                    <a:pt x="8224" y="2582"/>
                  </a:lnTo>
                  <a:lnTo>
                    <a:pt x="8236" y="2616"/>
                  </a:lnTo>
                  <a:lnTo>
                    <a:pt x="6268" y="3754"/>
                  </a:lnTo>
                  <a:lnTo>
                    <a:pt x="6234" y="3720"/>
                  </a:lnTo>
                  <a:lnTo>
                    <a:pt x="6188" y="3697"/>
                  </a:lnTo>
                  <a:lnTo>
                    <a:pt x="6143" y="3674"/>
                  </a:lnTo>
                  <a:lnTo>
                    <a:pt x="6086" y="3663"/>
                  </a:lnTo>
                  <a:lnTo>
                    <a:pt x="6040" y="3674"/>
                  </a:lnTo>
                  <a:lnTo>
                    <a:pt x="5995" y="3697"/>
                  </a:lnTo>
                  <a:lnTo>
                    <a:pt x="5949" y="3720"/>
                  </a:lnTo>
                  <a:lnTo>
                    <a:pt x="5915" y="3754"/>
                  </a:lnTo>
                  <a:lnTo>
                    <a:pt x="3947" y="2616"/>
                  </a:lnTo>
                  <a:lnTo>
                    <a:pt x="3959" y="2582"/>
                  </a:lnTo>
                  <a:lnTo>
                    <a:pt x="3959" y="2537"/>
                  </a:lnTo>
                  <a:lnTo>
                    <a:pt x="3959" y="2491"/>
                  </a:lnTo>
                  <a:lnTo>
                    <a:pt x="3936" y="2446"/>
                  </a:lnTo>
                  <a:lnTo>
                    <a:pt x="3925" y="2412"/>
                  </a:lnTo>
                  <a:lnTo>
                    <a:pt x="3890" y="2377"/>
                  </a:lnTo>
                  <a:lnTo>
                    <a:pt x="3856" y="2343"/>
                  </a:lnTo>
                  <a:lnTo>
                    <a:pt x="3822" y="2321"/>
                  </a:lnTo>
                  <a:lnTo>
                    <a:pt x="3777" y="2309"/>
                  </a:lnTo>
                  <a:lnTo>
                    <a:pt x="3743" y="2298"/>
                  </a:lnTo>
                  <a:lnTo>
                    <a:pt x="3743" y="11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809200" y="0"/>
              <a:ext cx="543002" cy="408403"/>
            </a:xfrm>
            <a:custGeom>
              <a:avLst/>
              <a:gdLst/>
              <a:ahLst/>
              <a:cxnLst/>
              <a:rect l="l" t="t" r="r" b="b"/>
              <a:pathLst>
                <a:path w="5188" h="3902" extrusionOk="0">
                  <a:moveTo>
                    <a:pt x="125" y="0"/>
                  </a:moveTo>
                  <a:lnTo>
                    <a:pt x="194" y="23"/>
                  </a:lnTo>
                  <a:lnTo>
                    <a:pt x="194" y="2321"/>
                  </a:lnTo>
                  <a:lnTo>
                    <a:pt x="159" y="2332"/>
                  </a:lnTo>
                  <a:lnTo>
                    <a:pt x="125" y="2343"/>
                  </a:lnTo>
                  <a:lnTo>
                    <a:pt x="91" y="2366"/>
                  </a:lnTo>
                  <a:lnTo>
                    <a:pt x="57" y="2389"/>
                  </a:lnTo>
                  <a:lnTo>
                    <a:pt x="34" y="2423"/>
                  </a:lnTo>
                  <a:lnTo>
                    <a:pt x="23" y="2457"/>
                  </a:lnTo>
                  <a:lnTo>
                    <a:pt x="12" y="2491"/>
                  </a:lnTo>
                  <a:lnTo>
                    <a:pt x="0" y="2537"/>
                  </a:lnTo>
                  <a:lnTo>
                    <a:pt x="12" y="2582"/>
                  </a:lnTo>
                  <a:lnTo>
                    <a:pt x="23" y="2616"/>
                  </a:lnTo>
                  <a:lnTo>
                    <a:pt x="46" y="2662"/>
                  </a:lnTo>
                  <a:lnTo>
                    <a:pt x="68" y="2685"/>
                  </a:lnTo>
                  <a:lnTo>
                    <a:pt x="103" y="2719"/>
                  </a:lnTo>
                  <a:lnTo>
                    <a:pt x="137" y="2730"/>
                  </a:lnTo>
                  <a:lnTo>
                    <a:pt x="182" y="2753"/>
                  </a:lnTo>
                  <a:lnTo>
                    <a:pt x="216" y="2753"/>
                  </a:lnTo>
                  <a:lnTo>
                    <a:pt x="273" y="2741"/>
                  </a:lnTo>
                  <a:lnTo>
                    <a:pt x="330" y="2719"/>
                  </a:lnTo>
                  <a:lnTo>
                    <a:pt x="376" y="2696"/>
                  </a:lnTo>
                  <a:lnTo>
                    <a:pt x="410" y="2650"/>
                  </a:lnTo>
                  <a:lnTo>
                    <a:pt x="2582" y="3902"/>
                  </a:lnTo>
                  <a:lnTo>
                    <a:pt x="2594" y="3879"/>
                  </a:lnTo>
                  <a:lnTo>
                    <a:pt x="2605" y="3902"/>
                  </a:lnTo>
                  <a:lnTo>
                    <a:pt x="4767" y="2650"/>
                  </a:lnTo>
                  <a:lnTo>
                    <a:pt x="4801" y="2696"/>
                  </a:lnTo>
                  <a:lnTo>
                    <a:pt x="4846" y="2730"/>
                  </a:lnTo>
                  <a:lnTo>
                    <a:pt x="4903" y="2753"/>
                  </a:lnTo>
                  <a:lnTo>
                    <a:pt x="4960" y="2764"/>
                  </a:lnTo>
                  <a:lnTo>
                    <a:pt x="5005" y="2753"/>
                  </a:lnTo>
                  <a:lnTo>
                    <a:pt x="5051" y="2741"/>
                  </a:lnTo>
                  <a:lnTo>
                    <a:pt x="5085" y="2719"/>
                  </a:lnTo>
                  <a:lnTo>
                    <a:pt x="5119" y="2696"/>
                  </a:lnTo>
                  <a:lnTo>
                    <a:pt x="5153" y="2662"/>
                  </a:lnTo>
                  <a:lnTo>
                    <a:pt x="5165" y="2628"/>
                  </a:lnTo>
                  <a:lnTo>
                    <a:pt x="5187" y="2582"/>
                  </a:lnTo>
                  <a:lnTo>
                    <a:pt x="5187" y="2537"/>
                  </a:lnTo>
                  <a:lnTo>
                    <a:pt x="5187" y="2491"/>
                  </a:lnTo>
                  <a:lnTo>
                    <a:pt x="5176" y="2457"/>
                  </a:lnTo>
                  <a:lnTo>
                    <a:pt x="5153" y="2412"/>
                  </a:lnTo>
                  <a:lnTo>
                    <a:pt x="5131" y="2389"/>
                  </a:lnTo>
                  <a:lnTo>
                    <a:pt x="5096" y="2355"/>
                  </a:lnTo>
                  <a:lnTo>
                    <a:pt x="5062" y="2332"/>
                  </a:lnTo>
                  <a:lnTo>
                    <a:pt x="5028" y="2321"/>
                  </a:lnTo>
                  <a:lnTo>
                    <a:pt x="4983" y="2309"/>
                  </a:lnTo>
                  <a:lnTo>
                    <a:pt x="4983" y="23"/>
                  </a:lnTo>
                  <a:lnTo>
                    <a:pt x="5028" y="11"/>
                  </a:lnTo>
                  <a:lnTo>
                    <a:pt x="5074" y="0"/>
                  </a:lnTo>
                  <a:lnTo>
                    <a:pt x="4846" y="0"/>
                  </a:lnTo>
                  <a:lnTo>
                    <a:pt x="4892" y="11"/>
                  </a:lnTo>
                  <a:lnTo>
                    <a:pt x="4937" y="23"/>
                  </a:lnTo>
                  <a:lnTo>
                    <a:pt x="4937" y="2309"/>
                  </a:lnTo>
                  <a:lnTo>
                    <a:pt x="4892" y="2321"/>
                  </a:lnTo>
                  <a:lnTo>
                    <a:pt x="4858" y="2332"/>
                  </a:lnTo>
                  <a:lnTo>
                    <a:pt x="4823" y="2355"/>
                  </a:lnTo>
                  <a:lnTo>
                    <a:pt x="4789" y="2389"/>
                  </a:lnTo>
                  <a:lnTo>
                    <a:pt x="4767" y="2412"/>
                  </a:lnTo>
                  <a:lnTo>
                    <a:pt x="4755" y="2457"/>
                  </a:lnTo>
                  <a:lnTo>
                    <a:pt x="4744" y="2491"/>
                  </a:lnTo>
                  <a:lnTo>
                    <a:pt x="4732" y="2537"/>
                  </a:lnTo>
                  <a:lnTo>
                    <a:pt x="4732" y="2571"/>
                  </a:lnTo>
                  <a:lnTo>
                    <a:pt x="4744" y="2616"/>
                  </a:lnTo>
                  <a:lnTo>
                    <a:pt x="2594" y="3856"/>
                  </a:lnTo>
                  <a:lnTo>
                    <a:pt x="421" y="2605"/>
                  </a:lnTo>
                  <a:lnTo>
                    <a:pt x="433" y="2571"/>
                  </a:lnTo>
                  <a:lnTo>
                    <a:pt x="433" y="2537"/>
                  </a:lnTo>
                  <a:lnTo>
                    <a:pt x="433" y="2491"/>
                  </a:lnTo>
                  <a:lnTo>
                    <a:pt x="421" y="2457"/>
                  </a:lnTo>
                  <a:lnTo>
                    <a:pt x="410" y="2423"/>
                  </a:lnTo>
                  <a:lnTo>
                    <a:pt x="376" y="2389"/>
                  </a:lnTo>
                  <a:lnTo>
                    <a:pt x="353" y="2366"/>
                  </a:lnTo>
                  <a:lnTo>
                    <a:pt x="319" y="2343"/>
                  </a:lnTo>
                  <a:lnTo>
                    <a:pt x="285" y="2332"/>
                  </a:lnTo>
                  <a:lnTo>
                    <a:pt x="239" y="2321"/>
                  </a:lnTo>
                  <a:lnTo>
                    <a:pt x="239" y="23"/>
                  </a:lnTo>
                  <a:lnTo>
                    <a:pt x="285" y="11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14982" y="0"/>
              <a:ext cx="546665" cy="408403"/>
            </a:xfrm>
            <a:custGeom>
              <a:avLst/>
              <a:gdLst/>
              <a:ahLst/>
              <a:cxnLst/>
              <a:rect l="l" t="t" r="r" b="b"/>
              <a:pathLst>
                <a:path w="5223" h="3902" extrusionOk="0">
                  <a:moveTo>
                    <a:pt x="217" y="0"/>
                  </a:moveTo>
                  <a:lnTo>
                    <a:pt x="217" y="2298"/>
                  </a:lnTo>
                  <a:lnTo>
                    <a:pt x="171" y="2309"/>
                  </a:lnTo>
                  <a:lnTo>
                    <a:pt x="126" y="2321"/>
                  </a:lnTo>
                  <a:lnTo>
                    <a:pt x="92" y="2343"/>
                  </a:lnTo>
                  <a:lnTo>
                    <a:pt x="58" y="2377"/>
                  </a:lnTo>
                  <a:lnTo>
                    <a:pt x="35" y="2412"/>
                  </a:lnTo>
                  <a:lnTo>
                    <a:pt x="12" y="2446"/>
                  </a:lnTo>
                  <a:lnTo>
                    <a:pt x="1" y="2491"/>
                  </a:lnTo>
                  <a:lnTo>
                    <a:pt x="1" y="2537"/>
                  </a:lnTo>
                  <a:lnTo>
                    <a:pt x="1" y="2582"/>
                  </a:lnTo>
                  <a:lnTo>
                    <a:pt x="12" y="2628"/>
                  </a:lnTo>
                  <a:lnTo>
                    <a:pt x="35" y="2673"/>
                  </a:lnTo>
                  <a:lnTo>
                    <a:pt x="69" y="2707"/>
                  </a:lnTo>
                  <a:lnTo>
                    <a:pt x="103" y="2730"/>
                  </a:lnTo>
                  <a:lnTo>
                    <a:pt x="149" y="2753"/>
                  </a:lnTo>
                  <a:lnTo>
                    <a:pt x="194" y="2776"/>
                  </a:lnTo>
                  <a:lnTo>
                    <a:pt x="240" y="2776"/>
                  </a:lnTo>
                  <a:lnTo>
                    <a:pt x="297" y="2764"/>
                  </a:lnTo>
                  <a:lnTo>
                    <a:pt x="353" y="2741"/>
                  </a:lnTo>
                  <a:lnTo>
                    <a:pt x="410" y="2707"/>
                  </a:lnTo>
                  <a:lnTo>
                    <a:pt x="444" y="2662"/>
                  </a:lnTo>
                  <a:lnTo>
                    <a:pt x="2594" y="3902"/>
                  </a:lnTo>
                  <a:lnTo>
                    <a:pt x="2606" y="3879"/>
                  </a:lnTo>
                  <a:lnTo>
                    <a:pt x="2617" y="3902"/>
                  </a:lnTo>
                  <a:lnTo>
                    <a:pt x="4767" y="2662"/>
                  </a:lnTo>
                  <a:lnTo>
                    <a:pt x="4813" y="2707"/>
                  </a:lnTo>
                  <a:lnTo>
                    <a:pt x="4858" y="2753"/>
                  </a:lnTo>
                  <a:lnTo>
                    <a:pt x="4915" y="2776"/>
                  </a:lnTo>
                  <a:lnTo>
                    <a:pt x="5029" y="2776"/>
                  </a:lnTo>
                  <a:lnTo>
                    <a:pt x="5074" y="2764"/>
                  </a:lnTo>
                  <a:lnTo>
                    <a:pt x="5120" y="2741"/>
                  </a:lnTo>
                  <a:lnTo>
                    <a:pt x="5154" y="2707"/>
                  </a:lnTo>
                  <a:lnTo>
                    <a:pt x="5188" y="2673"/>
                  </a:lnTo>
                  <a:lnTo>
                    <a:pt x="5211" y="2628"/>
                  </a:lnTo>
                  <a:lnTo>
                    <a:pt x="5222" y="2582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1" y="2446"/>
                  </a:lnTo>
                  <a:lnTo>
                    <a:pt x="5188" y="2400"/>
                  </a:lnTo>
                  <a:lnTo>
                    <a:pt x="5154" y="2366"/>
                  </a:lnTo>
                  <a:lnTo>
                    <a:pt x="5131" y="2343"/>
                  </a:lnTo>
                  <a:lnTo>
                    <a:pt x="5086" y="2321"/>
                  </a:lnTo>
                  <a:lnTo>
                    <a:pt x="5040" y="2298"/>
                  </a:lnTo>
                  <a:lnTo>
                    <a:pt x="4995" y="2298"/>
                  </a:lnTo>
                  <a:lnTo>
                    <a:pt x="4995" y="0"/>
                  </a:lnTo>
                  <a:lnTo>
                    <a:pt x="4949" y="0"/>
                  </a:lnTo>
                  <a:lnTo>
                    <a:pt x="4949" y="2298"/>
                  </a:lnTo>
                  <a:lnTo>
                    <a:pt x="4904" y="2298"/>
                  </a:lnTo>
                  <a:lnTo>
                    <a:pt x="4869" y="2321"/>
                  </a:lnTo>
                  <a:lnTo>
                    <a:pt x="4835" y="2343"/>
                  </a:lnTo>
                  <a:lnTo>
                    <a:pt x="4801" y="2377"/>
                  </a:lnTo>
                  <a:lnTo>
                    <a:pt x="4767" y="2412"/>
                  </a:lnTo>
                  <a:lnTo>
                    <a:pt x="4756" y="2446"/>
                  </a:lnTo>
                  <a:lnTo>
                    <a:pt x="4744" y="2491"/>
                  </a:lnTo>
                  <a:lnTo>
                    <a:pt x="4733" y="2537"/>
                  </a:lnTo>
                  <a:lnTo>
                    <a:pt x="4744" y="2582"/>
                  </a:lnTo>
                  <a:lnTo>
                    <a:pt x="4756" y="2616"/>
                  </a:lnTo>
                  <a:lnTo>
                    <a:pt x="2606" y="3856"/>
                  </a:lnTo>
                  <a:lnTo>
                    <a:pt x="467" y="2616"/>
                  </a:lnTo>
                  <a:lnTo>
                    <a:pt x="479" y="2582"/>
                  </a:lnTo>
                  <a:lnTo>
                    <a:pt x="479" y="2537"/>
                  </a:lnTo>
                  <a:lnTo>
                    <a:pt x="479" y="2491"/>
                  </a:lnTo>
                  <a:lnTo>
                    <a:pt x="467" y="2446"/>
                  </a:lnTo>
                  <a:lnTo>
                    <a:pt x="444" y="2412"/>
                  </a:lnTo>
                  <a:lnTo>
                    <a:pt x="422" y="2366"/>
                  </a:lnTo>
                  <a:lnTo>
                    <a:pt x="388" y="2343"/>
                  </a:lnTo>
                  <a:lnTo>
                    <a:pt x="342" y="2321"/>
                  </a:lnTo>
                  <a:lnTo>
                    <a:pt x="308" y="2309"/>
                  </a:lnTo>
                  <a:lnTo>
                    <a:pt x="262" y="229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13118" y="4538507"/>
              <a:ext cx="1033567" cy="604964"/>
            </a:xfrm>
            <a:custGeom>
              <a:avLst/>
              <a:gdLst/>
              <a:ahLst/>
              <a:cxnLst/>
              <a:rect l="l" t="t" r="r" b="b"/>
              <a:pathLst>
                <a:path w="9875" h="5780" extrusionOk="0">
                  <a:moveTo>
                    <a:pt x="2401" y="319"/>
                  </a:moveTo>
                  <a:lnTo>
                    <a:pt x="2424" y="354"/>
                  </a:lnTo>
                  <a:lnTo>
                    <a:pt x="2458" y="376"/>
                  </a:lnTo>
                  <a:lnTo>
                    <a:pt x="2504" y="399"/>
                  </a:lnTo>
                  <a:lnTo>
                    <a:pt x="2583" y="399"/>
                  </a:lnTo>
                  <a:lnTo>
                    <a:pt x="2629" y="376"/>
                  </a:lnTo>
                  <a:lnTo>
                    <a:pt x="2663" y="354"/>
                  </a:lnTo>
                  <a:lnTo>
                    <a:pt x="2686" y="331"/>
                  </a:lnTo>
                  <a:lnTo>
                    <a:pt x="4699" y="1491"/>
                  </a:lnTo>
                  <a:lnTo>
                    <a:pt x="4688" y="1525"/>
                  </a:lnTo>
                  <a:lnTo>
                    <a:pt x="4688" y="1571"/>
                  </a:lnTo>
                  <a:lnTo>
                    <a:pt x="4688" y="1616"/>
                  </a:lnTo>
                  <a:lnTo>
                    <a:pt x="4699" y="1650"/>
                  </a:lnTo>
                  <a:lnTo>
                    <a:pt x="4722" y="1684"/>
                  </a:lnTo>
                  <a:lnTo>
                    <a:pt x="4745" y="1719"/>
                  </a:lnTo>
                  <a:lnTo>
                    <a:pt x="4779" y="1753"/>
                  </a:lnTo>
                  <a:lnTo>
                    <a:pt x="4813" y="1775"/>
                  </a:lnTo>
                  <a:lnTo>
                    <a:pt x="4847" y="1787"/>
                  </a:lnTo>
                  <a:lnTo>
                    <a:pt x="4892" y="1798"/>
                  </a:lnTo>
                  <a:lnTo>
                    <a:pt x="4892" y="4153"/>
                  </a:lnTo>
                  <a:lnTo>
                    <a:pt x="4824" y="4164"/>
                  </a:lnTo>
                  <a:lnTo>
                    <a:pt x="4779" y="4210"/>
                  </a:lnTo>
                  <a:lnTo>
                    <a:pt x="4745" y="4267"/>
                  </a:lnTo>
                  <a:lnTo>
                    <a:pt x="4733" y="4324"/>
                  </a:lnTo>
                  <a:lnTo>
                    <a:pt x="4745" y="4392"/>
                  </a:lnTo>
                  <a:lnTo>
                    <a:pt x="2754" y="5541"/>
                  </a:lnTo>
                  <a:lnTo>
                    <a:pt x="2720" y="5495"/>
                  </a:lnTo>
                  <a:lnTo>
                    <a:pt x="2663" y="5450"/>
                  </a:lnTo>
                  <a:lnTo>
                    <a:pt x="2606" y="5427"/>
                  </a:lnTo>
                  <a:lnTo>
                    <a:pt x="2481" y="5427"/>
                  </a:lnTo>
                  <a:lnTo>
                    <a:pt x="2424" y="5450"/>
                  </a:lnTo>
                  <a:lnTo>
                    <a:pt x="2367" y="5495"/>
                  </a:lnTo>
                  <a:lnTo>
                    <a:pt x="2333" y="5541"/>
                  </a:lnTo>
                  <a:lnTo>
                    <a:pt x="331" y="4392"/>
                  </a:lnTo>
                  <a:lnTo>
                    <a:pt x="342" y="4324"/>
                  </a:lnTo>
                  <a:lnTo>
                    <a:pt x="331" y="4267"/>
                  </a:lnTo>
                  <a:lnTo>
                    <a:pt x="297" y="4221"/>
                  </a:lnTo>
                  <a:lnTo>
                    <a:pt x="251" y="4176"/>
                  </a:lnTo>
                  <a:lnTo>
                    <a:pt x="194" y="4164"/>
                  </a:lnTo>
                  <a:lnTo>
                    <a:pt x="194" y="1741"/>
                  </a:lnTo>
                  <a:lnTo>
                    <a:pt x="251" y="1719"/>
                  </a:lnTo>
                  <a:lnTo>
                    <a:pt x="297" y="1684"/>
                  </a:lnTo>
                  <a:lnTo>
                    <a:pt x="331" y="1628"/>
                  </a:lnTo>
                  <a:lnTo>
                    <a:pt x="342" y="1571"/>
                  </a:lnTo>
                  <a:lnTo>
                    <a:pt x="331" y="1514"/>
                  </a:lnTo>
                  <a:lnTo>
                    <a:pt x="2401" y="319"/>
                  </a:lnTo>
                  <a:close/>
                  <a:moveTo>
                    <a:pt x="7463" y="342"/>
                  </a:moveTo>
                  <a:lnTo>
                    <a:pt x="9499" y="1514"/>
                  </a:lnTo>
                  <a:lnTo>
                    <a:pt x="9488" y="1571"/>
                  </a:lnTo>
                  <a:lnTo>
                    <a:pt x="9499" y="1628"/>
                  </a:lnTo>
                  <a:lnTo>
                    <a:pt x="9522" y="1684"/>
                  </a:lnTo>
                  <a:lnTo>
                    <a:pt x="9568" y="1719"/>
                  </a:lnTo>
                  <a:lnTo>
                    <a:pt x="9625" y="1741"/>
                  </a:lnTo>
                  <a:lnTo>
                    <a:pt x="9625" y="4107"/>
                  </a:lnTo>
                  <a:lnTo>
                    <a:pt x="9590" y="4119"/>
                  </a:lnTo>
                  <a:lnTo>
                    <a:pt x="9556" y="4130"/>
                  </a:lnTo>
                  <a:lnTo>
                    <a:pt x="9522" y="4153"/>
                  </a:lnTo>
                  <a:lnTo>
                    <a:pt x="9488" y="4187"/>
                  </a:lnTo>
                  <a:lnTo>
                    <a:pt x="9465" y="4210"/>
                  </a:lnTo>
                  <a:lnTo>
                    <a:pt x="9443" y="4244"/>
                  </a:lnTo>
                  <a:lnTo>
                    <a:pt x="9431" y="4289"/>
                  </a:lnTo>
                  <a:lnTo>
                    <a:pt x="9431" y="4324"/>
                  </a:lnTo>
                  <a:lnTo>
                    <a:pt x="9431" y="4369"/>
                  </a:lnTo>
                  <a:lnTo>
                    <a:pt x="9443" y="4415"/>
                  </a:lnTo>
                  <a:lnTo>
                    <a:pt x="7497" y="5529"/>
                  </a:lnTo>
                  <a:lnTo>
                    <a:pt x="7463" y="5484"/>
                  </a:lnTo>
                  <a:lnTo>
                    <a:pt x="7406" y="5450"/>
                  </a:lnTo>
                  <a:lnTo>
                    <a:pt x="7350" y="5427"/>
                  </a:lnTo>
                  <a:lnTo>
                    <a:pt x="7281" y="5416"/>
                  </a:lnTo>
                  <a:lnTo>
                    <a:pt x="7213" y="5427"/>
                  </a:lnTo>
                  <a:lnTo>
                    <a:pt x="7156" y="5450"/>
                  </a:lnTo>
                  <a:lnTo>
                    <a:pt x="7099" y="5484"/>
                  </a:lnTo>
                  <a:lnTo>
                    <a:pt x="7065" y="5541"/>
                  </a:lnTo>
                  <a:lnTo>
                    <a:pt x="5086" y="4392"/>
                  </a:lnTo>
                  <a:lnTo>
                    <a:pt x="5097" y="4324"/>
                  </a:lnTo>
                  <a:lnTo>
                    <a:pt x="5086" y="4267"/>
                  </a:lnTo>
                  <a:lnTo>
                    <a:pt x="5052" y="4210"/>
                  </a:lnTo>
                  <a:lnTo>
                    <a:pt x="4995" y="4164"/>
                  </a:lnTo>
                  <a:lnTo>
                    <a:pt x="4938" y="4153"/>
                  </a:lnTo>
                  <a:lnTo>
                    <a:pt x="4938" y="1798"/>
                  </a:lnTo>
                  <a:lnTo>
                    <a:pt x="4972" y="1787"/>
                  </a:lnTo>
                  <a:lnTo>
                    <a:pt x="5018" y="1775"/>
                  </a:lnTo>
                  <a:lnTo>
                    <a:pt x="5052" y="1753"/>
                  </a:lnTo>
                  <a:lnTo>
                    <a:pt x="5074" y="1719"/>
                  </a:lnTo>
                  <a:lnTo>
                    <a:pt x="5109" y="1696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43" y="1571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099" y="342"/>
                  </a:lnTo>
                  <a:lnTo>
                    <a:pt x="7133" y="388"/>
                  </a:lnTo>
                  <a:lnTo>
                    <a:pt x="7179" y="410"/>
                  </a:lnTo>
                  <a:lnTo>
                    <a:pt x="7224" y="433"/>
                  </a:lnTo>
                  <a:lnTo>
                    <a:pt x="7281" y="445"/>
                  </a:lnTo>
                  <a:lnTo>
                    <a:pt x="7338" y="433"/>
                  </a:lnTo>
                  <a:lnTo>
                    <a:pt x="7384" y="422"/>
                  </a:lnTo>
                  <a:lnTo>
                    <a:pt x="7429" y="388"/>
                  </a:lnTo>
                  <a:lnTo>
                    <a:pt x="7463" y="342"/>
                  </a:lnTo>
                  <a:close/>
                  <a:moveTo>
                    <a:pt x="7281" y="1"/>
                  </a:moveTo>
                  <a:lnTo>
                    <a:pt x="7236" y="12"/>
                  </a:lnTo>
                  <a:lnTo>
                    <a:pt x="7202" y="24"/>
                  </a:lnTo>
                  <a:lnTo>
                    <a:pt x="7156" y="46"/>
                  </a:lnTo>
                  <a:lnTo>
                    <a:pt x="7133" y="69"/>
                  </a:lnTo>
                  <a:lnTo>
                    <a:pt x="7099" y="103"/>
                  </a:lnTo>
                  <a:lnTo>
                    <a:pt x="7076" y="137"/>
                  </a:lnTo>
                  <a:lnTo>
                    <a:pt x="7065" y="183"/>
                  </a:lnTo>
                  <a:lnTo>
                    <a:pt x="7065" y="228"/>
                  </a:lnTo>
                  <a:lnTo>
                    <a:pt x="7065" y="263"/>
                  </a:lnTo>
                  <a:lnTo>
                    <a:pt x="7076" y="308"/>
                  </a:lnTo>
                  <a:lnTo>
                    <a:pt x="5097" y="1446"/>
                  </a:lnTo>
                  <a:lnTo>
                    <a:pt x="5063" y="1400"/>
                  </a:lnTo>
                  <a:lnTo>
                    <a:pt x="501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6" y="1411"/>
                  </a:lnTo>
                  <a:lnTo>
                    <a:pt x="4722" y="1446"/>
                  </a:lnTo>
                  <a:lnTo>
                    <a:pt x="2708" y="285"/>
                  </a:lnTo>
                  <a:lnTo>
                    <a:pt x="2720" y="228"/>
                  </a:lnTo>
                  <a:lnTo>
                    <a:pt x="2720" y="194"/>
                  </a:lnTo>
                  <a:lnTo>
                    <a:pt x="2708" y="160"/>
                  </a:lnTo>
                  <a:lnTo>
                    <a:pt x="2674" y="103"/>
                  </a:lnTo>
                  <a:lnTo>
                    <a:pt x="2617" y="58"/>
                  </a:lnTo>
                  <a:lnTo>
                    <a:pt x="2583" y="46"/>
                  </a:lnTo>
                  <a:lnTo>
                    <a:pt x="2504" y="46"/>
                  </a:lnTo>
                  <a:lnTo>
                    <a:pt x="2469" y="58"/>
                  </a:lnTo>
                  <a:lnTo>
                    <a:pt x="2413" y="103"/>
                  </a:lnTo>
                  <a:lnTo>
                    <a:pt x="2378" y="160"/>
                  </a:lnTo>
                  <a:lnTo>
                    <a:pt x="2367" y="194"/>
                  </a:lnTo>
                  <a:lnTo>
                    <a:pt x="2367" y="228"/>
                  </a:lnTo>
                  <a:lnTo>
                    <a:pt x="2378" y="285"/>
                  </a:lnTo>
                  <a:lnTo>
                    <a:pt x="308" y="1480"/>
                  </a:lnTo>
                  <a:lnTo>
                    <a:pt x="285" y="1446"/>
                  </a:lnTo>
                  <a:lnTo>
                    <a:pt x="251" y="1423"/>
                  </a:lnTo>
                  <a:lnTo>
                    <a:pt x="217" y="1411"/>
                  </a:lnTo>
                  <a:lnTo>
                    <a:pt x="172" y="1400"/>
                  </a:lnTo>
                  <a:lnTo>
                    <a:pt x="138" y="1411"/>
                  </a:lnTo>
                  <a:lnTo>
                    <a:pt x="103" y="1411"/>
                  </a:lnTo>
                  <a:lnTo>
                    <a:pt x="58" y="1457"/>
                  </a:lnTo>
                  <a:lnTo>
                    <a:pt x="12" y="1502"/>
                  </a:lnTo>
                  <a:lnTo>
                    <a:pt x="12" y="1537"/>
                  </a:lnTo>
                  <a:lnTo>
                    <a:pt x="1" y="1571"/>
                  </a:lnTo>
                  <a:lnTo>
                    <a:pt x="12" y="1628"/>
                  </a:lnTo>
                  <a:lnTo>
                    <a:pt x="46" y="1684"/>
                  </a:lnTo>
                  <a:lnTo>
                    <a:pt x="92" y="1719"/>
                  </a:lnTo>
                  <a:lnTo>
                    <a:pt x="149" y="1741"/>
                  </a:lnTo>
                  <a:lnTo>
                    <a:pt x="149" y="4164"/>
                  </a:lnTo>
                  <a:lnTo>
                    <a:pt x="92" y="4187"/>
                  </a:lnTo>
                  <a:lnTo>
                    <a:pt x="46" y="4221"/>
                  </a:lnTo>
                  <a:lnTo>
                    <a:pt x="12" y="4267"/>
                  </a:lnTo>
                  <a:lnTo>
                    <a:pt x="1" y="4324"/>
                  </a:lnTo>
                  <a:lnTo>
                    <a:pt x="12" y="4358"/>
                  </a:lnTo>
                  <a:lnTo>
                    <a:pt x="24" y="4392"/>
                  </a:lnTo>
                  <a:lnTo>
                    <a:pt x="58" y="4449"/>
                  </a:lnTo>
                  <a:lnTo>
                    <a:pt x="103" y="4483"/>
                  </a:lnTo>
                  <a:lnTo>
                    <a:pt x="138" y="4494"/>
                  </a:lnTo>
                  <a:lnTo>
                    <a:pt x="217" y="4494"/>
                  </a:lnTo>
                  <a:lnTo>
                    <a:pt x="251" y="4483"/>
                  </a:lnTo>
                  <a:lnTo>
                    <a:pt x="285" y="4460"/>
                  </a:lnTo>
                  <a:lnTo>
                    <a:pt x="308" y="4426"/>
                  </a:lnTo>
                  <a:lnTo>
                    <a:pt x="2310" y="5586"/>
                  </a:lnTo>
                  <a:lnTo>
                    <a:pt x="2299" y="5632"/>
                  </a:lnTo>
                  <a:lnTo>
                    <a:pt x="2287" y="5677"/>
                  </a:lnTo>
                  <a:lnTo>
                    <a:pt x="2299" y="5734"/>
                  </a:lnTo>
                  <a:lnTo>
                    <a:pt x="2310" y="5780"/>
                  </a:lnTo>
                  <a:lnTo>
                    <a:pt x="2777" y="5780"/>
                  </a:lnTo>
                  <a:lnTo>
                    <a:pt x="2788" y="5734"/>
                  </a:lnTo>
                  <a:lnTo>
                    <a:pt x="2799" y="5677"/>
                  </a:lnTo>
                  <a:lnTo>
                    <a:pt x="2788" y="5620"/>
                  </a:lnTo>
                  <a:lnTo>
                    <a:pt x="2777" y="5575"/>
                  </a:lnTo>
                  <a:lnTo>
                    <a:pt x="4767" y="4437"/>
                  </a:lnTo>
                  <a:lnTo>
                    <a:pt x="4790" y="4460"/>
                  </a:lnTo>
                  <a:lnTo>
                    <a:pt x="4824" y="4494"/>
                  </a:lnTo>
                  <a:lnTo>
                    <a:pt x="4870" y="4506"/>
                  </a:lnTo>
                  <a:lnTo>
                    <a:pt x="4915" y="4517"/>
                  </a:lnTo>
                  <a:lnTo>
                    <a:pt x="4961" y="4506"/>
                  </a:lnTo>
                  <a:lnTo>
                    <a:pt x="4995" y="4494"/>
                  </a:lnTo>
                  <a:lnTo>
                    <a:pt x="5029" y="4471"/>
                  </a:lnTo>
                  <a:lnTo>
                    <a:pt x="5063" y="4437"/>
                  </a:lnTo>
                  <a:lnTo>
                    <a:pt x="7042" y="5575"/>
                  </a:lnTo>
                  <a:lnTo>
                    <a:pt x="7031" y="5620"/>
                  </a:lnTo>
                  <a:lnTo>
                    <a:pt x="7020" y="5677"/>
                  </a:lnTo>
                  <a:lnTo>
                    <a:pt x="7031" y="5734"/>
                  </a:lnTo>
                  <a:lnTo>
                    <a:pt x="7042" y="5780"/>
                  </a:lnTo>
                  <a:lnTo>
                    <a:pt x="7520" y="5780"/>
                  </a:lnTo>
                  <a:lnTo>
                    <a:pt x="7543" y="5734"/>
                  </a:lnTo>
                  <a:lnTo>
                    <a:pt x="7543" y="5677"/>
                  </a:lnTo>
                  <a:lnTo>
                    <a:pt x="7543" y="5620"/>
                  </a:lnTo>
                  <a:lnTo>
                    <a:pt x="7520" y="5575"/>
                  </a:lnTo>
                  <a:lnTo>
                    <a:pt x="9465" y="4449"/>
                  </a:lnTo>
                  <a:lnTo>
                    <a:pt x="9499" y="4494"/>
                  </a:lnTo>
                  <a:lnTo>
                    <a:pt x="9545" y="4528"/>
                  </a:lnTo>
                  <a:lnTo>
                    <a:pt x="9602" y="4540"/>
                  </a:lnTo>
                  <a:lnTo>
                    <a:pt x="9659" y="4551"/>
                  </a:lnTo>
                  <a:lnTo>
                    <a:pt x="9693" y="4551"/>
                  </a:lnTo>
                  <a:lnTo>
                    <a:pt x="9738" y="4528"/>
                  </a:lnTo>
                  <a:lnTo>
                    <a:pt x="9772" y="4517"/>
                  </a:lnTo>
                  <a:lnTo>
                    <a:pt x="9807" y="4483"/>
                  </a:lnTo>
                  <a:lnTo>
                    <a:pt x="9841" y="4449"/>
                  </a:lnTo>
                  <a:lnTo>
                    <a:pt x="9852" y="4415"/>
                  </a:lnTo>
                  <a:lnTo>
                    <a:pt x="9875" y="4369"/>
                  </a:lnTo>
                  <a:lnTo>
                    <a:pt x="9875" y="4324"/>
                  </a:lnTo>
                  <a:lnTo>
                    <a:pt x="9875" y="4289"/>
                  </a:lnTo>
                  <a:lnTo>
                    <a:pt x="9863" y="4244"/>
                  </a:lnTo>
                  <a:lnTo>
                    <a:pt x="9841" y="4210"/>
                  </a:lnTo>
                  <a:lnTo>
                    <a:pt x="9818" y="4176"/>
                  </a:lnTo>
                  <a:lnTo>
                    <a:pt x="9784" y="4153"/>
                  </a:lnTo>
                  <a:lnTo>
                    <a:pt x="9750" y="4130"/>
                  </a:lnTo>
                  <a:lnTo>
                    <a:pt x="9716" y="4119"/>
                  </a:lnTo>
                  <a:lnTo>
                    <a:pt x="9670" y="4107"/>
                  </a:lnTo>
                  <a:lnTo>
                    <a:pt x="9670" y="1741"/>
                  </a:lnTo>
                  <a:lnTo>
                    <a:pt x="9727" y="1719"/>
                  </a:lnTo>
                  <a:lnTo>
                    <a:pt x="9784" y="1684"/>
                  </a:lnTo>
                  <a:lnTo>
                    <a:pt x="9807" y="1628"/>
                  </a:lnTo>
                  <a:lnTo>
                    <a:pt x="9818" y="1571"/>
                  </a:lnTo>
                  <a:lnTo>
                    <a:pt x="9818" y="1537"/>
                  </a:lnTo>
                  <a:lnTo>
                    <a:pt x="9807" y="1502"/>
                  </a:lnTo>
                  <a:lnTo>
                    <a:pt x="9772" y="1457"/>
                  </a:lnTo>
                  <a:lnTo>
                    <a:pt x="9716" y="1411"/>
                  </a:lnTo>
                  <a:lnTo>
                    <a:pt x="9693" y="1411"/>
                  </a:lnTo>
                  <a:lnTo>
                    <a:pt x="9659" y="1400"/>
                  </a:lnTo>
                  <a:lnTo>
                    <a:pt x="9613" y="1411"/>
                  </a:lnTo>
                  <a:lnTo>
                    <a:pt x="9568" y="1423"/>
                  </a:lnTo>
                  <a:lnTo>
                    <a:pt x="9545" y="1446"/>
                  </a:lnTo>
                  <a:lnTo>
                    <a:pt x="9511" y="1480"/>
                  </a:lnTo>
                  <a:lnTo>
                    <a:pt x="7486" y="308"/>
                  </a:lnTo>
                  <a:lnTo>
                    <a:pt x="7497" y="263"/>
                  </a:lnTo>
                  <a:lnTo>
                    <a:pt x="7497" y="228"/>
                  </a:lnTo>
                  <a:lnTo>
                    <a:pt x="7497" y="183"/>
                  </a:lnTo>
                  <a:lnTo>
                    <a:pt x="7486" y="137"/>
                  </a:lnTo>
                  <a:lnTo>
                    <a:pt x="7463" y="103"/>
                  </a:lnTo>
                  <a:lnTo>
                    <a:pt x="7441" y="69"/>
                  </a:lnTo>
                  <a:lnTo>
                    <a:pt x="7406" y="46"/>
                  </a:lnTo>
                  <a:lnTo>
                    <a:pt x="7372" y="24"/>
                  </a:lnTo>
                  <a:lnTo>
                    <a:pt x="7327" y="12"/>
                  </a:lnTo>
                  <a:lnTo>
                    <a:pt x="728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45621" y="4533797"/>
              <a:ext cx="1780038" cy="609674"/>
            </a:xfrm>
            <a:custGeom>
              <a:avLst/>
              <a:gdLst/>
              <a:ahLst/>
              <a:cxnLst/>
              <a:rect l="l" t="t" r="r" b="b"/>
              <a:pathLst>
                <a:path w="17007" h="5825" extrusionOk="0">
                  <a:moveTo>
                    <a:pt x="9522" y="364"/>
                  </a:moveTo>
                  <a:lnTo>
                    <a:pt x="9556" y="399"/>
                  </a:lnTo>
                  <a:lnTo>
                    <a:pt x="9590" y="421"/>
                  </a:lnTo>
                  <a:lnTo>
                    <a:pt x="9635" y="444"/>
                  </a:lnTo>
                  <a:lnTo>
                    <a:pt x="9715" y="444"/>
                  </a:lnTo>
                  <a:lnTo>
                    <a:pt x="9761" y="421"/>
                  </a:lnTo>
                  <a:lnTo>
                    <a:pt x="9795" y="399"/>
                  </a:lnTo>
                  <a:lnTo>
                    <a:pt x="9818" y="376"/>
                  </a:lnTo>
                  <a:lnTo>
                    <a:pt x="11831" y="1536"/>
                  </a:lnTo>
                  <a:lnTo>
                    <a:pt x="11820" y="1570"/>
                  </a:lnTo>
                  <a:lnTo>
                    <a:pt x="11820" y="1616"/>
                  </a:lnTo>
                  <a:lnTo>
                    <a:pt x="11820" y="1661"/>
                  </a:lnTo>
                  <a:lnTo>
                    <a:pt x="11831" y="1695"/>
                  </a:lnTo>
                  <a:lnTo>
                    <a:pt x="11854" y="1729"/>
                  </a:lnTo>
                  <a:lnTo>
                    <a:pt x="11876" y="1764"/>
                  </a:lnTo>
                  <a:lnTo>
                    <a:pt x="11911" y="1798"/>
                  </a:lnTo>
                  <a:lnTo>
                    <a:pt x="11945" y="1820"/>
                  </a:lnTo>
                  <a:lnTo>
                    <a:pt x="11979" y="1832"/>
                  </a:lnTo>
                  <a:lnTo>
                    <a:pt x="12013" y="1843"/>
                  </a:lnTo>
                  <a:lnTo>
                    <a:pt x="12013" y="4198"/>
                  </a:lnTo>
                  <a:lnTo>
                    <a:pt x="11956" y="4209"/>
                  </a:lnTo>
                  <a:lnTo>
                    <a:pt x="11911" y="4255"/>
                  </a:lnTo>
                  <a:lnTo>
                    <a:pt x="11876" y="4312"/>
                  </a:lnTo>
                  <a:lnTo>
                    <a:pt x="11865" y="4369"/>
                  </a:lnTo>
                  <a:lnTo>
                    <a:pt x="11876" y="4437"/>
                  </a:lnTo>
                  <a:lnTo>
                    <a:pt x="9886" y="5586"/>
                  </a:lnTo>
                  <a:lnTo>
                    <a:pt x="9852" y="5540"/>
                  </a:lnTo>
                  <a:lnTo>
                    <a:pt x="9795" y="5495"/>
                  </a:lnTo>
                  <a:lnTo>
                    <a:pt x="9738" y="5472"/>
                  </a:lnTo>
                  <a:lnTo>
                    <a:pt x="9613" y="5472"/>
                  </a:lnTo>
                  <a:lnTo>
                    <a:pt x="9556" y="5495"/>
                  </a:lnTo>
                  <a:lnTo>
                    <a:pt x="9499" y="5540"/>
                  </a:lnTo>
                  <a:lnTo>
                    <a:pt x="9465" y="5586"/>
                  </a:lnTo>
                  <a:lnTo>
                    <a:pt x="7463" y="4437"/>
                  </a:lnTo>
                  <a:lnTo>
                    <a:pt x="7474" y="4369"/>
                  </a:lnTo>
                  <a:lnTo>
                    <a:pt x="7463" y="4312"/>
                  </a:lnTo>
                  <a:lnTo>
                    <a:pt x="7429" y="4266"/>
                  </a:lnTo>
                  <a:lnTo>
                    <a:pt x="7383" y="4221"/>
                  </a:lnTo>
                  <a:lnTo>
                    <a:pt x="7326" y="4209"/>
                  </a:lnTo>
                  <a:lnTo>
                    <a:pt x="7326" y="1786"/>
                  </a:lnTo>
                  <a:lnTo>
                    <a:pt x="7383" y="1764"/>
                  </a:lnTo>
                  <a:lnTo>
                    <a:pt x="7429" y="1729"/>
                  </a:lnTo>
                  <a:lnTo>
                    <a:pt x="7463" y="1673"/>
                  </a:lnTo>
                  <a:lnTo>
                    <a:pt x="7474" y="1616"/>
                  </a:lnTo>
                  <a:lnTo>
                    <a:pt x="7463" y="1559"/>
                  </a:lnTo>
                  <a:lnTo>
                    <a:pt x="9522" y="364"/>
                  </a:lnTo>
                  <a:close/>
                  <a:moveTo>
                    <a:pt x="14595" y="387"/>
                  </a:moveTo>
                  <a:lnTo>
                    <a:pt x="16620" y="1559"/>
                  </a:lnTo>
                  <a:lnTo>
                    <a:pt x="16620" y="1616"/>
                  </a:lnTo>
                  <a:lnTo>
                    <a:pt x="16631" y="1673"/>
                  </a:lnTo>
                  <a:lnTo>
                    <a:pt x="16654" y="1729"/>
                  </a:lnTo>
                  <a:lnTo>
                    <a:pt x="16700" y="1764"/>
                  </a:lnTo>
                  <a:lnTo>
                    <a:pt x="16756" y="1786"/>
                  </a:lnTo>
                  <a:lnTo>
                    <a:pt x="16756" y="4152"/>
                  </a:lnTo>
                  <a:lnTo>
                    <a:pt x="16722" y="4164"/>
                  </a:lnTo>
                  <a:lnTo>
                    <a:pt x="16677" y="4175"/>
                  </a:lnTo>
                  <a:lnTo>
                    <a:pt x="16654" y="4198"/>
                  </a:lnTo>
                  <a:lnTo>
                    <a:pt x="16620" y="4232"/>
                  </a:lnTo>
                  <a:lnTo>
                    <a:pt x="16597" y="4255"/>
                  </a:lnTo>
                  <a:lnTo>
                    <a:pt x="16574" y="4289"/>
                  </a:lnTo>
                  <a:lnTo>
                    <a:pt x="16563" y="4334"/>
                  </a:lnTo>
                  <a:lnTo>
                    <a:pt x="16563" y="4369"/>
                  </a:lnTo>
                  <a:lnTo>
                    <a:pt x="16563" y="4414"/>
                  </a:lnTo>
                  <a:lnTo>
                    <a:pt x="16574" y="4460"/>
                  </a:lnTo>
                  <a:lnTo>
                    <a:pt x="14629" y="5574"/>
                  </a:lnTo>
                  <a:lnTo>
                    <a:pt x="14595" y="5529"/>
                  </a:lnTo>
                  <a:lnTo>
                    <a:pt x="14538" y="5495"/>
                  </a:lnTo>
                  <a:lnTo>
                    <a:pt x="14481" y="5472"/>
                  </a:lnTo>
                  <a:lnTo>
                    <a:pt x="14413" y="5461"/>
                  </a:lnTo>
                  <a:lnTo>
                    <a:pt x="14345" y="5472"/>
                  </a:lnTo>
                  <a:lnTo>
                    <a:pt x="14288" y="5495"/>
                  </a:lnTo>
                  <a:lnTo>
                    <a:pt x="14231" y="5529"/>
                  </a:lnTo>
                  <a:lnTo>
                    <a:pt x="14197" y="5586"/>
                  </a:lnTo>
                  <a:lnTo>
                    <a:pt x="12218" y="4437"/>
                  </a:lnTo>
                  <a:lnTo>
                    <a:pt x="12229" y="4369"/>
                  </a:lnTo>
                  <a:lnTo>
                    <a:pt x="12218" y="4312"/>
                  </a:lnTo>
                  <a:lnTo>
                    <a:pt x="12184" y="4255"/>
                  </a:lnTo>
                  <a:lnTo>
                    <a:pt x="12127" y="4209"/>
                  </a:lnTo>
                  <a:lnTo>
                    <a:pt x="12058" y="4198"/>
                  </a:lnTo>
                  <a:lnTo>
                    <a:pt x="12058" y="1843"/>
                  </a:lnTo>
                  <a:lnTo>
                    <a:pt x="12104" y="1832"/>
                  </a:lnTo>
                  <a:lnTo>
                    <a:pt x="12149" y="1820"/>
                  </a:lnTo>
                  <a:lnTo>
                    <a:pt x="12184" y="1798"/>
                  </a:lnTo>
                  <a:lnTo>
                    <a:pt x="12206" y="1764"/>
                  </a:lnTo>
                  <a:lnTo>
                    <a:pt x="12240" y="1741"/>
                  </a:lnTo>
                  <a:lnTo>
                    <a:pt x="12252" y="1695"/>
                  </a:lnTo>
                  <a:lnTo>
                    <a:pt x="12263" y="1661"/>
                  </a:lnTo>
                  <a:lnTo>
                    <a:pt x="12275" y="1616"/>
                  </a:lnTo>
                  <a:lnTo>
                    <a:pt x="12263" y="1570"/>
                  </a:lnTo>
                  <a:lnTo>
                    <a:pt x="12252" y="1536"/>
                  </a:lnTo>
                  <a:lnTo>
                    <a:pt x="14231" y="387"/>
                  </a:lnTo>
                  <a:lnTo>
                    <a:pt x="14265" y="433"/>
                  </a:lnTo>
                  <a:lnTo>
                    <a:pt x="14311" y="455"/>
                  </a:lnTo>
                  <a:lnTo>
                    <a:pt x="14356" y="478"/>
                  </a:lnTo>
                  <a:lnTo>
                    <a:pt x="14413" y="490"/>
                  </a:lnTo>
                  <a:lnTo>
                    <a:pt x="14470" y="478"/>
                  </a:lnTo>
                  <a:lnTo>
                    <a:pt x="14516" y="467"/>
                  </a:lnTo>
                  <a:lnTo>
                    <a:pt x="14561" y="433"/>
                  </a:lnTo>
                  <a:lnTo>
                    <a:pt x="14595" y="387"/>
                  </a:lnTo>
                  <a:close/>
                  <a:moveTo>
                    <a:pt x="5154" y="410"/>
                  </a:moveTo>
                  <a:lnTo>
                    <a:pt x="7144" y="1559"/>
                  </a:lnTo>
                  <a:lnTo>
                    <a:pt x="7133" y="1616"/>
                  </a:lnTo>
                  <a:lnTo>
                    <a:pt x="7144" y="1673"/>
                  </a:lnTo>
                  <a:lnTo>
                    <a:pt x="7178" y="1729"/>
                  </a:lnTo>
                  <a:lnTo>
                    <a:pt x="7224" y="1764"/>
                  </a:lnTo>
                  <a:lnTo>
                    <a:pt x="7281" y="1786"/>
                  </a:lnTo>
                  <a:lnTo>
                    <a:pt x="7281" y="4209"/>
                  </a:lnTo>
                  <a:lnTo>
                    <a:pt x="7224" y="4232"/>
                  </a:lnTo>
                  <a:lnTo>
                    <a:pt x="7178" y="4266"/>
                  </a:lnTo>
                  <a:lnTo>
                    <a:pt x="7144" y="4312"/>
                  </a:lnTo>
                  <a:lnTo>
                    <a:pt x="7133" y="4369"/>
                  </a:lnTo>
                  <a:lnTo>
                    <a:pt x="7144" y="4425"/>
                  </a:lnTo>
                  <a:lnTo>
                    <a:pt x="5119" y="5597"/>
                  </a:lnTo>
                  <a:lnTo>
                    <a:pt x="5085" y="5563"/>
                  </a:lnTo>
                  <a:lnTo>
                    <a:pt x="5040" y="5529"/>
                  </a:lnTo>
                  <a:lnTo>
                    <a:pt x="4994" y="5506"/>
                  </a:lnTo>
                  <a:lnTo>
                    <a:pt x="4881" y="5506"/>
                  </a:lnTo>
                  <a:lnTo>
                    <a:pt x="4824" y="5529"/>
                  </a:lnTo>
                  <a:lnTo>
                    <a:pt x="4790" y="5563"/>
                  </a:lnTo>
                  <a:lnTo>
                    <a:pt x="4755" y="5608"/>
                  </a:lnTo>
                  <a:lnTo>
                    <a:pt x="2765" y="4460"/>
                  </a:lnTo>
                  <a:lnTo>
                    <a:pt x="2776" y="4414"/>
                  </a:lnTo>
                  <a:lnTo>
                    <a:pt x="2776" y="4369"/>
                  </a:lnTo>
                  <a:lnTo>
                    <a:pt x="2776" y="4334"/>
                  </a:lnTo>
                  <a:lnTo>
                    <a:pt x="2765" y="4289"/>
                  </a:lnTo>
                  <a:lnTo>
                    <a:pt x="2742" y="4255"/>
                  </a:lnTo>
                  <a:lnTo>
                    <a:pt x="2719" y="4232"/>
                  </a:lnTo>
                  <a:lnTo>
                    <a:pt x="2697" y="4198"/>
                  </a:lnTo>
                  <a:lnTo>
                    <a:pt x="2662" y="4187"/>
                  </a:lnTo>
                  <a:lnTo>
                    <a:pt x="2617" y="4164"/>
                  </a:lnTo>
                  <a:lnTo>
                    <a:pt x="2583" y="4164"/>
                  </a:lnTo>
                  <a:lnTo>
                    <a:pt x="2583" y="1866"/>
                  </a:lnTo>
                  <a:lnTo>
                    <a:pt x="2628" y="1866"/>
                  </a:lnTo>
                  <a:lnTo>
                    <a:pt x="2674" y="1843"/>
                  </a:lnTo>
                  <a:lnTo>
                    <a:pt x="2719" y="1820"/>
                  </a:lnTo>
                  <a:lnTo>
                    <a:pt x="2753" y="1786"/>
                  </a:lnTo>
                  <a:lnTo>
                    <a:pt x="2776" y="1752"/>
                  </a:lnTo>
                  <a:lnTo>
                    <a:pt x="2799" y="1707"/>
                  </a:lnTo>
                  <a:lnTo>
                    <a:pt x="2810" y="1661"/>
                  </a:lnTo>
                  <a:lnTo>
                    <a:pt x="2822" y="1616"/>
                  </a:lnTo>
                  <a:lnTo>
                    <a:pt x="2810" y="1570"/>
                  </a:lnTo>
                  <a:lnTo>
                    <a:pt x="2799" y="1513"/>
                  </a:lnTo>
                  <a:lnTo>
                    <a:pt x="4710" y="410"/>
                  </a:lnTo>
                  <a:lnTo>
                    <a:pt x="4755" y="467"/>
                  </a:lnTo>
                  <a:lnTo>
                    <a:pt x="4801" y="501"/>
                  </a:lnTo>
                  <a:lnTo>
                    <a:pt x="4869" y="524"/>
                  </a:lnTo>
                  <a:lnTo>
                    <a:pt x="4937" y="535"/>
                  </a:lnTo>
                  <a:lnTo>
                    <a:pt x="5006" y="524"/>
                  </a:lnTo>
                  <a:lnTo>
                    <a:pt x="5063" y="501"/>
                  </a:lnTo>
                  <a:lnTo>
                    <a:pt x="5108" y="467"/>
                  </a:lnTo>
                  <a:lnTo>
                    <a:pt x="5154" y="410"/>
                  </a:lnTo>
                  <a:close/>
                  <a:moveTo>
                    <a:pt x="4937" y="0"/>
                  </a:moveTo>
                  <a:lnTo>
                    <a:pt x="4881" y="12"/>
                  </a:lnTo>
                  <a:lnTo>
                    <a:pt x="4835" y="23"/>
                  </a:lnTo>
                  <a:lnTo>
                    <a:pt x="4790" y="46"/>
                  </a:lnTo>
                  <a:lnTo>
                    <a:pt x="4744" y="80"/>
                  </a:lnTo>
                  <a:lnTo>
                    <a:pt x="4710" y="126"/>
                  </a:lnTo>
                  <a:lnTo>
                    <a:pt x="4687" y="171"/>
                  </a:lnTo>
                  <a:lnTo>
                    <a:pt x="4676" y="217"/>
                  </a:lnTo>
                  <a:lnTo>
                    <a:pt x="4664" y="273"/>
                  </a:lnTo>
                  <a:lnTo>
                    <a:pt x="4676" y="319"/>
                  </a:lnTo>
                  <a:lnTo>
                    <a:pt x="4687" y="376"/>
                  </a:lnTo>
                  <a:lnTo>
                    <a:pt x="2776" y="1479"/>
                  </a:lnTo>
                  <a:lnTo>
                    <a:pt x="2731" y="1434"/>
                  </a:lnTo>
                  <a:lnTo>
                    <a:pt x="2685" y="1400"/>
                  </a:lnTo>
                  <a:lnTo>
                    <a:pt x="2628" y="1377"/>
                  </a:lnTo>
                  <a:lnTo>
                    <a:pt x="2560" y="1365"/>
                  </a:lnTo>
                  <a:lnTo>
                    <a:pt x="2515" y="1365"/>
                  </a:lnTo>
                  <a:lnTo>
                    <a:pt x="2469" y="1388"/>
                  </a:lnTo>
                  <a:lnTo>
                    <a:pt x="2423" y="1411"/>
                  </a:lnTo>
                  <a:lnTo>
                    <a:pt x="2389" y="1434"/>
                  </a:lnTo>
                  <a:lnTo>
                    <a:pt x="2355" y="1479"/>
                  </a:lnTo>
                  <a:lnTo>
                    <a:pt x="2332" y="1513"/>
                  </a:lnTo>
                  <a:lnTo>
                    <a:pt x="2321" y="1570"/>
                  </a:lnTo>
                  <a:lnTo>
                    <a:pt x="2310" y="1616"/>
                  </a:lnTo>
                  <a:lnTo>
                    <a:pt x="2321" y="1661"/>
                  </a:lnTo>
                  <a:lnTo>
                    <a:pt x="2332" y="1707"/>
                  </a:lnTo>
                  <a:lnTo>
                    <a:pt x="2344" y="1752"/>
                  </a:lnTo>
                  <a:lnTo>
                    <a:pt x="2378" y="1786"/>
                  </a:lnTo>
                  <a:lnTo>
                    <a:pt x="2412" y="1820"/>
                  </a:lnTo>
                  <a:lnTo>
                    <a:pt x="2446" y="1843"/>
                  </a:lnTo>
                  <a:lnTo>
                    <a:pt x="2492" y="1855"/>
                  </a:lnTo>
                  <a:lnTo>
                    <a:pt x="2537" y="1866"/>
                  </a:lnTo>
                  <a:lnTo>
                    <a:pt x="2537" y="4164"/>
                  </a:lnTo>
                  <a:lnTo>
                    <a:pt x="2503" y="4175"/>
                  </a:lnTo>
                  <a:lnTo>
                    <a:pt x="2458" y="4187"/>
                  </a:lnTo>
                  <a:lnTo>
                    <a:pt x="2401" y="4232"/>
                  </a:lnTo>
                  <a:lnTo>
                    <a:pt x="2378" y="4266"/>
                  </a:lnTo>
                  <a:lnTo>
                    <a:pt x="2367" y="4300"/>
                  </a:lnTo>
                  <a:lnTo>
                    <a:pt x="2355" y="4334"/>
                  </a:lnTo>
                  <a:lnTo>
                    <a:pt x="2355" y="4369"/>
                  </a:lnTo>
                  <a:lnTo>
                    <a:pt x="2355" y="4414"/>
                  </a:lnTo>
                  <a:lnTo>
                    <a:pt x="2367" y="4448"/>
                  </a:lnTo>
                  <a:lnTo>
                    <a:pt x="353" y="5608"/>
                  </a:lnTo>
                  <a:lnTo>
                    <a:pt x="319" y="5586"/>
                  </a:lnTo>
                  <a:lnTo>
                    <a:pt x="285" y="5552"/>
                  </a:lnTo>
                  <a:lnTo>
                    <a:pt x="239" y="5540"/>
                  </a:lnTo>
                  <a:lnTo>
                    <a:pt x="194" y="5529"/>
                  </a:lnTo>
                  <a:lnTo>
                    <a:pt x="160" y="5540"/>
                  </a:lnTo>
                  <a:lnTo>
                    <a:pt x="126" y="5552"/>
                  </a:lnTo>
                  <a:lnTo>
                    <a:pt x="92" y="5563"/>
                  </a:lnTo>
                  <a:lnTo>
                    <a:pt x="57" y="5586"/>
                  </a:lnTo>
                  <a:lnTo>
                    <a:pt x="35" y="5620"/>
                  </a:lnTo>
                  <a:lnTo>
                    <a:pt x="23" y="5654"/>
                  </a:lnTo>
                  <a:lnTo>
                    <a:pt x="12" y="5688"/>
                  </a:lnTo>
                  <a:lnTo>
                    <a:pt x="1" y="5722"/>
                  </a:lnTo>
                  <a:lnTo>
                    <a:pt x="12" y="5779"/>
                  </a:lnTo>
                  <a:lnTo>
                    <a:pt x="35" y="5825"/>
                  </a:lnTo>
                  <a:lnTo>
                    <a:pt x="353" y="5825"/>
                  </a:lnTo>
                  <a:lnTo>
                    <a:pt x="376" y="5779"/>
                  </a:lnTo>
                  <a:lnTo>
                    <a:pt x="387" y="5722"/>
                  </a:lnTo>
                  <a:lnTo>
                    <a:pt x="376" y="5688"/>
                  </a:lnTo>
                  <a:lnTo>
                    <a:pt x="376" y="5654"/>
                  </a:lnTo>
                  <a:lnTo>
                    <a:pt x="2389" y="4494"/>
                  </a:lnTo>
                  <a:lnTo>
                    <a:pt x="2423" y="4528"/>
                  </a:lnTo>
                  <a:lnTo>
                    <a:pt x="2458" y="4562"/>
                  </a:lnTo>
                  <a:lnTo>
                    <a:pt x="2515" y="4585"/>
                  </a:lnTo>
                  <a:lnTo>
                    <a:pt x="2617" y="4585"/>
                  </a:lnTo>
                  <a:lnTo>
                    <a:pt x="2662" y="4562"/>
                  </a:lnTo>
                  <a:lnTo>
                    <a:pt x="2708" y="4539"/>
                  </a:lnTo>
                  <a:lnTo>
                    <a:pt x="2742" y="4494"/>
                  </a:lnTo>
                  <a:lnTo>
                    <a:pt x="4733" y="5643"/>
                  </a:lnTo>
                  <a:lnTo>
                    <a:pt x="4721" y="5677"/>
                  </a:lnTo>
                  <a:lnTo>
                    <a:pt x="4721" y="5722"/>
                  </a:lnTo>
                  <a:lnTo>
                    <a:pt x="4721" y="5779"/>
                  </a:lnTo>
                  <a:lnTo>
                    <a:pt x="4744" y="5825"/>
                  </a:lnTo>
                  <a:lnTo>
                    <a:pt x="5131" y="5825"/>
                  </a:lnTo>
                  <a:lnTo>
                    <a:pt x="5142" y="5779"/>
                  </a:lnTo>
                  <a:lnTo>
                    <a:pt x="5154" y="5722"/>
                  </a:lnTo>
                  <a:lnTo>
                    <a:pt x="5154" y="5677"/>
                  </a:lnTo>
                  <a:lnTo>
                    <a:pt x="5142" y="5643"/>
                  </a:lnTo>
                  <a:lnTo>
                    <a:pt x="7167" y="4471"/>
                  </a:lnTo>
                  <a:lnTo>
                    <a:pt x="7190" y="4494"/>
                  </a:lnTo>
                  <a:lnTo>
                    <a:pt x="7224" y="4516"/>
                  </a:lnTo>
                  <a:lnTo>
                    <a:pt x="7258" y="4539"/>
                  </a:lnTo>
                  <a:lnTo>
                    <a:pt x="7349" y="4539"/>
                  </a:lnTo>
                  <a:lnTo>
                    <a:pt x="7383" y="4528"/>
                  </a:lnTo>
                  <a:lnTo>
                    <a:pt x="7417" y="4505"/>
                  </a:lnTo>
                  <a:lnTo>
                    <a:pt x="7440" y="4471"/>
                  </a:lnTo>
                  <a:lnTo>
                    <a:pt x="9442" y="5631"/>
                  </a:lnTo>
                  <a:lnTo>
                    <a:pt x="9419" y="5677"/>
                  </a:lnTo>
                  <a:lnTo>
                    <a:pt x="9419" y="5722"/>
                  </a:lnTo>
                  <a:lnTo>
                    <a:pt x="9431" y="5779"/>
                  </a:lnTo>
                  <a:lnTo>
                    <a:pt x="9442" y="5825"/>
                  </a:lnTo>
                  <a:lnTo>
                    <a:pt x="9909" y="5825"/>
                  </a:lnTo>
                  <a:lnTo>
                    <a:pt x="9920" y="5779"/>
                  </a:lnTo>
                  <a:lnTo>
                    <a:pt x="9931" y="5722"/>
                  </a:lnTo>
                  <a:lnTo>
                    <a:pt x="9920" y="5665"/>
                  </a:lnTo>
                  <a:lnTo>
                    <a:pt x="9909" y="5620"/>
                  </a:lnTo>
                  <a:lnTo>
                    <a:pt x="11888" y="4482"/>
                  </a:lnTo>
                  <a:lnTo>
                    <a:pt x="11922" y="4505"/>
                  </a:lnTo>
                  <a:lnTo>
                    <a:pt x="11956" y="4539"/>
                  </a:lnTo>
                  <a:lnTo>
                    <a:pt x="12002" y="4551"/>
                  </a:lnTo>
                  <a:lnTo>
                    <a:pt x="12047" y="4562"/>
                  </a:lnTo>
                  <a:lnTo>
                    <a:pt x="12093" y="4551"/>
                  </a:lnTo>
                  <a:lnTo>
                    <a:pt x="12127" y="4539"/>
                  </a:lnTo>
                  <a:lnTo>
                    <a:pt x="12161" y="4516"/>
                  </a:lnTo>
                  <a:lnTo>
                    <a:pt x="12195" y="4482"/>
                  </a:lnTo>
                  <a:lnTo>
                    <a:pt x="14174" y="5620"/>
                  </a:lnTo>
                  <a:lnTo>
                    <a:pt x="14163" y="5665"/>
                  </a:lnTo>
                  <a:lnTo>
                    <a:pt x="14152" y="5722"/>
                  </a:lnTo>
                  <a:lnTo>
                    <a:pt x="14163" y="5779"/>
                  </a:lnTo>
                  <a:lnTo>
                    <a:pt x="14174" y="5825"/>
                  </a:lnTo>
                  <a:lnTo>
                    <a:pt x="14652" y="5825"/>
                  </a:lnTo>
                  <a:lnTo>
                    <a:pt x="14675" y="5779"/>
                  </a:lnTo>
                  <a:lnTo>
                    <a:pt x="14675" y="5722"/>
                  </a:lnTo>
                  <a:lnTo>
                    <a:pt x="14675" y="5665"/>
                  </a:lnTo>
                  <a:lnTo>
                    <a:pt x="14652" y="5620"/>
                  </a:lnTo>
                  <a:lnTo>
                    <a:pt x="16597" y="4494"/>
                  </a:lnTo>
                  <a:lnTo>
                    <a:pt x="16631" y="4539"/>
                  </a:lnTo>
                  <a:lnTo>
                    <a:pt x="16677" y="4573"/>
                  </a:lnTo>
                  <a:lnTo>
                    <a:pt x="16734" y="4585"/>
                  </a:lnTo>
                  <a:lnTo>
                    <a:pt x="16779" y="4596"/>
                  </a:lnTo>
                  <a:lnTo>
                    <a:pt x="16825" y="4596"/>
                  </a:lnTo>
                  <a:lnTo>
                    <a:pt x="16870" y="4573"/>
                  </a:lnTo>
                  <a:lnTo>
                    <a:pt x="16904" y="4562"/>
                  </a:lnTo>
                  <a:lnTo>
                    <a:pt x="16939" y="4528"/>
                  </a:lnTo>
                  <a:lnTo>
                    <a:pt x="16973" y="4494"/>
                  </a:lnTo>
                  <a:lnTo>
                    <a:pt x="16984" y="4460"/>
                  </a:lnTo>
                  <a:lnTo>
                    <a:pt x="17007" y="4414"/>
                  </a:lnTo>
                  <a:lnTo>
                    <a:pt x="17007" y="4369"/>
                  </a:lnTo>
                  <a:lnTo>
                    <a:pt x="17007" y="4334"/>
                  </a:lnTo>
                  <a:lnTo>
                    <a:pt x="16995" y="4289"/>
                  </a:lnTo>
                  <a:lnTo>
                    <a:pt x="16973" y="4255"/>
                  </a:lnTo>
                  <a:lnTo>
                    <a:pt x="16950" y="4221"/>
                  </a:lnTo>
                  <a:lnTo>
                    <a:pt x="16916" y="4198"/>
                  </a:lnTo>
                  <a:lnTo>
                    <a:pt x="16882" y="4175"/>
                  </a:lnTo>
                  <a:lnTo>
                    <a:pt x="16848" y="4164"/>
                  </a:lnTo>
                  <a:lnTo>
                    <a:pt x="16802" y="4152"/>
                  </a:lnTo>
                  <a:lnTo>
                    <a:pt x="16802" y="1786"/>
                  </a:lnTo>
                  <a:lnTo>
                    <a:pt x="16859" y="1764"/>
                  </a:lnTo>
                  <a:lnTo>
                    <a:pt x="16916" y="1729"/>
                  </a:lnTo>
                  <a:lnTo>
                    <a:pt x="16939" y="1673"/>
                  </a:lnTo>
                  <a:lnTo>
                    <a:pt x="16950" y="1616"/>
                  </a:lnTo>
                  <a:lnTo>
                    <a:pt x="16950" y="1582"/>
                  </a:lnTo>
                  <a:lnTo>
                    <a:pt x="16939" y="1547"/>
                  </a:lnTo>
                  <a:lnTo>
                    <a:pt x="16904" y="1502"/>
                  </a:lnTo>
                  <a:lnTo>
                    <a:pt x="16848" y="1456"/>
                  </a:lnTo>
                  <a:lnTo>
                    <a:pt x="16813" y="1456"/>
                  </a:lnTo>
                  <a:lnTo>
                    <a:pt x="16779" y="1445"/>
                  </a:lnTo>
                  <a:lnTo>
                    <a:pt x="16745" y="1456"/>
                  </a:lnTo>
                  <a:lnTo>
                    <a:pt x="16700" y="1468"/>
                  </a:lnTo>
                  <a:lnTo>
                    <a:pt x="16677" y="1491"/>
                  </a:lnTo>
                  <a:lnTo>
                    <a:pt x="16643" y="1525"/>
                  </a:lnTo>
                  <a:lnTo>
                    <a:pt x="14618" y="353"/>
                  </a:lnTo>
                  <a:lnTo>
                    <a:pt x="14629" y="308"/>
                  </a:lnTo>
                  <a:lnTo>
                    <a:pt x="14629" y="273"/>
                  </a:lnTo>
                  <a:lnTo>
                    <a:pt x="14629" y="228"/>
                  </a:lnTo>
                  <a:lnTo>
                    <a:pt x="14618" y="182"/>
                  </a:lnTo>
                  <a:lnTo>
                    <a:pt x="14595" y="148"/>
                  </a:lnTo>
                  <a:lnTo>
                    <a:pt x="14572" y="114"/>
                  </a:lnTo>
                  <a:lnTo>
                    <a:pt x="14538" y="91"/>
                  </a:lnTo>
                  <a:lnTo>
                    <a:pt x="14504" y="69"/>
                  </a:lnTo>
                  <a:lnTo>
                    <a:pt x="14459" y="57"/>
                  </a:lnTo>
                  <a:lnTo>
                    <a:pt x="14413" y="46"/>
                  </a:lnTo>
                  <a:lnTo>
                    <a:pt x="14368" y="57"/>
                  </a:lnTo>
                  <a:lnTo>
                    <a:pt x="14334" y="69"/>
                  </a:lnTo>
                  <a:lnTo>
                    <a:pt x="14288" y="91"/>
                  </a:lnTo>
                  <a:lnTo>
                    <a:pt x="14265" y="114"/>
                  </a:lnTo>
                  <a:lnTo>
                    <a:pt x="14231" y="148"/>
                  </a:lnTo>
                  <a:lnTo>
                    <a:pt x="14208" y="182"/>
                  </a:lnTo>
                  <a:lnTo>
                    <a:pt x="14197" y="228"/>
                  </a:lnTo>
                  <a:lnTo>
                    <a:pt x="14197" y="273"/>
                  </a:lnTo>
                  <a:lnTo>
                    <a:pt x="14197" y="308"/>
                  </a:lnTo>
                  <a:lnTo>
                    <a:pt x="14208" y="353"/>
                  </a:lnTo>
                  <a:lnTo>
                    <a:pt x="12229" y="1491"/>
                  </a:lnTo>
                  <a:lnTo>
                    <a:pt x="12195" y="1445"/>
                  </a:lnTo>
                  <a:lnTo>
                    <a:pt x="12149" y="1422"/>
                  </a:lnTo>
                  <a:lnTo>
                    <a:pt x="12104" y="1400"/>
                  </a:lnTo>
                  <a:lnTo>
                    <a:pt x="12047" y="1388"/>
                  </a:lnTo>
                  <a:lnTo>
                    <a:pt x="11990" y="1400"/>
                  </a:lnTo>
                  <a:lnTo>
                    <a:pt x="11933" y="1422"/>
                  </a:lnTo>
                  <a:lnTo>
                    <a:pt x="11888" y="1456"/>
                  </a:lnTo>
                  <a:lnTo>
                    <a:pt x="11854" y="1491"/>
                  </a:lnTo>
                  <a:lnTo>
                    <a:pt x="9840" y="330"/>
                  </a:lnTo>
                  <a:lnTo>
                    <a:pt x="9852" y="273"/>
                  </a:lnTo>
                  <a:lnTo>
                    <a:pt x="9852" y="239"/>
                  </a:lnTo>
                  <a:lnTo>
                    <a:pt x="9840" y="205"/>
                  </a:lnTo>
                  <a:lnTo>
                    <a:pt x="9795" y="148"/>
                  </a:lnTo>
                  <a:lnTo>
                    <a:pt x="9738" y="103"/>
                  </a:lnTo>
                  <a:lnTo>
                    <a:pt x="9715" y="91"/>
                  </a:lnTo>
                  <a:lnTo>
                    <a:pt x="9635" y="91"/>
                  </a:lnTo>
                  <a:lnTo>
                    <a:pt x="9601" y="103"/>
                  </a:lnTo>
                  <a:lnTo>
                    <a:pt x="9544" y="148"/>
                  </a:lnTo>
                  <a:lnTo>
                    <a:pt x="9510" y="205"/>
                  </a:lnTo>
                  <a:lnTo>
                    <a:pt x="9499" y="239"/>
                  </a:lnTo>
                  <a:lnTo>
                    <a:pt x="9499" y="273"/>
                  </a:lnTo>
                  <a:lnTo>
                    <a:pt x="9510" y="330"/>
                  </a:lnTo>
                  <a:lnTo>
                    <a:pt x="7440" y="1525"/>
                  </a:lnTo>
                  <a:lnTo>
                    <a:pt x="7417" y="1491"/>
                  </a:lnTo>
                  <a:lnTo>
                    <a:pt x="7383" y="1468"/>
                  </a:lnTo>
                  <a:lnTo>
                    <a:pt x="7349" y="1456"/>
                  </a:lnTo>
                  <a:lnTo>
                    <a:pt x="7304" y="1445"/>
                  </a:lnTo>
                  <a:lnTo>
                    <a:pt x="7258" y="1456"/>
                  </a:lnTo>
                  <a:lnTo>
                    <a:pt x="7224" y="1468"/>
                  </a:lnTo>
                  <a:lnTo>
                    <a:pt x="7190" y="1491"/>
                  </a:lnTo>
                  <a:lnTo>
                    <a:pt x="7167" y="1525"/>
                  </a:lnTo>
                  <a:lnTo>
                    <a:pt x="5176" y="376"/>
                  </a:lnTo>
                  <a:lnTo>
                    <a:pt x="5188" y="319"/>
                  </a:lnTo>
                  <a:lnTo>
                    <a:pt x="5199" y="273"/>
                  </a:lnTo>
                  <a:lnTo>
                    <a:pt x="5199" y="217"/>
                  </a:lnTo>
                  <a:lnTo>
                    <a:pt x="5176" y="171"/>
                  </a:lnTo>
                  <a:lnTo>
                    <a:pt x="5154" y="126"/>
                  </a:lnTo>
                  <a:lnTo>
                    <a:pt x="5119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83" y="12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00919" y="0"/>
              <a:ext cx="843077" cy="1293031"/>
            </a:xfrm>
            <a:custGeom>
              <a:avLst/>
              <a:gdLst/>
              <a:ahLst/>
              <a:cxnLst/>
              <a:rect l="l" t="t" r="r" b="b"/>
              <a:pathLst>
                <a:path w="8055" h="12354" extrusionOk="0">
                  <a:moveTo>
                    <a:pt x="2810" y="6746"/>
                  </a:moveTo>
                  <a:lnTo>
                    <a:pt x="4755" y="7872"/>
                  </a:lnTo>
                  <a:lnTo>
                    <a:pt x="4744" y="7929"/>
                  </a:lnTo>
                  <a:lnTo>
                    <a:pt x="4732" y="7986"/>
                  </a:lnTo>
                  <a:lnTo>
                    <a:pt x="4744" y="8042"/>
                  </a:lnTo>
                  <a:lnTo>
                    <a:pt x="4755" y="8088"/>
                  </a:lnTo>
                  <a:lnTo>
                    <a:pt x="4778" y="8133"/>
                  </a:lnTo>
                  <a:lnTo>
                    <a:pt x="4801" y="8168"/>
                  </a:lnTo>
                  <a:lnTo>
                    <a:pt x="4846" y="8202"/>
                  </a:lnTo>
                  <a:lnTo>
                    <a:pt x="4880" y="8224"/>
                  </a:lnTo>
                  <a:lnTo>
                    <a:pt x="4926" y="8247"/>
                  </a:lnTo>
                  <a:lnTo>
                    <a:pt x="4983" y="8259"/>
                  </a:lnTo>
                  <a:lnTo>
                    <a:pt x="4983" y="10579"/>
                  </a:lnTo>
                  <a:lnTo>
                    <a:pt x="4926" y="10602"/>
                  </a:lnTo>
                  <a:lnTo>
                    <a:pt x="4869" y="10636"/>
                  </a:lnTo>
                  <a:lnTo>
                    <a:pt x="4846" y="10681"/>
                  </a:lnTo>
                  <a:lnTo>
                    <a:pt x="4835" y="10750"/>
                  </a:lnTo>
                  <a:lnTo>
                    <a:pt x="4835" y="10795"/>
                  </a:lnTo>
                  <a:lnTo>
                    <a:pt x="2856" y="11944"/>
                  </a:lnTo>
                  <a:lnTo>
                    <a:pt x="2810" y="11899"/>
                  </a:lnTo>
                  <a:lnTo>
                    <a:pt x="2753" y="11865"/>
                  </a:lnTo>
                  <a:lnTo>
                    <a:pt x="2696" y="11842"/>
                  </a:lnTo>
                  <a:lnTo>
                    <a:pt x="2628" y="11830"/>
                  </a:lnTo>
                  <a:lnTo>
                    <a:pt x="2571" y="11842"/>
                  </a:lnTo>
                  <a:lnTo>
                    <a:pt x="2503" y="11865"/>
                  </a:lnTo>
                  <a:lnTo>
                    <a:pt x="2457" y="11899"/>
                  </a:lnTo>
                  <a:lnTo>
                    <a:pt x="2412" y="11944"/>
                  </a:lnTo>
                  <a:lnTo>
                    <a:pt x="512" y="10841"/>
                  </a:lnTo>
                  <a:lnTo>
                    <a:pt x="524" y="10795"/>
                  </a:lnTo>
                  <a:lnTo>
                    <a:pt x="524" y="10750"/>
                  </a:lnTo>
                  <a:lnTo>
                    <a:pt x="524" y="10693"/>
                  </a:lnTo>
                  <a:lnTo>
                    <a:pt x="512" y="10647"/>
                  </a:lnTo>
                  <a:lnTo>
                    <a:pt x="489" y="10602"/>
                  </a:lnTo>
                  <a:lnTo>
                    <a:pt x="455" y="10568"/>
                  </a:lnTo>
                  <a:lnTo>
                    <a:pt x="421" y="10534"/>
                  </a:lnTo>
                  <a:lnTo>
                    <a:pt x="376" y="10511"/>
                  </a:lnTo>
                  <a:lnTo>
                    <a:pt x="330" y="10488"/>
                  </a:lnTo>
                  <a:lnTo>
                    <a:pt x="285" y="10477"/>
                  </a:lnTo>
                  <a:lnTo>
                    <a:pt x="285" y="8190"/>
                  </a:lnTo>
                  <a:lnTo>
                    <a:pt x="319" y="8179"/>
                  </a:lnTo>
                  <a:lnTo>
                    <a:pt x="353" y="8168"/>
                  </a:lnTo>
                  <a:lnTo>
                    <a:pt x="410" y="8122"/>
                  </a:lnTo>
                  <a:lnTo>
                    <a:pt x="455" y="8065"/>
                  </a:lnTo>
                  <a:lnTo>
                    <a:pt x="467" y="8031"/>
                  </a:lnTo>
                  <a:lnTo>
                    <a:pt x="467" y="7986"/>
                  </a:lnTo>
                  <a:lnTo>
                    <a:pt x="455" y="7951"/>
                  </a:lnTo>
                  <a:lnTo>
                    <a:pt x="444" y="7906"/>
                  </a:lnTo>
                  <a:lnTo>
                    <a:pt x="2457" y="6746"/>
                  </a:lnTo>
                  <a:lnTo>
                    <a:pt x="2491" y="6791"/>
                  </a:lnTo>
                  <a:lnTo>
                    <a:pt x="2537" y="6814"/>
                  </a:lnTo>
                  <a:lnTo>
                    <a:pt x="2582" y="6837"/>
                  </a:lnTo>
                  <a:lnTo>
                    <a:pt x="2628" y="6848"/>
                  </a:lnTo>
                  <a:lnTo>
                    <a:pt x="2685" y="6837"/>
                  </a:lnTo>
                  <a:lnTo>
                    <a:pt x="2730" y="6814"/>
                  </a:lnTo>
                  <a:lnTo>
                    <a:pt x="2776" y="6791"/>
                  </a:lnTo>
                  <a:lnTo>
                    <a:pt x="2810" y="6746"/>
                  </a:lnTo>
                  <a:close/>
                  <a:moveTo>
                    <a:pt x="4983" y="0"/>
                  </a:moveTo>
                  <a:lnTo>
                    <a:pt x="4983" y="2321"/>
                  </a:lnTo>
                  <a:lnTo>
                    <a:pt x="4937" y="2321"/>
                  </a:lnTo>
                  <a:lnTo>
                    <a:pt x="4903" y="2343"/>
                  </a:lnTo>
                  <a:lnTo>
                    <a:pt x="4869" y="2366"/>
                  </a:lnTo>
                  <a:lnTo>
                    <a:pt x="4835" y="2389"/>
                  </a:lnTo>
                  <a:lnTo>
                    <a:pt x="4812" y="2423"/>
                  </a:lnTo>
                  <a:lnTo>
                    <a:pt x="4801" y="2457"/>
                  </a:lnTo>
                  <a:lnTo>
                    <a:pt x="4789" y="2491"/>
                  </a:lnTo>
                  <a:lnTo>
                    <a:pt x="4778" y="2537"/>
                  </a:lnTo>
                  <a:lnTo>
                    <a:pt x="4789" y="2582"/>
                  </a:lnTo>
                  <a:lnTo>
                    <a:pt x="4801" y="2616"/>
                  </a:lnTo>
                  <a:lnTo>
                    <a:pt x="4823" y="2662"/>
                  </a:lnTo>
                  <a:lnTo>
                    <a:pt x="4846" y="2696"/>
                  </a:lnTo>
                  <a:lnTo>
                    <a:pt x="4880" y="2719"/>
                  </a:lnTo>
                  <a:lnTo>
                    <a:pt x="4914" y="2741"/>
                  </a:lnTo>
                  <a:lnTo>
                    <a:pt x="4960" y="2753"/>
                  </a:lnTo>
                  <a:lnTo>
                    <a:pt x="5062" y="2753"/>
                  </a:lnTo>
                  <a:lnTo>
                    <a:pt x="5108" y="2730"/>
                  </a:lnTo>
                  <a:lnTo>
                    <a:pt x="5153" y="2696"/>
                  </a:lnTo>
                  <a:lnTo>
                    <a:pt x="5187" y="2650"/>
                  </a:lnTo>
                  <a:lnTo>
                    <a:pt x="7155" y="3788"/>
                  </a:lnTo>
                  <a:lnTo>
                    <a:pt x="7133" y="3834"/>
                  </a:lnTo>
                  <a:lnTo>
                    <a:pt x="7133" y="3879"/>
                  </a:lnTo>
                  <a:lnTo>
                    <a:pt x="7133" y="3925"/>
                  </a:lnTo>
                  <a:lnTo>
                    <a:pt x="7144" y="3970"/>
                  </a:lnTo>
                  <a:lnTo>
                    <a:pt x="7167" y="4004"/>
                  </a:lnTo>
                  <a:lnTo>
                    <a:pt x="7190" y="4050"/>
                  </a:lnTo>
                  <a:lnTo>
                    <a:pt x="7224" y="4072"/>
                  </a:lnTo>
                  <a:lnTo>
                    <a:pt x="7269" y="4095"/>
                  </a:lnTo>
                  <a:lnTo>
                    <a:pt x="7303" y="4118"/>
                  </a:lnTo>
                  <a:lnTo>
                    <a:pt x="7349" y="4118"/>
                  </a:lnTo>
                  <a:lnTo>
                    <a:pt x="7349" y="6416"/>
                  </a:lnTo>
                  <a:lnTo>
                    <a:pt x="7303" y="6427"/>
                  </a:lnTo>
                  <a:lnTo>
                    <a:pt x="7269" y="6438"/>
                  </a:lnTo>
                  <a:lnTo>
                    <a:pt x="7235" y="6461"/>
                  </a:lnTo>
                  <a:lnTo>
                    <a:pt x="7201" y="6484"/>
                  </a:lnTo>
                  <a:lnTo>
                    <a:pt x="7178" y="6518"/>
                  </a:lnTo>
                  <a:lnTo>
                    <a:pt x="7167" y="6552"/>
                  </a:lnTo>
                  <a:lnTo>
                    <a:pt x="7155" y="6598"/>
                  </a:lnTo>
                  <a:lnTo>
                    <a:pt x="7144" y="6643"/>
                  </a:lnTo>
                  <a:lnTo>
                    <a:pt x="7155" y="6677"/>
                  </a:lnTo>
                  <a:lnTo>
                    <a:pt x="7167" y="6711"/>
                  </a:lnTo>
                  <a:lnTo>
                    <a:pt x="5222" y="7838"/>
                  </a:lnTo>
                  <a:lnTo>
                    <a:pt x="5176" y="7792"/>
                  </a:lnTo>
                  <a:lnTo>
                    <a:pt x="5131" y="7747"/>
                  </a:lnTo>
                  <a:lnTo>
                    <a:pt x="5074" y="7724"/>
                  </a:lnTo>
                  <a:lnTo>
                    <a:pt x="4937" y="7724"/>
                  </a:lnTo>
                  <a:lnTo>
                    <a:pt x="4880" y="7747"/>
                  </a:lnTo>
                  <a:lnTo>
                    <a:pt x="4823" y="7792"/>
                  </a:lnTo>
                  <a:lnTo>
                    <a:pt x="4778" y="7838"/>
                  </a:lnTo>
                  <a:lnTo>
                    <a:pt x="2821" y="6711"/>
                  </a:lnTo>
                  <a:lnTo>
                    <a:pt x="2844" y="6643"/>
                  </a:lnTo>
                  <a:lnTo>
                    <a:pt x="2833" y="6598"/>
                  </a:lnTo>
                  <a:lnTo>
                    <a:pt x="2821" y="6564"/>
                  </a:lnTo>
                  <a:lnTo>
                    <a:pt x="2799" y="6529"/>
                  </a:lnTo>
                  <a:lnTo>
                    <a:pt x="2776" y="6495"/>
                  </a:lnTo>
                  <a:lnTo>
                    <a:pt x="2753" y="6473"/>
                  </a:lnTo>
                  <a:lnTo>
                    <a:pt x="2708" y="6450"/>
                  </a:lnTo>
                  <a:lnTo>
                    <a:pt x="2673" y="6438"/>
                  </a:lnTo>
                  <a:lnTo>
                    <a:pt x="2594" y="6438"/>
                  </a:lnTo>
                  <a:lnTo>
                    <a:pt x="2548" y="6450"/>
                  </a:lnTo>
                  <a:lnTo>
                    <a:pt x="2514" y="6473"/>
                  </a:lnTo>
                  <a:lnTo>
                    <a:pt x="2491" y="6495"/>
                  </a:lnTo>
                  <a:lnTo>
                    <a:pt x="2457" y="6529"/>
                  </a:lnTo>
                  <a:lnTo>
                    <a:pt x="2446" y="6564"/>
                  </a:lnTo>
                  <a:lnTo>
                    <a:pt x="2435" y="6598"/>
                  </a:lnTo>
                  <a:lnTo>
                    <a:pt x="2423" y="6643"/>
                  </a:lnTo>
                  <a:lnTo>
                    <a:pt x="2435" y="6711"/>
                  </a:lnTo>
                  <a:lnTo>
                    <a:pt x="421" y="7872"/>
                  </a:lnTo>
                  <a:lnTo>
                    <a:pt x="398" y="7838"/>
                  </a:lnTo>
                  <a:lnTo>
                    <a:pt x="353" y="7804"/>
                  </a:lnTo>
                  <a:lnTo>
                    <a:pt x="307" y="7792"/>
                  </a:lnTo>
                  <a:lnTo>
                    <a:pt x="262" y="7781"/>
                  </a:lnTo>
                  <a:lnTo>
                    <a:pt x="216" y="7792"/>
                  </a:lnTo>
                  <a:lnTo>
                    <a:pt x="182" y="7804"/>
                  </a:lnTo>
                  <a:lnTo>
                    <a:pt x="148" y="7815"/>
                  </a:lnTo>
                  <a:lnTo>
                    <a:pt x="114" y="7849"/>
                  </a:lnTo>
                  <a:lnTo>
                    <a:pt x="91" y="7872"/>
                  </a:lnTo>
                  <a:lnTo>
                    <a:pt x="80" y="7906"/>
                  </a:lnTo>
                  <a:lnTo>
                    <a:pt x="69" y="7951"/>
                  </a:lnTo>
                  <a:lnTo>
                    <a:pt x="57" y="7986"/>
                  </a:lnTo>
                  <a:lnTo>
                    <a:pt x="69" y="8031"/>
                  </a:lnTo>
                  <a:lnTo>
                    <a:pt x="69" y="8065"/>
                  </a:lnTo>
                  <a:lnTo>
                    <a:pt x="114" y="8122"/>
                  </a:lnTo>
                  <a:lnTo>
                    <a:pt x="171" y="8168"/>
                  </a:lnTo>
                  <a:lnTo>
                    <a:pt x="239" y="8190"/>
                  </a:lnTo>
                  <a:lnTo>
                    <a:pt x="239" y="10477"/>
                  </a:lnTo>
                  <a:lnTo>
                    <a:pt x="194" y="10488"/>
                  </a:lnTo>
                  <a:lnTo>
                    <a:pt x="148" y="10511"/>
                  </a:lnTo>
                  <a:lnTo>
                    <a:pt x="103" y="10534"/>
                  </a:lnTo>
                  <a:lnTo>
                    <a:pt x="69" y="10568"/>
                  </a:lnTo>
                  <a:lnTo>
                    <a:pt x="34" y="10602"/>
                  </a:lnTo>
                  <a:lnTo>
                    <a:pt x="12" y="10647"/>
                  </a:lnTo>
                  <a:lnTo>
                    <a:pt x="0" y="10693"/>
                  </a:lnTo>
                  <a:lnTo>
                    <a:pt x="0" y="10750"/>
                  </a:lnTo>
                  <a:lnTo>
                    <a:pt x="0" y="10795"/>
                  </a:lnTo>
                  <a:lnTo>
                    <a:pt x="23" y="10852"/>
                  </a:lnTo>
                  <a:lnTo>
                    <a:pt x="46" y="10898"/>
                  </a:lnTo>
                  <a:lnTo>
                    <a:pt x="80" y="10932"/>
                  </a:lnTo>
                  <a:lnTo>
                    <a:pt x="114" y="10966"/>
                  </a:lnTo>
                  <a:lnTo>
                    <a:pt x="160" y="10989"/>
                  </a:lnTo>
                  <a:lnTo>
                    <a:pt x="205" y="11011"/>
                  </a:lnTo>
                  <a:lnTo>
                    <a:pt x="262" y="11011"/>
                  </a:lnTo>
                  <a:lnTo>
                    <a:pt x="330" y="11000"/>
                  </a:lnTo>
                  <a:lnTo>
                    <a:pt x="398" y="10977"/>
                  </a:lnTo>
                  <a:lnTo>
                    <a:pt x="444" y="10932"/>
                  </a:lnTo>
                  <a:lnTo>
                    <a:pt x="489" y="10886"/>
                  </a:lnTo>
                  <a:lnTo>
                    <a:pt x="2389" y="11990"/>
                  </a:lnTo>
                  <a:lnTo>
                    <a:pt x="2378" y="12035"/>
                  </a:lnTo>
                  <a:lnTo>
                    <a:pt x="2366" y="12092"/>
                  </a:lnTo>
                  <a:lnTo>
                    <a:pt x="2378" y="12149"/>
                  </a:lnTo>
                  <a:lnTo>
                    <a:pt x="2389" y="12194"/>
                  </a:lnTo>
                  <a:lnTo>
                    <a:pt x="2412" y="12240"/>
                  </a:lnTo>
                  <a:lnTo>
                    <a:pt x="2446" y="12274"/>
                  </a:lnTo>
                  <a:lnTo>
                    <a:pt x="2480" y="12308"/>
                  </a:lnTo>
                  <a:lnTo>
                    <a:pt x="2526" y="12331"/>
                  </a:lnTo>
                  <a:lnTo>
                    <a:pt x="2582" y="12354"/>
                  </a:lnTo>
                  <a:lnTo>
                    <a:pt x="2685" y="12354"/>
                  </a:lnTo>
                  <a:lnTo>
                    <a:pt x="2730" y="12331"/>
                  </a:lnTo>
                  <a:lnTo>
                    <a:pt x="2776" y="12308"/>
                  </a:lnTo>
                  <a:lnTo>
                    <a:pt x="2821" y="12274"/>
                  </a:lnTo>
                  <a:lnTo>
                    <a:pt x="2856" y="12240"/>
                  </a:lnTo>
                  <a:lnTo>
                    <a:pt x="2878" y="12194"/>
                  </a:lnTo>
                  <a:lnTo>
                    <a:pt x="2890" y="12149"/>
                  </a:lnTo>
                  <a:lnTo>
                    <a:pt x="2901" y="12092"/>
                  </a:lnTo>
                  <a:lnTo>
                    <a:pt x="2890" y="12035"/>
                  </a:lnTo>
                  <a:lnTo>
                    <a:pt x="2867" y="11978"/>
                  </a:lnTo>
                  <a:lnTo>
                    <a:pt x="4858" y="10841"/>
                  </a:lnTo>
                  <a:lnTo>
                    <a:pt x="4880" y="10875"/>
                  </a:lnTo>
                  <a:lnTo>
                    <a:pt x="4914" y="10898"/>
                  </a:lnTo>
                  <a:lnTo>
                    <a:pt x="4960" y="10909"/>
                  </a:lnTo>
                  <a:lnTo>
                    <a:pt x="5005" y="10920"/>
                  </a:lnTo>
                  <a:lnTo>
                    <a:pt x="5051" y="10909"/>
                  </a:lnTo>
                  <a:lnTo>
                    <a:pt x="5085" y="10898"/>
                  </a:lnTo>
                  <a:lnTo>
                    <a:pt x="5119" y="10875"/>
                  </a:lnTo>
                  <a:lnTo>
                    <a:pt x="5142" y="10841"/>
                  </a:lnTo>
                  <a:lnTo>
                    <a:pt x="7167" y="12001"/>
                  </a:lnTo>
                  <a:lnTo>
                    <a:pt x="7144" y="12047"/>
                  </a:lnTo>
                  <a:lnTo>
                    <a:pt x="7144" y="12092"/>
                  </a:lnTo>
                  <a:lnTo>
                    <a:pt x="7144" y="12138"/>
                  </a:lnTo>
                  <a:lnTo>
                    <a:pt x="7155" y="12183"/>
                  </a:lnTo>
                  <a:lnTo>
                    <a:pt x="7178" y="12217"/>
                  </a:lnTo>
                  <a:lnTo>
                    <a:pt x="7212" y="12251"/>
                  </a:lnTo>
                  <a:lnTo>
                    <a:pt x="7246" y="12285"/>
                  </a:lnTo>
                  <a:lnTo>
                    <a:pt x="7281" y="12308"/>
                  </a:lnTo>
                  <a:lnTo>
                    <a:pt x="7326" y="12320"/>
                  </a:lnTo>
                  <a:lnTo>
                    <a:pt x="7417" y="12320"/>
                  </a:lnTo>
                  <a:lnTo>
                    <a:pt x="7463" y="12308"/>
                  </a:lnTo>
                  <a:lnTo>
                    <a:pt x="7497" y="12285"/>
                  </a:lnTo>
                  <a:lnTo>
                    <a:pt x="7531" y="12251"/>
                  </a:lnTo>
                  <a:lnTo>
                    <a:pt x="7565" y="12217"/>
                  </a:lnTo>
                  <a:lnTo>
                    <a:pt x="7588" y="12183"/>
                  </a:lnTo>
                  <a:lnTo>
                    <a:pt x="7599" y="12138"/>
                  </a:lnTo>
                  <a:lnTo>
                    <a:pt x="7599" y="12092"/>
                  </a:lnTo>
                  <a:lnTo>
                    <a:pt x="7599" y="12047"/>
                  </a:lnTo>
                  <a:lnTo>
                    <a:pt x="7588" y="12001"/>
                  </a:lnTo>
                  <a:lnTo>
                    <a:pt x="8054" y="11728"/>
                  </a:lnTo>
                  <a:lnTo>
                    <a:pt x="8054" y="11671"/>
                  </a:lnTo>
                  <a:lnTo>
                    <a:pt x="7565" y="11956"/>
                  </a:lnTo>
                  <a:lnTo>
                    <a:pt x="7531" y="11921"/>
                  </a:lnTo>
                  <a:lnTo>
                    <a:pt x="7485" y="11887"/>
                  </a:lnTo>
                  <a:lnTo>
                    <a:pt x="7428" y="11865"/>
                  </a:lnTo>
                  <a:lnTo>
                    <a:pt x="7315" y="11865"/>
                  </a:lnTo>
                  <a:lnTo>
                    <a:pt x="7269" y="11887"/>
                  </a:lnTo>
                  <a:lnTo>
                    <a:pt x="7224" y="11921"/>
                  </a:lnTo>
                  <a:lnTo>
                    <a:pt x="7190" y="11967"/>
                  </a:lnTo>
                  <a:lnTo>
                    <a:pt x="5165" y="10795"/>
                  </a:lnTo>
                  <a:lnTo>
                    <a:pt x="5176" y="10750"/>
                  </a:lnTo>
                  <a:lnTo>
                    <a:pt x="5165" y="10681"/>
                  </a:lnTo>
                  <a:lnTo>
                    <a:pt x="5131" y="10636"/>
                  </a:lnTo>
                  <a:lnTo>
                    <a:pt x="5085" y="10590"/>
                  </a:lnTo>
                  <a:lnTo>
                    <a:pt x="5028" y="10579"/>
                  </a:lnTo>
                  <a:lnTo>
                    <a:pt x="5028" y="8259"/>
                  </a:lnTo>
                  <a:lnTo>
                    <a:pt x="5074" y="8247"/>
                  </a:lnTo>
                  <a:lnTo>
                    <a:pt x="5119" y="8224"/>
                  </a:lnTo>
                  <a:lnTo>
                    <a:pt x="5165" y="8202"/>
                  </a:lnTo>
                  <a:lnTo>
                    <a:pt x="5199" y="8168"/>
                  </a:lnTo>
                  <a:lnTo>
                    <a:pt x="5233" y="8133"/>
                  </a:lnTo>
                  <a:lnTo>
                    <a:pt x="5256" y="8088"/>
                  </a:lnTo>
                  <a:lnTo>
                    <a:pt x="5267" y="8042"/>
                  </a:lnTo>
                  <a:lnTo>
                    <a:pt x="5267" y="7986"/>
                  </a:lnTo>
                  <a:lnTo>
                    <a:pt x="5267" y="7929"/>
                  </a:lnTo>
                  <a:lnTo>
                    <a:pt x="5244" y="7872"/>
                  </a:lnTo>
                  <a:lnTo>
                    <a:pt x="7178" y="6757"/>
                  </a:lnTo>
                  <a:lnTo>
                    <a:pt x="7212" y="6802"/>
                  </a:lnTo>
                  <a:lnTo>
                    <a:pt x="7258" y="6837"/>
                  </a:lnTo>
                  <a:lnTo>
                    <a:pt x="7315" y="6859"/>
                  </a:lnTo>
                  <a:lnTo>
                    <a:pt x="7428" y="6859"/>
                  </a:lnTo>
                  <a:lnTo>
                    <a:pt x="7485" y="6837"/>
                  </a:lnTo>
                  <a:lnTo>
                    <a:pt x="7531" y="6802"/>
                  </a:lnTo>
                  <a:lnTo>
                    <a:pt x="7565" y="6757"/>
                  </a:lnTo>
                  <a:lnTo>
                    <a:pt x="8054" y="7041"/>
                  </a:lnTo>
                  <a:lnTo>
                    <a:pt x="8054" y="6984"/>
                  </a:lnTo>
                  <a:lnTo>
                    <a:pt x="7588" y="6711"/>
                  </a:lnTo>
                  <a:lnTo>
                    <a:pt x="7599" y="6677"/>
                  </a:lnTo>
                  <a:lnTo>
                    <a:pt x="7599" y="6643"/>
                  </a:lnTo>
                  <a:lnTo>
                    <a:pt x="7588" y="6598"/>
                  </a:lnTo>
                  <a:lnTo>
                    <a:pt x="7576" y="6552"/>
                  </a:lnTo>
                  <a:lnTo>
                    <a:pt x="7565" y="6518"/>
                  </a:lnTo>
                  <a:lnTo>
                    <a:pt x="7542" y="6484"/>
                  </a:lnTo>
                  <a:lnTo>
                    <a:pt x="7508" y="6461"/>
                  </a:lnTo>
                  <a:lnTo>
                    <a:pt x="7474" y="6438"/>
                  </a:lnTo>
                  <a:lnTo>
                    <a:pt x="7440" y="6427"/>
                  </a:lnTo>
                  <a:lnTo>
                    <a:pt x="7394" y="6416"/>
                  </a:lnTo>
                  <a:lnTo>
                    <a:pt x="7394" y="4118"/>
                  </a:lnTo>
                  <a:lnTo>
                    <a:pt x="7440" y="4118"/>
                  </a:lnTo>
                  <a:lnTo>
                    <a:pt x="7485" y="4095"/>
                  </a:lnTo>
                  <a:lnTo>
                    <a:pt x="7519" y="4072"/>
                  </a:lnTo>
                  <a:lnTo>
                    <a:pt x="7554" y="4050"/>
                  </a:lnTo>
                  <a:lnTo>
                    <a:pt x="7576" y="4016"/>
                  </a:lnTo>
                  <a:lnTo>
                    <a:pt x="7599" y="3970"/>
                  </a:lnTo>
                  <a:lnTo>
                    <a:pt x="7610" y="3925"/>
                  </a:lnTo>
                  <a:lnTo>
                    <a:pt x="7610" y="3879"/>
                  </a:lnTo>
                  <a:lnTo>
                    <a:pt x="7610" y="3834"/>
                  </a:lnTo>
                  <a:lnTo>
                    <a:pt x="7588" y="3788"/>
                  </a:lnTo>
                  <a:lnTo>
                    <a:pt x="8054" y="3515"/>
                  </a:lnTo>
                  <a:lnTo>
                    <a:pt x="8054" y="3469"/>
                  </a:lnTo>
                  <a:lnTo>
                    <a:pt x="7565" y="3743"/>
                  </a:lnTo>
                  <a:lnTo>
                    <a:pt x="7531" y="3697"/>
                  </a:lnTo>
                  <a:lnTo>
                    <a:pt x="7485" y="3674"/>
                  </a:lnTo>
                  <a:lnTo>
                    <a:pt x="7428" y="3651"/>
                  </a:lnTo>
                  <a:lnTo>
                    <a:pt x="7372" y="3640"/>
                  </a:lnTo>
                  <a:lnTo>
                    <a:pt x="7315" y="3651"/>
                  </a:lnTo>
                  <a:lnTo>
                    <a:pt x="7258" y="3674"/>
                  </a:lnTo>
                  <a:lnTo>
                    <a:pt x="7212" y="3697"/>
                  </a:lnTo>
                  <a:lnTo>
                    <a:pt x="7178" y="3743"/>
                  </a:lnTo>
                  <a:lnTo>
                    <a:pt x="5210" y="2605"/>
                  </a:lnTo>
                  <a:lnTo>
                    <a:pt x="5222" y="2571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0" y="2457"/>
                  </a:lnTo>
                  <a:lnTo>
                    <a:pt x="5187" y="2423"/>
                  </a:lnTo>
                  <a:lnTo>
                    <a:pt x="5165" y="2389"/>
                  </a:lnTo>
                  <a:lnTo>
                    <a:pt x="5142" y="2355"/>
                  </a:lnTo>
                  <a:lnTo>
                    <a:pt x="5108" y="2343"/>
                  </a:lnTo>
                  <a:lnTo>
                    <a:pt x="5062" y="2321"/>
                  </a:lnTo>
                  <a:lnTo>
                    <a:pt x="5028" y="2321"/>
                  </a:lnTo>
                  <a:lnTo>
                    <a:pt x="502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799755" y="3252691"/>
              <a:ext cx="344243" cy="619198"/>
            </a:xfrm>
            <a:custGeom>
              <a:avLst/>
              <a:gdLst/>
              <a:ahLst/>
              <a:cxnLst/>
              <a:rect l="l" t="t" r="r" b="b"/>
              <a:pathLst>
                <a:path w="3289" h="5916" extrusionOk="0">
                  <a:moveTo>
                    <a:pt x="2571" y="1"/>
                  </a:moveTo>
                  <a:lnTo>
                    <a:pt x="2526" y="12"/>
                  </a:lnTo>
                  <a:lnTo>
                    <a:pt x="2503" y="35"/>
                  </a:lnTo>
                  <a:lnTo>
                    <a:pt x="2469" y="57"/>
                  </a:lnTo>
                  <a:lnTo>
                    <a:pt x="2446" y="80"/>
                  </a:lnTo>
                  <a:lnTo>
                    <a:pt x="2424" y="114"/>
                  </a:lnTo>
                  <a:lnTo>
                    <a:pt x="2412" y="160"/>
                  </a:lnTo>
                  <a:lnTo>
                    <a:pt x="2412" y="194"/>
                  </a:lnTo>
                  <a:lnTo>
                    <a:pt x="2424" y="262"/>
                  </a:lnTo>
                  <a:lnTo>
                    <a:pt x="433" y="1411"/>
                  </a:lnTo>
                  <a:lnTo>
                    <a:pt x="399" y="1366"/>
                  </a:lnTo>
                  <a:lnTo>
                    <a:pt x="353" y="1331"/>
                  </a:lnTo>
                  <a:lnTo>
                    <a:pt x="296" y="1309"/>
                  </a:lnTo>
                  <a:lnTo>
                    <a:pt x="194" y="1309"/>
                  </a:lnTo>
                  <a:lnTo>
                    <a:pt x="148" y="1320"/>
                  </a:lnTo>
                  <a:lnTo>
                    <a:pt x="103" y="1343"/>
                  </a:lnTo>
                  <a:lnTo>
                    <a:pt x="69" y="1377"/>
                  </a:lnTo>
                  <a:lnTo>
                    <a:pt x="35" y="1411"/>
                  </a:lnTo>
                  <a:lnTo>
                    <a:pt x="12" y="1445"/>
                  </a:lnTo>
                  <a:lnTo>
                    <a:pt x="1" y="1491"/>
                  </a:lnTo>
                  <a:lnTo>
                    <a:pt x="1" y="1548"/>
                  </a:lnTo>
                  <a:lnTo>
                    <a:pt x="1" y="1582"/>
                  </a:lnTo>
                  <a:lnTo>
                    <a:pt x="12" y="1627"/>
                  </a:lnTo>
                  <a:lnTo>
                    <a:pt x="35" y="1673"/>
                  </a:lnTo>
                  <a:lnTo>
                    <a:pt x="57" y="1707"/>
                  </a:lnTo>
                  <a:lnTo>
                    <a:pt x="92" y="1730"/>
                  </a:lnTo>
                  <a:lnTo>
                    <a:pt x="126" y="1752"/>
                  </a:lnTo>
                  <a:lnTo>
                    <a:pt x="171" y="1775"/>
                  </a:lnTo>
                  <a:lnTo>
                    <a:pt x="217" y="1775"/>
                  </a:lnTo>
                  <a:lnTo>
                    <a:pt x="217" y="4130"/>
                  </a:lnTo>
                  <a:lnTo>
                    <a:pt x="148" y="4153"/>
                  </a:lnTo>
                  <a:lnTo>
                    <a:pt x="103" y="4187"/>
                  </a:lnTo>
                  <a:lnTo>
                    <a:pt x="69" y="4232"/>
                  </a:lnTo>
                  <a:lnTo>
                    <a:pt x="57" y="4300"/>
                  </a:lnTo>
                  <a:lnTo>
                    <a:pt x="69" y="4335"/>
                  </a:lnTo>
                  <a:lnTo>
                    <a:pt x="80" y="4369"/>
                  </a:lnTo>
                  <a:lnTo>
                    <a:pt x="114" y="4426"/>
                  </a:lnTo>
                  <a:lnTo>
                    <a:pt x="171" y="4460"/>
                  </a:lnTo>
                  <a:lnTo>
                    <a:pt x="205" y="4471"/>
                  </a:lnTo>
                  <a:lnTo>
                    <a:pt x="285" y="4471"/>
                  </a:lnTo>
                  <a:lnTo>
                    <a:pt x="319" y="4448"/>
                  </a:lnTo>
                  <a:lnTo>
                    <a:pt x="353" y="4426"/>
                  </a:lnTo>
                  <a:lnTo>
                    <a:pt x="376" y="4391"/>
                  </a:lnTo>
                  <a:lnTo>
                    <a:pt x="2367" y="5540"/>
                  </a:lnTo>
                  <a:lnTo>
                    <a:pt x="2344" y="5586"/>
                  </a:lnTo>
                  <a:lnTo>
                    <a:pt x="2344" y="5643"/>
                  </a:lnTo>
                  <a:lnTo>
                    <a:pt x="2344" y="5700"/>
                  </a:lnTo>
                  <a:lnTo>
                    <a:pt x="2355" y="5745"/>
                  </a:lnTo>
                  <a:lnTo>
                    <a:pt x="2389" y="5791"/>
                  </a:lnTo>
                  <a:lnTo>
                    <a:pt x="2412" y="5836"/>
                  </a:lnTo>
                  <a:lnTo>
                    <a:pt x="2458" y="5870"/>
                  </a:lnTo>
                  <a:lnTo>
                    <a:pt x="2503" y="5893"/>
                  </a:lnTo>
                  <a:lnTo>
                    <a:pt x="2549" y="5904"/>
                  </a:lnTo>
                  <a:lnTo>
                    <a:pt x="2606" y="5916"/>
                  </a:lnTo>
                  <a:lnTo>
                    <a:pt x="2662" y="5904"/>
                  </a:lnTo>
                  <a:lnTo>
                    <a:pt x="2708" y="5893"/>
                  </a:lnTo>
                  <a:lnTo>
                    <a:pt x="2753" y="5870"/>
                  </a:lnTo>
                  <a:lnTo>
                    <a:pt x="2799" y="5836"/>
                  </a:lnTo>
                  <a:lnTo>
                    <a:pt x="2833" y="5791"/>
                  </a:lnTo>
                  <a:lnTo>
                    <a:pt x="2856" y="5745"/>
                  </a:lnTo>
                  <a:lnTo>
                    <a:pt x="2867" y="5700"/>
                  </a:lnTo>
                  <a:lnTo>
                    <a:pt x="2879" y="5643"/>
                  </a:lnTo>
                  <a:lnTo>
                    <a:pt x="2867" y="5586"/>
                  </a:lnTo>
                  <a:lnTo>
                    <a:pt x="2856" y="5540"/>
                  </a:lnTo>
                  <a:lnTo>
                    <a:pt x="3288" y="5290"/>
                  </a:lnTo>
                  <a:lnTo>
                    <a:pt x="3288" y="5233"/>
                  </a:lnTo>
                  <a:lnTo>
                    <a:pt x="2833" y="5495"/>
                  </a:lnTo>
                  <a:lnTo>
                    <a:pt x="2788" y="5449"/>
                  </a:lnTo>
                  <a:lnTo>
                    <a:pt x="2731" y="5415"/>
                  </a:lnTo>
                  <a:lnTo>
                    <a:pt x="2674" y="5392"/>
                  </a:lnTo>
                  <a:lnTo>
                    <a:pt x="2606" y="5381"/>
                  </a:lnTo>
                  <a:lnTo>
                    <a:pt x="2537" y="5392"/>
                  </a:lnTo>
                  <a:lnTo>
                    <a:pt x="2480" y="5415"/>
                  </a:lnTo>
                  <a:lnTo>
                    <a:pt x="2424" y="5449"/>
                  </a:lnTo>
                  <a:lnTo>
                    <a:pt x="2378" y="5495"/>
                  </a:lnTo>
                  <a:lnTo>
                    <a:pt x="399" y="4357"/>
                  </a:lnTo>
                  <a:lnTo>
                    <a:pt x="410" y="4300"/>
                  </a:lnTo>
                  <a:lnTo>
                    <a:pt x="399" y="4232"/>
                  </a:lnTo>
                  <a:lnTo>
                    <a:pt x="365" y="4187"/>
                  </a:lnTo>
                  <a:lnTo>
                    <a:pt x="319" y="4141"/>
                  </a:lnTo>
                  <a:lnTo>
                    <a:pt x="262" y="4130"/>
                  </a:lnTo>
                  <a:lnTo>
                    <a:pt x="262" y="1775"/>
                  </a:lnTo>
                  <a:lnTo>
                    <a:pt x="308" y="1775"/>
                  </a:lnTo>
                  <a:lnTo>
                    <a:pt x="342" y="1752"/>
                  </a:lnTo>
                  <a:lnTo>
                    <a:pt x="376" y="1730"/>
                  </a:lnTo>
                  <a:lnTo>
                    <a:pt x="410" y="1707"/>
                  </a:lnTo>
                  <a:lnTo>
                    <a:pt x="444" y="1673"/>
                  </a:lnTo>
                  <a:lnTo>
                    <a:pt x="456" y="1627"/>
                  </a:lnTo>
                  <a:lnTo>
                    <a:pt x="467" y="1593"/>
                  </a:lnTo>
                  <a:lnTo>
                    <a:pt x="478" y="1548"/>
                  </a:lnTo>
                  <a:lnTo>
                    <a:pt x="467" y="1491"/>
                  </a:lnTo>
                  <a:lnTo>
                    <a:pt x="456" y="1445"/>
                  </a:lnTo>
                  <a:lnTo>
                    <a:pt x="2446" y="296"/>
                  </a:lnTo>
                  <a:lnTo>
                    <a:pt x="2480" y="330"/>
                  </a:lnTo>
                  <a:lnTo>
                    <a:pt x="2515" y="365"/>
                  </a:lnTo>
                  <a:lnTo>
                    <a:pt x="2560" y="376"/>
                  </a:lnTo>
                  <a:lnTo>
                    <a:pt x="2606" y="387"/>
                  </a:lnTo>
                  <a:lnTo>
                    <a:pt x="2651" y="376"/>
                  </a:lnTo>
                  <a:lnTo>
                    <a:pt x="2697" y="365"/>
                  </a:lnTo>
                  <a:lnTo>
                    <a:pt x="2742" y="342"/>
                  </a:lnTo>
                  <a:lnTo>
                    <a:pt x="2765" y="296"/>
                  </a:lnTo>
                  <a:lnTo>
                    <a:pt x="3288" y="603"/>
                  </a:lnTo>
                  <a:lnTo>
                    <a:pt x="3288" y="547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99" y="160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42" y="57"/>
                  </a:lnTo>
                  <a:lnTo>
                    <a:pt x="2719" y="35"/>
                  </a:lnTo>
                  <a:lnTo>
                    <a:pt x="2685" y="12"/>
                  </a:lnTo>
                  <a:lnTo>
                    <a:pt x="265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89470" y="0"/>
              <a:ext cx="6654496" cy="5143447"/>
            </a:xfrm>
            <a:custGeom>
              <a:avLst/>
              <a:gdLst/>
              <a:ahLst/>
              <a:cxnLst/>
              <a:rect l="l" t="t" r="r" b="b"/>
              <a:pathLst>
                <a:path w="63579" h="49142" extrusionOk="0">
                  <a:moveTo>
                    <a:pt x="45082" y="830"/>
                  </a:moveTo>
                  <a:lnTo>
                    <a:pt x="45127" y="887"/>
                  </a:lnTo>
                  <a:lnTo>
                    <a:pt x="45173" y="921"/>
                  </a:lnTo>
                  <a:lnTo>
                    <a:pt x="45230" y="956"/>
                  </a:lnTo>
                  <a:lnTo>
                    <a:pt x="45366" y="956"/>
                  </a:lnTo>
                  <a:lnTo>
                    <a:pt x="45423" y="921"/>
                  </a:lnTo>
                  <a:lnTo>
                    <a:pt x="45480" y="887"/>
                  </a:lnTo>
                  <a:lnTo>
                    <a:pt x="45514" y="842"/>
                  </a:lnTo>
                  <a:lnTo>
                    <a:pt x="47459" y="1957"/>
                  </a:lnTo>
                  <a:lnTo>
                    <a:pt x="47448" y="2002"/>
                  </a:lnTo>
                  <a:lnTo>
                    <a:pt x="47448" y="2048"/>
                  </a:lnTo>
                  <a:lnTo>
                    <a:pt x="47448" y="2093"/>
                  </a:lnTo>
                  <a:lnTo>
                    <a:pt x="47459" y="2139"/>
                  </a:lnTo>
                  <a:lnTo>
                    <a:pt x="47482" y="2173"/>
                  </a:lnTo>
                  <a:lnTo>
                    <a:pt x="47505" y="2207"/>
                  </a:lnTo>
                  <a:lnTo>
                    <a:pt x="47527" y="2230"/>
                  </a:lnTo>
                  <a:lnTo>
                    <a:pt x="47562" y="2252"/>
                  </a:lnTo>
                  <a:lnTo>
                    <a:pt x="47607" y="2264"/>
                  </a:lnTo>
                  <a:lnTo>
                    <a:pt x="47641" y="2275"/>
                  </a:lnTo>
                  <a:lnTo>
                    <a:pt x="47641" y="4573"/>
                  </a:lnTo>
                  <a:lnTo>
                    <a:pt x="47596" y="4573"/>
                  </a:lnTo>
                  <a:lnTo>
                    <a:pt x="47562" y="4596"/>
                  </a:lnTo>
                  <a:lnTo>
                    <a:pt x="47527" y="4618"/>
                  </a:lnTo>
                  <a:lnTo>
                    <a:pt x="47493" y="4653"/>
                  </a:lnTo>
                  <a:lnTo>
                    <a:pt x="47459" y="4687"/>
                  </a:lnTo>
                  <a:lnTo>
                    <a:pt x="47448" y="4721"/>
                  </a:lnTo>
                  <a:lnTo>
                    <a:pt x="47436" y="4766"/>
                  </a:lnTo>
                  <a:lnTo>
                    <a:pt x="47425" y="4812"/>
                  </a:lnTo>
                  <a:lnTo>
                    <a:pt x="47436" y="4857"/>
                  </a:lnTo>
                  <a:lnTo>
                    <a:pt x="47448" y="4891"/>
                  </a:lnTo>
                  <a:lnTo>
                    <a:pt x="45503" y="6018"/>
                  </a:lnTo>
                  <a:lnTo>
                    <a:pt x="45468" y="5972"/>
                  </a:lnTo>
                  <a:lnTo>
                    <a:pt x="45423" y="5938"/>
                  </a:lnTo>
                  <a:lnTo>
                    <a:pt x="45366" y="5915"/>
                  </a:lnTo>
                  <a:lnTo>
                    <a:pt x="45298" y="5904"/>
                  </a:lnTo>
                  <a:lnTo>
                    <a:pt x="45241" y="5915"/>
                  </a:lnTo>
                  <a:lnTo>
                    <a:pt x="45184" y="5938"/>
                  </a:lnTo>
                  <a:lnTo>
                    <a:pt x="45139" y="5972"/>
                  </a:lnTo>
                  <a:lnTo>
                    <a:pt x="45093" y="6018"/>
                  </a:lnTo>
                  <a:lnTo>
                    <a:pt x="43159" y="4891"/>
                  </a:lnTo>
                  <a:lnTo>
                    <a:pt x="43171" y="4857"/>
                  </a:lnTo>
                  <a:lnTo>
                    <a:pt x="43171" y="4812"/>
                  </a:lnTo>
                  <a:lnTo>
                    <a:pt x="43171" y="4766"/>
                  </a:lnTo>
                  <a:lnTo>
                    <a:pt x="43159" y="4721"/>
                  </a:lnTo>
                  <a:lnTo>
                    <a:pt x="43136" y="4687"/>
                  </a:lnTo>
                  <a:lnTo>
                    <a:pt x="43114" y="4641"/>
                  </a:lnTo>
                  <a:lnTo>
                    <a:pt x="43080" y="4618"/>
                  </a:lnTo>
                  <a:lnTo>
                    <a:pt x="43034" y="4596"/>
                  </a:lnTo>
                  <a:lnTo>
                    <a:pt x="43000" y="4584"/>
                  </a:lnTo>
                  <a:lnTo>
                    <a:pt x="42954" y="4573"/>
                  </a:lnTo>
                  <a:lnTo>
                    <a:pt x="42954" y="2275"/>
                  </a:lnTo>
                  <a:lnTo>
                    <a:pt x="42989" y="2264"/>
                  </a:lnTo>
                  <a:lnTo>
                    <a:pt x="43034" y="2252"/>
                  </a:lnTo>
                  <a:lnTo>
                    <a:pt x="43068" y="2230"/>
                  </a:lnTo>
                  <a:lnTo>
                    <a:pt x="43091" y="2207"/>
                  </a:lnTo>
                  <a:lnTo>
                    <a:pt x="43125" y="2173"/>
                  </a:lnTo>
                  <a:lnTo>
                    <a:pt x="43136" y="2139"/>
                  </a:lnTo>
                  <a:lnTo>
                    <a:pt x="43148" y="2093"/>
                  </a:lnTo>
                  <a:lnTo>
                    <a:pt x="43159" y="2048"/>
                  </a:lnTo>
                  <a:lnTo>
                    <a:pt x="43148" y="2002"/>
                  </a:lnTo>
                  <a:lnTo>
                    <a:pt x="43136" y="1957"/>
                  </a:lnTo>
                  <a:lnTo>
                    <a:pt x="45082" y="830"/>
                  </a:lnTo>
                  <a:close/>
                  <a:moveTo>
                    <a:pt x="40736" y="808"/>
                  </a:moveTo>
                  <a:lnTo>
                    <a:pt x="42727" y="1968"/>
                  </a:lnTo>
                  <a:lnTo>
                    <a:pt x="42716" y="2002"/>
                  </a:lnTo>
                  <a:lnTo>
                    <a:pt x="42704" y="2048"/>
                  </a:lnTo>
                  <a:lnTo>
                    <a:pt x="42716" y="2093"/>
                  </a:lnTo>
                  <a:lnTo>
                    <a:pt x="42727" y="2139"/>
                  </a:lnTo>
                  <a:lnTo>
                    <a:pt x="42738" y="2173"/>
                  </a:lnTo>
                  <a:lnTo>
                    <a:pt x="42761" y="2207"/>
                  </a:lnTo>
                  <a:lnTo>
                    <a:pt x="42795" y="2230"/>
                  </a:lnTo>
                  <a:lnTo>
                    <a:pt x="42829" y="2252"/>
                  </a:lnTo>
                  <a:lnTo>
                    <a:pt x="42863" y="2264"/>
                  </a:lnTo>
                  <a:lnTo>
                    <a:pt x="42909" y="2275"/>
                  </a:lnTo>
                  <a:lnTo>
                    <a:pt x="42909" y="4573"/>
                  </a:lnTo>
                  <a:lnTo>
                    <a:pt x="42863" y="4584"/>
                  </a:lnTo>
                  <a:lnTo>
                    <a:pt x="42818" y="4596"/>
                  </a:lnTo>
                  <a:lnTo>
                    <a:pt x="42784" y="4618"/>
                  </a:lnTo>
                  <a:lnTo>
                    <a:pt x="42750" y="4653"/>
                  </a:lnTo>
                  <a:lnTo>
                    <a:pt x="42727" y="4687"/>
                  </a:lnTo>
                  <a:lnTo>
                    <a:pt x="42704" y="4721"/>
                  </a:lnTo>
                  <a:lnTo>
                    <a:pt x="42693" y="4766"/>
                  </a:lnTo>
                  <a:lnTo>
                    <a:pt x="42693" y="4812"/>
                  </a:lnTo>
                  <a:lnTo>
                    <a:pt x="42693" y="4857"/>
                  </a:lnTo>
                  <a:lnTo>
                    <a:pt x="42704" y="4891"/>
                  </a:lnTo>
                  <a:lnTo>
                    <a:pt x="40736" y="6029"/>
                  </a:lnTo>
                  <a:lnTo>
                    <a:pt x="40702" y="5995"/>
                  </a:lnTo>
                  <a:lnTo>
                    <a:pt x="40657" y="5972"/>
                  </a:lnTo>
                  <a:lnTo>
                    <a:pt x="40611" y="5949"/>
                  </a:lnTo>
                  <a:lnTo>
                    <a:pt x="40566" y="5938"/>
                  </a:lnTo>
                  <a:lnTo>
                    <a:pt x="40509" y="5949"/>
                  </a:lnTo>
                  <a:lnTo>
                    <a:pt x="40463" y="5972"/>
                  </a:lnTo>
                  <a:lnTo>
                    <a:pt x="40418" y="5995"/>
                  </a:lnTo>
                  <a:lnTo>
                    <a:pt x="40384" y="6029"/>
                  </a:lnTo>
                  <a:lnTo>
                    <a:pt x="38416" y="4891"/>
                  </a:lnTo>
                  <a:lnTo>
                    <a:pt x="38427" y="4857"/>
                  </a:lnTo>
                  <a:lnTo>
                    <a:pt x="38427" y="4812"/>
                  </a:lnTo>
                  <a:lnTo>
                    <a:pt x="38427" y="4766"/>
                  </a:lnTo>
                  <a:lnTo>
                    <a:pt x="38416" y="4721"/>
                  </a:lnTo>
                  <a:lnTo>
                    <a:pt x="38393" y="4687"/>
                  </a:lnTo>
                  <a:lnTo>
                    <a:pt x="38370" y="4653"/>
                  </a:lnTo>
                  <a:lnTo>
                    <a:pt x="38336" y="4618"/>
                  </a:lnTo>
                  <a:lnTo>
                    <a:pt x="38291" y="4596"/>
                  </a:lnTo>
                  <a:lnTo>
                    <a:pt x="38256" y="4584"/>
                  </a:lnTo>
                  <a:lnTo>
                    <a:pt x="38211" y="4573"/>
                  </a:lnTo>
                  <a:lnTo>
                    <a:pt x="38211" y="2286"/>
                  </a:lnTo>
                  <a:lnTo>
                    <a:pt x="38256" y="2286"/>
                  </a:lnTo>
                  <a:lnTo>
                    <a:pt x="38291" y="2264"/>
                  </a:lnTo>
                  <a:lnTo>
                    <a:pt x="38336" y="2241"/>
                  </a:lnTo>
                  <a:lnTo>
                    <a:pt x="38370" y="2218"/>
                  </a:lnTo>
                  <a:lnTo>
                    <a:pt x="38393" y="2184"/>
                  </a:lnTo>
                  <a:lnTo>
                    <a:pt x="38416" y="2139"/>
                  </a:lnTo>
                  <a:lnTo>
                    <a:pt x="38427" y="2104"/>
                  </a:lnTo>
                  <a:lnTo>
                    <a:pt x="38427" y="2048"/>
                  </a:lnTo>
                  <a:lnTo>
                    <a:pt x="38427" y="2002"/>
                  </a:lnTo>
                  <a:lnTo>
                    <a:pt x="38404" y="1957"/>
                  </a:lnTo>
                  <a:lnTo>
                    <a:pt x="40395" y="808"/>
                  </a:lnTo>
                  <a:lnTo>
                    <a:pt x="40418" y="842"/>
                  </a:lnTo>
                  <a:lnTo>
                    <a:pt x="40463" y="876"/>
                  </a:lnTo>
                  <a:lnTo>
                    <a:pt x="40509" y="899"/>
                  </a:lnTo>
                  <a:lnTo>
                    <a:pt x="40566" y="910"/>
                  </a:lnTo>
                  <a:lnTo>
                    <a:pt x="40611" y="899"/>
                  </a:lnTo>
                  <a:lnTo>
                    <a:pt x="40657" y="876"/>
                  </a:lnTo>
                  <a:lnTo>
                    <a:pt x="40702" y="853"/>
                  </a:lnTo>
                  <a:lnTo>
                    <a:pt x="40736" y="808"/>
                  </a:lnTo>
                  <a:close/>
                  <a:moveTo>
                    <a:pt x="35981" y="808"/>
                  </a:moveTo>
                  <a:lnTo>
                    <a:pt x="37972" y="1957"/>
                  </a:lnTo>
                  <a:lnTo>
                    <a:pt x="37961" y="2002"/>
                  </a:lnTo>
                  <a:lnTo>
                    <a:pt x="37949" y="2048"/>
                  </a:lnTo>
                  <a:lnTo>
                    <a:pt x="37961" y="2093"/>
                  </a:lnTo>
                  <a:lnTo>
                    <a:pt x="37972" y="2139"/>
                  </a:lnTo>
                  <a:lnTo>
                    <a:pt x="37995" y="2173"/>
                  </a:lnTo>
                  <a:lnTo>
                    <a:pt x="38018" y="2207"/>
                  </a:lnTo>
                  <a:lnTo>
                    <a:pt x="38040" y="2241"/>
                  </a:lnTo>
                  <a:lnTo>
                    <a:pt x="38086" y="2264"/>
                  </a:lnTo>
                  <a:lnTo>
                    <a:pt x="38120" y="2275"/>
                  </a:lnTo>
                  <a:lnTo>
                    <a:pt x="38165" y="2286"/>
                  </a:lnTo>
                  <a:lnTo>
                    <a:pt x="38165" y="4573"/>
                  </a:lnTo>
                  <a:lnTo>
                    <a:pt x="38120" y="4584"/>
                  </a:lnTo>
                  <a:lnTo>
                    <a:pt x="38086" y="4607"/>
                  </a:lnTo>
                  <a:lnTo>
                    <a:pt x="38040" y="4630"/>
                  </a:lnTo>
                  <a:lnTo>
                    <a:pt x="38018" y="4653"/>
                  </a:lnTo>
                  <a:lnTo>
                    <a:pt x="37995" y="4687"/>
                  </a:lnTo>
                  <a:lnTo>
                    <a:pt x="37972" y="4721"/>
                  </a:lnTo>
                  <a:lnTo>
                    <a:pt x="37961" y="4766"/>
                  </a:lnTo>
                  <a:lnTo>
                    <a:pt x="37949" y="4812"/>
                  </a:lnTo>
                  <a:lnTo>
                    <a:pt x="37961" y="4846"/>
                  </a:lnTo>
                  <a:lnTo>
                    <a:pt x="37972" y="4891"/>
                  </a:lnTo>
                  <a:lnTo>
                    <a:pt x="35959" y="6052"/>
                  </a:lnTo>
                  <a:lnTo>
                    <a:pt x="35924" y="6029"/>
                  </a:lnTo>
                  <a:lnTo>
                    <a:pt x="35902" y="6006"/>
                  </a:lnTo>
                  <a:lnTo>
                    <a:pt x="35856" y="5995"/>
                  </a:lnTo>
                  <a:lnTo>
                    <a:pt x="35822" y="5983"/>
                  </a:lnTo>
                  <a:lnTo>
                    <a:pt x="35777" y="5995"/>
                  </a:lnTo>
                  <a:lnTo>
                    <a:pt x="35742" y="6006"/>
                  </a:lnTo>
                  <a:lnTo>
                    <a:pt x="35708" y="6029"/>
                  </a:lnTo>
                  <a:lnTo>
                    <a:pt x="35686" y="6052"/>
                  </a:lnTo>
                  <a:lnTo>
                    <a:pt x="33672" y="4891"/>
                  </a:lnTo>
                  <a:lnTo>
                    <a:pt x="33684" y="4857"/>
                  </a:lnTo>
                  <a:lnTo>
                    <a:pt x="33684" y="4812"/>
                  </a:lnTo>
                  <a:lnTo>
                    <a:pt x="33684" y="4766"/>
                  </a:lnTo>
                  <a:lnTo>
                    <a:pt x="33672" y="4721"/>
                  </a:lnTo>
                  <a:lnTo>
                    <a:pt x="33649" y="4687"/>
                  </a:lnTo>
                  <a:lnTo>
                    <a:pt x="33627" y="4653"/>
                  </a:lnTo>
                  <a:lnTo>
                    <a:pt x="33593" y="4618"/>
                  </a:lnTo>
                  <a:lnTo>
                    <a:pt x="33558" y="4596"/>
                  </a:lnTo>
                  <a:lnTo>
                    <a:pt x="33513" y="4584"/>
                  </a:lnTo>
                  <a:lnTo>
                    <a:pt x="33467" y="4573"/>
                  </a:lnTo>
                  <a:lnTo>
                    <a:pt x="33467" y="2230"/>
                  </a:lnTo>
                  <a:lnTo>
                    <a:pt x="33524" y="2207"/>
                  </a:lnTo>
                  <a:lnTo>
                    <a:pt x="33581" y="2173"/>
                  </a:lnTo>
                  <a:lnTo>
                    <a:pt x="33615" y="2116"/>
                  </a:lnTo>
                  <a:lnTo>
                    <a:pt x="33627" y="2048"/>
                  </a:lnTo>
                  <a:lnTo>
                    <a:pt x="33615" y="2013"/>
                  </a:lnTo>
                  <a:lnTo>
                    <a:pt x="33604" y="1979"/>
                  </a:lnTo>
                  <a:lnTo>
                    <a:pt x="35663" y="808"/>
                  </a:lnTo>
                  <a:lnTo>
                    <a:pt x="35686" y="842"/>
                  </a:lnTo>
                  <a:lnTo>
                    <a:pt x="35731" y="865"/>
                  </a:lnTo>
                  <a:lnTo>
                    <a:pt x="35777" y="887"/>
                  </a:lnTo>
                  <a:lnTo>
                    <a:pt x="35822" y="899"/>
                  </a:lnTo>
                  <a:lnTo>
                    <a:pt x="35868" y="887"/>
                  </a:lnTo>
                  <a:lnTo>
                    <a:pt x="35913" y="876"/>
                  </a:lnTo>
                  <a:lnTo>
                    <a:pt x="35947" y="842"/>
                  </a:lnTo>
                  <a:lnTo>
                    <a:pt x="35981" y="808"/>
                  </a:lnTo>
                  <a:close/>
                  <a:moveTo>
                    <a:pt x="47880" y="4937"/>
                  </a:moveTo>
                  <a:lnTo>
                    <a:pt x="49882" y="6097"/>
                  </a:lnTo>
                  <a:lnTo>
                    <a:pt x="49859" y="6154"/>
                  </a:lnTo>
                  <a:lnTo>
                    <a:pt x="49871" y="6222"/>
                  </a:lnTo>
                  <a:lnTo>
                    <a:pt x="49905" y="6268"/>
                  </a:lnTo>
                  <a:lnTo>
                    <a:pt x="49962" y="6313"/>
                  </a:lnTo>
                  <a:lnTo>
                    <a:pt x="50019" y="6336"/>
                  </a:lnTo>
                  <a:lnTo>
                    <a:pt x="50019" y="8668"/>
                  </a:lnTo>
                  <a:lnTo>
                    <a:pt x="49973" y="8679"/>
                  </a:lnTo>
                  <a:lnTo>
                    <a:pt x="49928" y="8691"/>
                  </a:lnTo>
                  <a:lnTo>
                    <a:pt x="49893" y="8725"/>
                  </a:lnTo>
                  <a:lnTo>
                    <a:pt x="49859" y="8748"/>
                  </a:lnTo>
                  <a:lnTo>
                    <a:pt x="49837" y="8782"/>
                  </a:lnTo>
                  <a:lnTo>
                    <a:pt x="49814" y="8827"/>
                  </a:lnTo>
                  <a:lnTo>
                    <a:pt x="49802" y="8873"/>
                  </a:lnTo>
                  <a:lnTo>
                    <a:pt x="49791" y="8918"/>
                  </a:lnTo>
                  <a:lnTo>
                    <a:pt x="49802" y="8964"/>
                  </a:lnTo>
                  <a:lnTo>
                    <a:pt x="49814" y="8998"/>
                  </a:lnTo>
                  <a:lnTo>
                    <a:pt x="47891" y="10113"/>
                  </a:lnTo>
                  <a:lnTo>
                    <a:pt x="47846" y="10067"/>
                  </a:lnTo>
                  <a:lnTo>
                    <a:pt x="47800" y="10033"/>
                  </a:lnTo>
                  <a:lnTo>
                    <a:pt x="47732" y="10010"/>
                  </a:lnTo>
                  <a:lnTo>
                    <a:pt x="47675" y="9999"/>
                  </a:lnTo>
                  <a:lnTo>
                    <a:pt x="47607" y="10010"/>
                  </a:lnTo>
                  <a:lnTo>
                    <a:pt x="47550" y="10033"/>
                  </a:lnTo>
                  <a:lnTo>
                    <a:pt x="47493" y="10067"/>
                  </a:lnTo>
                  <a:lnTo>
                    <a:pt x="47448" y="10113"/>
                  </a:lnTo>
                  <a:lnTo>
                    <a:pt x="45480" y="8975"/>
                  </a:lnTo>
                  <a:lnTo>
                    <a:pt x="45491" y="8918"/>
                  </a:lnTo>
                  <a:lnTo>
                    <a:pt x="45491" y="8873"/>
                  </a:lnTo>
                  <a:lnTo>
                    <a:pt x="45480" y="8839"/>
                  </a:lnTo>
                  <a:lnTo>
                    <a:pt x="45446" y="8782"/>
                  </a:lnTo>
                  <a:lnTo>
                    <a:pt x="45389" y="8748"/>
                  </a:lnTo>
                  <a:lnTo>
                    <a:pt x="45321" y="8725"/>
                  </a:lnTo>
                  <a:lnTo>
                    <a:pt x="45321" y="6404"/>
                  </a:lnTo>
                  <a:lnTo>
                    <a:pt x="45366" y="6404"/>
                  </a:lnTo>
                  <a:lnTo>
                    <a:pt x="45412" y="6382"/>
                  </a:lnTo>
                  <a:lnTo>
                    <a:pt x="45446" y="6359"/>
                  </a:lnTo>
                  <a:lnTo>
                    <a:pt x="45491" y="6325"/>
                  </a:lnTo>
                  <a:lnTo>
                    <a:pt x="45514" y="6291"/>
                  </a:lnTo>
                  <a:lnTo>
                    <a:pt x="45537" y="6256"/>
                  </a:lnTo>
                  <a:lnTo>
                    <a:pt x="45548" y="6211"/>
                  </a:lnTo>
                  <a:lnTo>
                    <a:pt x="45548" y="6154"/>
                  </a:lnTo>
                  <a:lnTo>
                    <a:pt x="45548" y="6097"/>
                  </a:lnTo>
                  <a:lnTo>
                    <a:pt x="45525" y="6052"/>
                  </a:lnTo>
                  <a:lnTo>
                    <a:pt x="47459" y="4937"/>
                  </a:lnTo>
                  <a:lnTo>
                    <a:pt x="47505" y="4982"/>
                  </a:lnTo>
                  <a:lnTo>
                    <a:pt x="47550" y="5028"/>
                  </a:lnTo>
                  <a:lnTo>
                    <a:pt x="47607" y="5051"/>
                  </a:lnTo>
                  <a:lnTo>
                    <a:pt x="47732" y="5051"/>
                  </a:lnTo>
                  <a:lnTo>
                    <a:pt x="47789" y="5028"/>
                  </a:lnTo>
                  <a:lnTo>
                    <a:pt x="47846" y="4982"/>
                  </a:lnTo>
                  <a:lnTo>
                    <a:pt x="47880" y="4937"/>
                  </a:lnTo>
                  <a:close/>
                  <a:moveTo>
                    <a:pt x="43136" y="4937"/>
                  </a:moveTo>
                  <a:lnTo>
                    <a:pt x="45070" y="6052"/>
                  </a:lnTo>
                  <a:lnTo>
                    <a:pt x="45059" y="6109"/>
                  </a:lnTo>
                  <a:lnTo>
                    <a:pt x="45048" y="6154"/>
                  </a:lnTo>
                  <a:lnTo>
                    <a:pt x="45059" y="6200"/>
                  </a:lnTo>
                  <a:lnTo>
                    <a:pt x="45070" y="6245"/>
                  </a:lnTo>
                  <a:lnTo>
                    <a:pt x="45093" y="6291"/>
                  </a:lnTo>
                  <a:lnTo>
                    <a:pt x="45116" y="6325"/>
                  </a:lnTo>
                  <a:lnTo>
                    <a:pt x="45150" y="6359"/>
                  </a:lnTo>
                  <a:lnTo>
                    <a:pt x="45184" y="6382"/>
                  </a:lnTo>
                  <a:lnTo>
                    <a:pt x="45230" y="6393"/>
                  </a:lnTo>
                  <a:lnTo>
                    <a:pt x="45275" y="6404"/>
                  </a:lnTo>
                  <a:lnTo>
                    <a:pt x="45275" y="8725"/>
                  </a:lnTo>
                  <a:lnTo>
                    <a:pt x="45207" y="8748"/>
                  </a:lnTo>
                  <a:lnTo>
                    <a:pt x="45161" y="8793"/>
                  </a:lnTo>
                  <a:lnTo>
                    <a:pt x="45127" y="8850"/>
                  </a:lnTo>
                  <a:lnTo>
                    <a:pt x="45104" y="8918"/>
                  </a:lnTo>
                  <a:lnTo>
                    <a:pt x="45116" y="8975"/>
                  </a:lnTo>
                  <a:lnTo>
                    <a:pt x="43102" y="10135"/>
                  </a:lnTo>
                  <a:lnTo>
                    <a:pt x="43068" y="10101"/>
                  </a:lnTo>
                  <a:lnTo>
                    <a:pt x="43023" y="10079"/>
                  </a:lnTo>
                  <a:lnTo>
                    <a:pt x="42977" y="10056"/>
                  </a:lnTo>
                  <a:lnTo>
                    <a:pt x="42875" y="10056"/>
                  </a:lnTo>
                  <a:lnTo>
                    <a:pt x="42829" y="10079"/>
                  </a:lnTo>
                  <a:lnTo>
                    <a:pt x="42795" y="10101"/>
                  </a:lnTo>
                  <a:lnTo>
                    <a:pt x="42761" y="10147"/>
                  </a:lnTo>
                  <a:lnTo>
                    <a:pt x="40725" y="8964"/>
                  </a:lnTo>
                  <a:lnTo>
                    <a:pt x="40736" y="8918"/>
                  </a:lnTo>
                  <a:lnTo>
                    <a:pt x="40725" y="8850"/>
                  </a:lnTo>
                  <a:lnTo>
                    <a:pt x="40691" y="8793"/>
                  </a:lnTo>
                  <a:lnTo>
                    <a:pt x="40645" y="8759"/>
                  </a:lnTo>
                  <a:lnTo>
                    <a:pt x="40577" y="8736"/>
                  </a:lnTo>
                  <a:lnTo>
                    <a:pt x="40577" y="6370"/>
                  </a:lnTo>
                  <a:lnTo>
                    <a:pt x="40623" y="6359"/>
                  </a:lnTo>
                  <a:lnTo>
                    <a:pt x="40657" y="6347"/>
                  </a:lnTo>
                  <a:lnTo>
                    <a:pt x="40691" y="6325"/>
                  </a:lnTo>
                  <a:lnTo>
                    <a:pt x="40725" y="6302"/>
                  </a:lnTo>
                  <a:lnTo>
                    <a:pt x="40748" y="6268"/>
                  </a:lnTo>
                  <a:lnTo>
                    <a:pt x="40759" y="6234"/>
                  </a:lnTo>
                  <a:lnTo>
                    <a:pt x="40770" y="6200"/>
                  </a:lnTo>
                  <a:lnTo>
                    <a:pt x="40782" y="6154"/>
                  </a:lnTo>
                  <a:lnTo>
                    <a:pt x="40770" y="6109"/>
                  </a:lnTo>
                  <a:lnTo>
                    <a:pt x="40759" y="6074"/>
                  </a:lnTo>
                  <a:lnTo>
                    <a:pt x="42727" y="4937"/>
                  </a:lnTo>
                  <a:lnTo>
                    <a:pt x="42761" y="4982"/>
                  </a:lnTo>
                  <a:lnTo>
                    <a:pt x="42807" y="5017"/>
                  </a:lnTo>
                  <a:lnTo>
                    <a:pt x="42863" y="5039"/>
                  </a:lnTo>
                  <a:lnTo>
                    <a:pt x="42932" y="5051"/>
                  </a:lnTo>
                  <a:lnTo>
                    <a:pt x="42989" y="5039"/>
                  </a:lnTo>
                  <a:lnTo>
                    <a:pt x="43045" y="5017"/>
                  </a:lnTo>
                  <a:lnTo>
                    <a:pt x="43102" y="4982"/>
                  </a:lnTo>
                  <a:lnTo>
                    <a:pt x="43136" y="4937"/>
                  </a:lnTo>
                  <a:close/>
                  <a:moveTo>
                    <a:pt x="57344" y="4926"/>
                  </a:moveTo>
                  <a:lnTo>
                    <a:pt x="59335" y="6074"/>
                  </a:lnTo>
                  <a:lnTo>
                    <a:pt x="59324" y="6120"/>
                  </a:lnTo>
                  <a:lnTo>
                    <a:pt x="59312" y="6154"/>
                  </a:lnTo>
                  <a:lnTo>
                    <a:pt x="59324" y="6200"/>
                  </a:lnTo>
                  <a:lnTo>
                    <a:pt x="59335" y="6234"/>
                  </a:lnTo>
                  <a:lnTo>
                    <a:pt x="59369" y="6291"/>
                  </a:lnTo>
                  <a:lnTo>
                    <a:pt x="59426" y="6336"/>
                  </a:lnTo>
                  <a:lnTo>
                    <a:pt x="59460" y="6347"/>
                  </a:lnTo>
                  <a:lnTo>
                    <a:pt x="59494" y="6359"/>
                  </a:lnTo>
                  <a:lnTo>
                    <a:pt x="59494" y="8714"/>
                  </a:lnTo>
                  <a:lnTo>
                    <a:pt x="59460" y="8725"/>
                  </a:lnTo>
                  <a:lnTo>
                    <a:pt x="59426" y="8736"/>
                  </a:lnTo>
                  <a:lnTo>
                    <a:pt x="59369" y="8782"/>
                  </a:lnTo>
                  <a:lnTo>
                    <a:pt x="59335" y="8839"/>
                  </a:lnTo>
                  <a:lnTo>
                    <a:pt x="59324" y="8873"/>
                  </a:lnTo>
                  <a:lnTo>
                    <a:pt x="59312" y="8918"/>
                  </a:lnTo>
                  <a:lnTo>
                    <a:pt x="59324" y="8987"/>
                  </a:lnTo>
                  <a:lnTo>
                    <a:pt x="57310" y="10147"/>
                  </a:lnTo>
                  <a:lnTo>
                    <a:pt x="57287" y="10113"/>
                  </a:lnTo>
                  <a:lnTo>
                    <a:pt x="57242" y="10079"/>
                  </a:lnTo>
                  <a:lnTo>
                    <a:pt x="57196" y="10067"/>
                  </a:lnTo>
                  <a:lnTo>
                    <a:pt x="57151" y="10056"/>
                  </a:lnTo>
                  <a:lnTo>
                    <a:pt x="57105" y="10067"/>
                  </a:lnTo>
                  <a:lnTo>
                    <a:pt x="57060" y="10079"/>
                  </a:lnTo>
                  <a:lnTo>
                    <a:pt x="57014" y="10113"/>
                  </a:lnTo>
                  <a:lnTo>
                    <a:pt x="56992" y="10147"/>
                  </a:lnTo>
                  <a:lnTo>
                    <a:pt x="55024" y="9009"/>
                  </a:lnTo>
                  <a:lnTo>
                    <a:pt x="55035" y="8964"/>
                  </a:lnTo>
                  <a:lnTo>
                    <a:pt x="55035" y="8918"/>
                  </a:lnTo>
                  <a:lnTo>
                    <a:pt x="55035" y="8861"/>
                  </a:lnTo>
                  <a:lnTo>
                    <a:pt x="55024" y="8816"/>
                  </a:lnTo>
                  <a:lnTo>
                    <a:pt x="55001" y="8782"/>
                  </a:lnTo>
                  <a:lnTo>
                    <a:pt x="54967" y="8736"/>
                  </a:lnTo>
                  <a:lnTo>
                    <a:pt x="54933" y="8714"/>
                  </a:lnTo>
                  <a:lnTo>
                    <a:pt x="54899" y="8691"/>
                  </a:lnTo>
                  <a:lnTo>
                    <a:pt x="54853" y="8668"/>
                  </a:lnTo>
                  <a:lnTo>
                    <a:pt x="54808" y="8657"/>
                  </a:lnTo>
                  <a:lnTo>
                    <a:pt x="54808" y="6404"/>
                  </a:lnTo>
                  <a:lnTo>
                    <a:pt x="54853" y="6393"/>
                  </a:lnTo>
                  <a:lnTo>
                    <a:pt x="54887" y="6382"/>
                  </a:lnTo>
                  <a:lnTo>
                    <a:pt x="54933" y="6347"/>
                  </a:lnTo>
                  <a:lnTo>
                    <a:pt x="54967" y="6325"/>
                  </a:lnTo>
                  <a:lnTo>
                    <a:pt x="54990" y="6291"/>
                  </a:lnTo>
                  <a:lnTo>
                    <a:pt x="55012" y="6245"/>
                  </a:lnTo>
                  <a:lnTo>
                    <a:pt x="55024" y="6200"/>
                  </a:lnTo>
                  <a:lnTo>
                    <a:pt x="55024" y="6154"/>
                  </a:lnTo>
                  <a:lnTo>
                    <a:pt x="55024" y="6109"/>
                  </a:lnTo>
                  <a:lnTo>
                    <a:pt x="55001" y="6052"/>
                  </a:lnTo>
                  <a:lnTo>
                    <a:pt x="56958" y="4926"/>
                  </a:lnTo>
                  <a:lnTo>
                    <a:pt x="56992" y="4971"/>
                  </a:lnTo>
                  <a:lnTo>
                    <a:pt x="57037" y="5005"/>
                  </a:lnTo>
                  <a:lnTo>
                    <a:pt x="57094" y="5028"/>
                  </a:lnTo>
                  <a:lnTo>
                    <a:pt x="57151" y="5039"/>
                  </a:lnTo>
                  <a:lnTo>
                    <a:pt x="57208" y="5028"/>
                  </a:lnTo>
                  <a:lnTo>
                    <a:pt x="57265" y="5005"/>
                  </a:lnTo>
                  <a:lnTo>
                    <a:pt x="57310" y="4971"/>
                  </a:lnTo>
                  <a:lnTo>
                    <a:pt x="57344" y="4926"/>
                  </a:lnTo>
                  <a:close/>
                  <a:moveTo>
                    <a:pt x="54569" y="9043"/>
                  </a:moveTo>
                  <a:lnTo>
                    <a:pt x="54603" y="9100"/>
                  </a:lnTo>
                  <a:lnTo>
                    <a:pt x="54660" y="9134"/>
                  </a:lnTo>
                  <a:lnTo>
                    <a:pt x="54717" y="9157"/>
                  </a:lnTo>
                  <a:lnTo>
                    <a:pt x="54785" y="9169"/>
                  </a:lnTo>
                  <a:lnTo>
                    <a:pt x="54853" y="9157"/>
                  </a:lnTo>
                  <a:lnTo>
                    <a:pt x="54910" y="9134"/>
                  </a:lnTo>
                  <a:lnTo>
                    <a:pt x="54956" y="9100"/>
                  </a:lnTo>
                  <a:lnTo>
                    <a:pt x="55001" y="9055"/>
                  </a:lnTo>
                  <a:lnTo>
                    <a:pt x="56969" y="10181"/>
                  </a:lnTo>
                  <a:lnTo>
                    <a:pt x="56958" y="10226"/>
                  </a:lnTo>
                  <a:lnTo>
                    <a:pt x="56946" y="10261"/>
                  </a:lnTo>
                  <a:lnTo>
                    <a:pt x="56958" y="10306"/>
                  </a:lnTo>
                  <a:lnTo>
                    <a:pt x="56958" y="10340"/>
                  </a:lnTo>
                  <a:lnTo>
                    <a:pt x="57003" y="10397"/>
                  </a:lnTo>
                  <a:lnTo>
                    <a:pt x="57060" y="10443"/>
                  </a:lnTo>
                  <a:lnTo>
                    <a:pt x="57128" y="10465"/>
                  </a:lnTo>
                  <a:lnTo>
                    <a:pt x="57128" y="12752"/>
                  </a:lnTo>
                  <a:lnTo>
                    <a:pt x="57083" y="12763"/>
                  </a:lnTo>
                  <a:lnTo>
                    <a:pt x="57037" y="12786"/>
                  </a:lnTo>
                  <a:lnTo>
                    <a:pt x="56992" y="12809"/>
                  </a:lnTo>
                  <a:lnTo>
                    <a:pt x="56958" y="12843"/>
                  </a:lnTo>
                  <a:lnTo>
                    <a:pt x="56923" y="12877"/>
                  </a:lnTo>
                  <a:lnTo>
                    <a:pt x="56901" y="12922"/>
                  </a:lnTo>
                  <a:lnTo>
                    <a:pt x="56889" y="12968"/>
                  </a:lnTo>
                  <a:lnTo>
                    <a:pt x="56889" y="13025"/>
                  </a:lnTo>
                  <a:lnTo>
                    <a:pt x="56889" y="13070"/>
                  </a:lnTo>
                  <a:lnTo>
                    <a:pt x="56901" y="13116"/>
                  </a:lnTo>
                  <a:lnTo>
                    <a:pt x="55001" y="14219"/>
                  </a:lnTo>
                  <a:lnTo>
                    <a:pt x="54956" y="14174"/>
                  </a:lnTo>
                  <a:lnTo>
                    <a:pt x="54910" y="14128"/>
                  </a:lnTo>
                  <a:lnTo>
                    <a:pt x="54853" y="14105"/>
                  </a:lnTo>
                  <a:lnTo>
                    <a:pt x="54717" y="14105"/>
                  </a:lnTo>
                  <a:lnTo>
                    <a:pt x="54660" y="14128"/>
                  </a:lnTo>
                  <a:lnTo>
                    <a:pt x="54603" y="14174"/>
                  </a:lnTo>
                  <a:lnTo>
                    <a:pt x="54557" y="14219"/>
                  </a:lnTo>
                  <a:lnTo>
                    <a:pt x="52635" y="13104"/>
                  </a:lnTo>
                  <a:lnTo>
                    <a:pt x="52646" y="13070"/>
                  </a:lnTo>
                  <a:lnTo>
                    <a:pt x="52646" y="13025"/>
                  </a:lnTo>
                  <a:lnTo>
                    <a:pt x="52646" y="12979"/>
                  </a:lnTo>
                  <a:lnTo>
                    <a:pt x="52635" y="12934"/>
                  </a:lnTo>
                  <a:lnTo>
                    <a:pt x="52612" y="12888"/>
                  </a:lnTo>
                  <a:lnTo>
                    <a:pt x="52589" y="12854"/>
                  </a:lnTo>
                  <a:lnTo>
                    <a:pt x="52555" y="12831"/>
                  </a:lnTo>
                  <a:lnTo>
                    <a:pt x="52521" y="12809"/>
                  </a:lnTo>
                  <a:lnTo>
                    <a:pt x="52476" y="12797"/>
                  </a:lnTo>
                  <a:lnTo>
                    <a:pt x="52430" y="12786"/>
                  </a:lnTo>
                  <a:lnTo>
                    <a:pt x="52430" y="10454"/>
                  </a:lnTo>
                  <a:lnTo>
                    <a:pt x="52498" y="10431"/>
                  </a:lnTo>
                  <a:lnTo>
                    <a:pt x="52555" y="10397"/>
                  </a:lnTo>
                  <a:lnTo>
                    <a:pt x="52589" y="10329"/>
                  </a:lnTo>
                  <a:lnTo>
                    <a:pt x="52601" y="10295"/>
                  </a:lnTo>
                  <a:lnTo>
                    <a:pt x="52601" y="10261"/>
                  </a:lnTo>
                  <a:lnTo>
                    <a:pt x="52601" y="10226"/>
                  </a:lnTo>
                  <a:lnTo>
                    <a:pt x="52589" y="10192"/>
                  </a:lnTo>
                  <a:lnTo>
                    <a:pt x="54569" y="9043"/>
                  </a:lnTo>
                  <a:close/>
                  <a:moveTo>
                    <a:pt x="59699" y="9021"/>
                  </a:moveTo>
                  <a:lnTo>
                    <a:pt x="61644" y="10147"/>
                  </a:lnTo>
                  <a:lnTo>
                    <a:pt x="61633" y="10204"/>
                  </a:lnTo>
                  <a:lnTo>
                    <a:pt x="61621" y="10261"/>
                  </a:lnTo>
                  <a:lnTo>
                    <a:pt x="61633" y="10317"/>
                  </a:lnTo>
                  <a:lnTo>
                    <a:pt x="61644" y="10363"/>
                  </a:lnTo>
                  <a:lnTo>
                    <a:pt x="61667" y="10408"/>
                  </a:lnTo>
                  <a:lnTo>
                    <a:pt x="61690" y="10443"/>
                  </a:lnTo>
                  <a:lnTo>
                    <a:pt x="61735" y="10477"/>
                  </a:lnTo>
                  <a:lnTo>
                    <a:pt x="61769" y="10499"/>
                  </a:lnTo>
                  <a:lnTo>
                    <a:pt x="61815" y="10522"/>
                  </a:lnTo>
                  <a:lnTo>
                    <a:pt x="61872" y="10534"/>
                  </a:lnTo>
                  <a:lnTo>
                    <a:pt x="61872" y="12854"/>
                  </a:lnTo>
                  <a:lnTo>
                    <a:pt x="61815" y="12877"/>
                  </a:lnTo>
                  <a:lnTo>
                    <a:pt x="61758" y="12911"/>
                  </a:lnTo>
                  <a:lnTo>
                    <a:pt x="61735" y="12957"/>
                  </a:lnTo>
                  <a:lnTo>
                    <a:pt x="61724" y="13025"/>
                  </a:lnTo>
                  <a:lnTo>
                    <a:pt x="61724" y="13070"/>
                  </a:lnTo>
                  <a:lnTo>
                    <a:pt x="59745" y="14219"/>
                  </a:lnTo>
                  <a:lnTo>
                    <a:pt x="59699" y="14174"/>
                  </a:lnTo>
                  <a:lnTo>
                    <a:pt x="59642" y="14140"/>
                  </a:lnTo>
                  <a:lnTo>
                    <a:pt x="59585" y="14117"/>
                  </a:lnTo>
                  <a:lnTo>
                    <a:pt x="59517" y="14105"/>
                  </a:lnTo>
                  <a:lnTo>
                    <a:pt x="59460" y="14117"/>
                  </a:lnTo>
                  <a:lnTo>
                    <a:pt x="59392" y="14140"/>
                  </a:lnTo>
                  <a:lnTo>
                    <a:pt x="59346" y="14174"/>
                  </a:lnTo>
                  <a:lnTo>
                    <a:pt x="59301" y="14219"/>
                  </a:lnTo>
                  <a:lnTo>
                    <a:pt x="57401" y="13116"/>
                  </a:lnTo>
                  <a:lnTo>
                    <a:pt x="57413" y="13070"/>
                  </a:lnTo>
                  <a:lnTo>
                    <a:pt x="57413" y="13025"/>
                  </a:lnTo>
                  <a:lnTo>
                    <a:pt x="57413" y="12968"/>
                  </a:lnTo>
                  <a:lnTo>
                    <a:pt x="57401" y="12922"/>
                  </a:lnTo>
                  <a:lnTo>
                    <a:pt x="57378" y="12877"/>
                  </a:lnTo>
                  <a:lnTo>
                    <a:pt x="57344" y="12843"/>
                  </a:lnTo>
                  <a:lnTo>
                    <a:pt x="57310" y="12809"/>
                  </a:lnTo>
                  <a:lnTo>
                    <a:pt x="57265" y="12786"/>
                  </a:lnTo>
                  <a:lnTo>
                    <a:pt x="57219" y="12763"/>
                  </a:lnTo>
                  <a:lnTo>
                    <a:pt x="57174" y="12752"/>
                  </a:lnTo>
                  <a:lnTo>
                    <a:pt x="57174" y="10465"/>
                  </a:lnTo>
                  <a:lnTo>
                    <a:pt x="57208" y="10454"/>
                  </a:lnTo>
                  <a:lnTo>
                    <a:pt x="57242" y="10443"/>
                  </a:lnTo>
                  <a:lnTo>
                    <a:pt x="57299" y="10397"/>
                  </a:lnTo>
                  <a:lnTo>
                    <a:pt x="57344" y="10340"/>
                  </a:lnTo>
                  <a:lnTo>
                    <a:pt x="57356" y="10306"/>
                  </a:lnTo>
                  <a:lnTo>
                    <a:pt x="57356" y="10261"/>
                  </a:lnTo>
                  <a:lnTo>
                    <a:pt x="57344" y="10226"/>
                  </a:lnTo>
                  <a:lnTo>
                    <a:pt x="57333" y="10181"/>
                  </a:lnTo>
                  <a:lnTo>
                    <a:pt x="59346" y="9021"/>
                  </a:lnTo>
                  <a:lnTo>
                    <a:pt x="59381" y="9066"/>
                  </a:lnTo>
                  <a:lnTo>
                    <a:pt x="59426" y="9089"/>
                  </a:lnTo>
                  <a:lnTo>
                    <a:pt x="59472" y="9112"/>
                  </a:lnTo>
                  <a:lnTo>
                    <a:pt x="59517" y="9123"/>
                  </a:lnTo>
                  <a:lnTo>
                    <a:pt x="59574" y="9112"/>
                  </a:lnTo>
                  <a:lnTo>
                    <a:pt x="59619" y="9089"/>
                  </a:lnTo>
                  <a:lnTo>
                    <a:pt x="59665" y="9066"/>
                  </a:lnTo>
                  <a:lnTo>
                    <a:pt x="59699" y="9021"/>
                  </a:lnTo>
                  <a:close/>
                  <a:moveTo>
                    <a:pt x="36027" y="9043"/>
                  </a:moveTo>
                  <a:lnTo>
                    <a:pt x="38018" y="10192"/>
                  </a:lnTo>
                  <a:lnTo>
                    <a:pt x="38006" y="10226"/>
                  </a:lnTo>
                  <a:lnTo>
                    <a:pt x="37995" y="10261"/>
                  </a:lnTo>
                  <a:lnTo>
                    <a:pt x="38006" y="10329"/>
                  </a:lnTo>
                  <a:lnTo>
                    <a:pt x="38052" y="10386"/>
                  </a:lnTo>
                  <a:lnTo>
                    <a:pt x="38097" y="10431"/>
                  </a:lnTo>
                  <a:lnTo>
                    <a:pt x="38165" y="10454"/>
                  </a:lnTo>
                  <a:lnTo>
                    <a:pt x="38165" y="12775"/>
                  </a:lnTo>
                  <a:lnTo>
                    <a:pt x="38120" y="12786"/>
                  </a:lnTo>
                  <a:lnTo>
                    <a:pt x="38074" y="12797"/>
                  </a:lnTo>
                  <a:lnTo>
                    <a:pt x="38040" y="12820"/>
                  </a:lnTo>
                  <a:lnTo>
                    <a:pt x="38006" y="12854"/>
                  </a:lnTo>
                  <a:lnTo>
                    <a:pt x="37983" y="12888"/>
                  </a:lnTo>
                  <a:lnTo>
                    <a:pt x="37961" y="12934"/>
                  </a:lnTo>
                  <a:lnTo>
                    <a:pt x="37949" y="12979"/>
                  </a:lnTo>
                  <a:lnTo>
                    <a:pt x="37949" y="13025"/>
                  </a:lnTo>
                  <a:lnTo>
                    <a:pt x="37949" y="13070"/>
                  </a:lnTo>
                  <a:lnTo>
                    <a:pt x="37961" y="13104"/>
                  </a:lnTo>
                  <a:lnTo>
                    <a:pt x="35959" y="14265"/>
                  </a:lnTo>
                  <a:lnTo>
                    <a:pt x="35936" y="14231"/>
                  </a:lnTo>
                  <a:lnTo>
                    <a:pt x="35902" y="14208"/>
                  </a:lnTo>
                  <a:lnTo>
                    <a:pt x="35868" y="14196"/>
                  </a:lnTo>
                  <a:lnTo>
                    <a:pt x="35822" y="14185"/>
                  </a:lnTo>
                  <a:lnTo>
                    <a:pt x="35777" y="14196"/>
                  </a:lnTo>
                  <a:lnTo>
                    <a:pt x="35742" y="14208"/>
                  </a:lnTo>
                  <a:lnTo>
                    <a:pt x="35708" y="14231"/>
                  </a:lnTo>
                  <a:lnTo>
                    <a:pt x="35674" y="14265"/>
                  </a:lnTo>
                  <a:lnTo>
                    <a:pt x="33684" y="13116"/>
                  </a:lnTo>
                  <a:lnTo>
                    <a:pt x="33695" y="13070"/>
                  </a:lnTo>
                  <a:lnTo>
                    <a:pt x="33706" y="13025"/>
                  </a:lnTo>
                  <a:lnTo>
                    <a:pt x="33695" y="12968"/>
                  </a:lnTo>
                  <a:lnTo>
                    <a:pt x="33684" y="12922"/>
                  </a:lnTo>
                  <a:lnTo>
                    <a:pt x="33661" y="12888"/>
                  </a:lnTo>
                  <a:lnTo>
                    <a:pt x="33638" y="12843"/>
                  </a:lnTo>
                  <a:lnTo>
                    <a:pt x="33604" y="12820"/>
                  </a:lnTo>
                  <a:lnTo>
                    <a:pt x="33558" y="12797"/>
                  </a:lnTo>
                  <a:lnTo>
                    <a:pt x="33513" y="12775"/>
                  </a:lnTo>
                  <a:lnTo>
                    <a:pt x="33467" y="12775"/>
                  </a:lnTo>
                  <a:lnTo>
                    <a:pt x="33467" y="10443"/>
                  </a:lnTo>
                  <a:lnTo>
                    <a:pt x="33536" y="10431"/>
                  </a:lnTo>
                  <a:lnTo>
                    <a:pt x="33593" y="10386"/>
                  </a:lnTo>
                  <a:lnTo>
                    <a:pt x="33627" y="10329"/>
                  </a:lnTo>
                  <a:lnTo>
                    <a:pt x="33638" y="10295"/>
                  </a:lnTo>
                  <a:lnTo>
                    <a:pt x="33638" y="10261"/>
                  </a:lnTo>
                  <a:lnTo>
                    <a:pt x="33638" y="10226"/>
                  </a:lnTo>
                  <a:lnTo>
                    <a:pt x="33627" y="10192"/>
                  </a:lnTo>
                  <a:lnTo>
                    <a:pt x="35617" y="9043"/>
                  </a:lnTo>
                  <a:lnTo>
                    <a:pt x="35651" y="9089"/>
                  </a:lnTo>
                  <a:lnTo>
                    <a:pt x="35697" y="9123"/>
                  </a:lnTo>
                  <a:lnTo>
                    <a:pt x="35754" y="9146"/>
                  </a:lnTo>
                  <a:lnTo>
                    <a:pt x="35822" y="9157"/>
                  </a:lnTo>
                  <a:lnTo>
                    <a:pt x="35879" y="9146"/>
                  </a:lnTo>
                  <a:lnTo>
                    <a:pt x="35936" y="9123"/>
                  </a:lnTo>
                  <a:lnTo>
                    <a:pt x="35981" y="9089"/>
                  </a:lnTo>
                  <a:lnTo>
                    <a:pt x="36027" y="9043"/>
                  </a:lnTo>
                  <a:close/>
                  <a:moveTo>
                    <a:pt x="45468" y="9021"/>
                  </a:moveTo>
                  <a:lnTo>
                    <a:pt x="47425" y="10158"/>
                  </a:lnTo>
                  <a:lnTo>
                    <a:pt x="47414" y="10204"/>
                  </a:lnTo>
                  <a:lnTo>
                    <a:pt x="47402" y="10261"/>
                  </a:lnTo>
                  <a:lnTo>
                    <a:pt x="47414" y="10317"/>
                  </a:lnTo>
                  <a:lnTo>
                    <a:pt x="47425" y="10363"/>
                  </a:lnTo>
                  <a:lnTo>
                    <a:pt x="47448" y="10408"/>
                  </a:lnTo>
                  <a:lnTo>
                    <a:pt x="47470" y="10443"/>
                  </a:lnTo>
                  <a:lnTo>
                    <a:pt x="47516" y="10477"/>
                  </a:lnTo>
                  <a:lnTo>
                    <a:pt x="47550" y="10499"/>
                  </a:lnTo>
                  <a:lnTo>
                    <a:pt x="47596" y="10522"/>
                  </a:lnTo>
                  <a:lnTo>
                    <a:pt x="47641" y="10522"/>
                  </a:lnTo>
                  <a:lnTo>
                    <a:pt x="47641" y="12843"/>
                  </a:lnTo>
                  <a:lnTo>
                    <a:pt x="47584" y="12866"/>
                  </a:lnTo>
                  <a:lnTo>
                    <a:pt x="47539" y="12900"/>
                  </a:lnTo>
                  <a:lnTo>
                    <a:pt x="47505" y="12957"/>
                  </a:lnTo>
                  <a:lnTo>
                    <a:pt x="47493" y="13025"/>
                  </a:lnTo>
                  <a:lnTo>
                    <a:pt x="47505" y="13070"/>
                  </a:lnTo>
                  <a:lnTo>
                    <a:pt x="45434" y="14265"/>
                  </a:lnTo>
                  <a:lnTo>
                    <a:pt x="45412" y="14231"/>
                  </a:lnTo>
                  <a:lnTo>
                    <a:pt x="45377" y="14219"/>
                  </a:lnTo>
                  <a:lnTo>
                    <a:pt x="45343" y="14196"/>
                  </a:lnTo>
                  <a:lnTo>
                    <a:pt x="45264" y="14196"/>
                  </a:lnTo>
                  <a:lnTo>
                    <a:pt x="45218" y="14219"/>
                  </a:lnTo>
                  <a:lnTo>
                    <a:pt x="45184" y="14242"/>
                  </a:lnTo>
                  <a:lnTo>
                    <a:pt x="45161" y="14265"/>
                  </a:lnTo>
                  <a:lnTo>
                    <a:pt x="43102" y="13082"/>
                  </a:lnTo>
                  <a:lnTo>
                    <a:pt x="43114" y="13025"/>
                  </a:lnTo>
                  <a:lnTo>
                    <a:pt x="43102" y="12957"/>
                  </a:lnTo>
                  <a:lnTo>
                    <a:pt x="43068" y="12900"/>
                  </a:lnTo>
                  <a:lnTo>
                    <a:pt x="43011" y="12866"/>
                  </a:lnTo>
                  <a:lnTo>
                    <a:pt x="42954" y="12843"/>
                  </a:lnTo>
                  <a:lnTo>
                    <a:pt x="42954" y="10477"/>
                  </a:lnTo>
                  <a:lnTo>
                    <a:pt x="42989" y="10465"/>
                  </a:lnTo>
                  <a:lnTo>
                    <a:pt x="43023" y="10454"/>
                  </a:lnTo>
                  <a:lnTo>
                    <a:pt x="43057" y="10431"/>
                  </a:lnTo>
                  <a:lnTo>
                    <a:pt x="43091" y="10408"/>
                  </a:lnTo>
                  <a:lnTo>
                    <a:pt x="43114" y="10374"/>
                  </a:lnTo>
                  <a:lnTo>
                    <a:pt x="43125" y="10340"/>
                  </a:lnTo>
                  <a:lnTo>
                    <a:pt x="43136" y="10306"/>
                  </a:lnTo>
                  <a:lnTo>
                    <a:pt x="43136" y="10261"/>
                  </a:lnTo>
                  <a:lnTo>
                    <a:pt x="43136" y="10215"/>
                  </a:lnTo>
                  <a:lnTo>
                    <a:pt x="43125" y="10181"/>
                  </a:lnTo>
                  <a:lnTo>
                    <a:pt x="45139" y="9021"/>
                  </a:lnTo>
                  <a:lnTo>
                    <a:pt x="45173" y="9055"/>
                  </a:lnTo>
                  <a:lnTo>
                    <a:pt x="45207" y="9078"/>
                  </a:lnTo>
                  <a:lnTo>
                    <a:pt x="45252" y="9100"/>
                  </a:lnTo>
                  <a:lnTo>
                    <a:pt x="45298" y="9112"/>
                  </a:lnTo>
                  <a:lnTo>
                    <a:pt x="45355" y="9100"/>
                  </a:lnTo>
                  <a:lnTo>
                    <a:pt x="45400" y="9089"/>
                  </a:lnTo>
                  <a:lnTo>
                    <a:pt x="45434" y="9055"/>
                  </a:lnTo>
                  <a:lnTo>
                    <a:pt x="45468" y="9021"/>
                  </a:lnTo>
                  <a:close/>
                  <a:moveTo>
                    <a:pt x="47823" y="13116"/>
                  </a:moveTo>
                  <a:lnTo>
                    <a:pt x="49882" y="14310"/>
                  </a:lnTo>
                  <a:lnTo>
                    <a:pt x="49871" y="14367"/>
                  </a:lnTo>
                  <a:lnTo>
                    <a:pt x="49882" y="14424"/>
                  </a:lnTo>
                  <a:lnTo>
                    <a:pt x="49916" y="14481"/>
                  </a:lnTo>
                  <a:lnTo>
                    <a:pt x="49962" y="14515"/>
                  </a:lnTo>
                  <a:lnTo>
                    <a:pt x="50019" y="14538"/>
                  </a:lnTo>
                  <a:lnTo>
                    <a:pt x="50019" y="16870"/>
                  </a:lnTo>
                  <a:lnTo>
                    <a:pt x="49973" y="16881"/>
                  </a:lnTo>
                  <a:lnTo>
                    <a:pt x="49928" y="16892"/>
                  </a:lnTo>
                  <a:lnTo>
                    <a:pt x="49882" y="16915"/>
                  </a:lnTo>
                  <a:lnTo>
                    <a:pt x="49848" y="16949"/>
                  </a:lnTo>
                  <a:lnTo>
                    <a:pt x="49825" y="16983"/>
                  </a:lnTo>
                  <a:lnTo>
                    <a:pt x="49802" y="17029"/>
                  </a:lnTo>
                  <a:lnTo>
                    <a:pt x="49791" y="17074"/>
                  </a:lnTo>
                  <a:lnTo>
                    <a:pt x="49780" y="17120"/>
                  </a:lnTo>
                  <a:lnTo>
                    <a:pt x="49791" y="17177"/>
                  </a:lnTo>
                  <a:lnTo>
                    <a:pt x="49802" y="17222"/>
                  </a:lnTo>
                  <a:lnTo>
                    <a:pt x="47891" y="18326"/>
                  </a:lnTo>
                  <a:lnTo>
                    <a:pt x="47846" y="18280"/>
                  </a:lnTo>
                  <a:lnTo>
                    <a:pt x="47800" y="18246"/>
                  </a:lnTo>
                  <a:lnTo>
                    <a:pt x="47732" y="18223"/>
                  </a:lnTo>
                  <a:lnTo>
                    <a:pt x="47675" y="18212"/>
                  </a:lnTo>
                  <a:lnTo>
                    <a:pt x="47607" y="18223"/>
                  </a:lnTo>
                  <a:lnTo>
                    <a:pt x="47550" y="18246"/>
                  </a:lnTo>
                  <a:lnTo>
                    <a:pt x="47493" y="18280"/>
                  </a:lnTo>
                  <a:lnTo>
                    <a:pt x="47448" y="18326"/>
                  </a:lnTo>
                  <a:lnTo>
                    <a:pt x="45468" y="17177"/>
                  </a:lnTo>
                  <a:lnTo>
                    <a:pt x="45480" y="17120"/>
                  </a:lnTo>
                  <a:lnTo>
                    <a:pt x="45468" y="17063"/>
                  </a:lnTo>
                  <a:lnTo>
                    <a:pt x="45434" y="17006"/>
                  </a:lnTo>
                  <a:lnTo>
                    <a:pt x="45377" y="16972"/>
                  </a:lnTo>
                  <a:lnTo>
                    <a:pt x="45321" y="16949"/>
                  </a:lnTo>
                  <a:lnTo>
                    <a:pt x="45321" y="14538"/>
                  </a:lnTo>
                  <a:lnTo>
                    <a:pt x="45377" y="14515"/>
                  </a:lnTo>
                  <a:lnTo>
                    <a:pt x="45434" y="14481"/>
                  </a:lnTo>
                  <a:lnTo>
                    <a:pt x="45457" y="14435"/>
                  </a:lnTo>
                  <a:lnTo>
                    <a:pt x="45468" y="14367"/>
                  </a:lnTo>
                  <a:lnTo>
                    <a:pt x="45457" y="14299"/>
                  </a:lnTo>
                  <a:lnTo>
                    <a:pt x="47516" y="13116"/>
                  </a:lnTo>
                  <a:lnTo>
                    <a:pt x="47550" y="13150"/>
                  </a:lnTo>
                  <a:lnTo>
                    <a:pt x="47584" y="13173"/>
                  </a:lnTo>
                  <a:lnTo>
                    <a:pt x="47630" y="13195"/>
                  </a:lnTo>
                  <a:lnTo>
                    <a:pt x="47675" y="13207"/>
                  </a:lnTo>
                  <a:lnTo>
                    <a:pt x="47721" y="13195"/>
                  </a:lnTo>
                  <a:lnTo>
                    <a:pt x="47755" y="13184"/>
                  </a:lnTo>
                  <a:lnTo>
                    <a:pt x="47800" y="13150"/>
                  </a:lnTo>
                  <a:lnTo>
                    <a:pt x="47823" y="13116"/>
                  </a:lnTo>
                  <a:close/>
                  <a:moveTo>
                    <a:pt x="33661" y="13150"/>
                  </a:moveTo>
                  <a:lnTo>
                    <a:pt x="35651" y="14310"/>
                  </a:lnTo>
                  <a:lnTo>
                    <a:pt x="35640" y="14367"/>
                  </a:lnTo>
                  <a:lnTo>
                    <a:pt x="35651" y="14435"/>
                  </a:lnTo>
                  <a:lnTo>
                    <a:pt x="35686" y="14481"/>
                  </a:lnTo>
                  <a:lnTo>
                    <a:pt x="35731" y="14526"/>
                  </a:lnTo>
                  <a:lnTo>
                    <a:pt x="35788" y="14538"/>
                  </a:lnTo>
                  <a:lnTo>
                    <a:pt x="35788" y="16927"/>
                  </a:lnTo>
                  <a:lnTo>
                    <a:pt x="35720" y="16949"/>
                  </a:lnTo>
                  <a:lnTo>
                    <a:pt x="35663" y="16995"/>
                  </a:lnTo>
                  <a:lnTo>
                    <a:pt x="35629" y="17052"/>
                  </a:lnTo>
                  <a:lnTo>
                    <a:pt x="35617" y="17086"/>
                  </a:lnTo>
                  <a:lnTo>
                    <a:pt x="35617" y="17120"/>
                  </a:lnTo>
                  <a:lnTo>
                    <a:pt x="35629" y="17188"/>
                  </a:lnTo>
                  <a:lnTo>
                    <a:pt x="33615" y="18348"/>
                  </a:lnTo>
                  <a:lnTo>
                    <a:pt x="33581" y="18314"/>
                  </a:lnTo>
                  <a:lnTo>
                    <a:pt x="33547" y="18292"/>
                  </a:lnTo>
                  <a:lnTo>
                    <a:pt x="33502" y="18269"/>
                  </a:lnTo>
                  <a:lnTo>
                    <a:pt x="33399" y="18269"/>
                  </a:lnTo>
                  <a:lnTo>
                    <a:pt x="33354" y="18292"/>
                  </a:lnTo>
                  <a:lnTo>
                    <a:pt x="33320" y="18314"/>
                  </a:lnTo>
                  <a:lnTo>
                    <a:pt x="33285" y="18360"/>
                  </a:lnTo>
                  <a:lnTo>
                    <a:pt x="31295" y="17211"/>
                  </a:lnTo>
                  <a:lnTo>
                    <a:pt x="31306" y="17165"/>
                  </a:lnTo>
                  <a:lnTo>
                    <a:pt x="31317" y="17120"/>
                  </a:lnTo>
                  <a:lnTo>
                    <a:pt x="31306" y="17074"/>
                  </a:lnTo>
                  <a:lnTo>
                    <a:pt x="31295" y="17040"/>
                  </a:lnTo>
                  <a:lnTo>
                    <a:pt x="31283" y="16995"/>
                  </a:lnTo>
                  <a:lnTo>
                    <a:pt x="31249" y="16961"/>
                  </a:lnTo>
                  <a:lnTo>
                    <a:pt x="31215" y="16938"/>
                  </a:lnTo>
                  <a:lnTo>
                    <a:pt x="31181" y="16915"/>
                  </a:lnTo>
                  <a:lnTo>
                    <a:pt x="31147" y="16904"/>
                  </a:lnTo>
                  <a:lnTo>
                    <a:pt x="31101" y="16892"/>
                  </a:lnTo>
                  <a:lnTo>
                    <a:pt x="31101" y="14560"/>
                  </a:lnTo>
                  <a:lnTo>
                    <a:pt x="31135" y="14560"/>
                  </a:lnTo>
                  <a:lnTo>
                    <a:pt x="31170" y="14538"/>
                  </a:lnTo>
                  <a:lnTo>
                    <a:pt x="31226" y="14504"/>
                  </a:lnTo>
                  <a:lnTo>
                    <a:pt x="31261" y="14435"/>
                  </a:lnTo>
                  <a:lnTo>
                    <a:pt x="31272" y="14401"/>
                  </a:lnTo>
                  <a:lnTo>
                    <a:pt x="31272" y="14367"/>
                  </a:lnTo>
                  <a:lnTo>
                    <a:pt x="31272" y="14333"/>
                  </a:lnTo>
                  <a:lnTo>
                    <a:pt x="31261" y="14287"/>
                  </a:lnTo>
                  <a:lnTo>
                    <a:pt x="33240" y="13150"/>
                  </a:lnTo>
                  <a:lnTo>
                    <a:pt x="33274" y="13195"/>
                  </a:lnTo>
                  <a:lnTo>
                    <a:pt x="33331" y="13241"/>
                  </a:lnTo>
                  <a:lnTo>
                    <a:pt x="33388" y="13264"/>
                  </a:lnTo>
                  <a:lnTo>
                    <a:pt x="33456" y="13275"/>
                  </a:lnTo>
                  <a:lnTo>
                    <a:pt x="33513" y="13264"/>
                  </a:lnTo>
                  <a:lnTo>
                    <a:pt x="33570" y="13241"/>
                  </a:lnTo>
                  <a:lnTo>
                    <a:pt x="33627" y="13207"/>
                  </a:lnTo>
                  <a:lnTo>
                    <a:pt x="33661" y="13150"/>
                  </a:lnTo>
                  <a:close/>
                  <a:moveTo>
                    <a:pt x="38404" y="13150"/>
                  </a:moveTo>
                  <a:lnTo>
                    <a:pt x="40338" y="14265"/>
                  </a:lnTo>
                  <a:lnTo>
                    <a:pt x="40315" y="14322"/>
                  </a:lnTo>
                  <a:lnTo>
                    <a:pt x="40315" y="14367"/>
                  </a:lnTo>
                  <a:lnTo>
                    <a:pt x="40315" y="14413"/>
                  </a:lnTo>
                  <a:lnTo>
                    <a:pt x="40327" y="14458"/>
                  </a:lnTo>
                  <a:lnTo>
                    <a:pt x="40349" y="14492"/>
                  </a:lnTo>
                  <a:lnTo>
                    <a:pt x="40372" y="14538"/>
                  </a:lnTo>
                  <a:lnTo>
                    <a:pt x="40406" y="14560"/>
                  </a:lnTo>
                  <a:lnTo>
                    <a:pt x="40452" y="14583"/>
                  </a:lnTo>
                  <a:lnTo>
                    <a:pt x="40486" y="14606"/>
                  </a:lnTo>
                  <a:lnTo>
                    <a:pt x="40532" y="14617"/>
                  </a:lnTo>
                  <a:lnTo>
                    <a:pt x="40532" y="16927"/>
                  </a:lnTo>
                  <a:lnTo>
                    <a:pt x="40463" y="16949"/>
                  </a:lnTo>
                  <a:lnTo>
                    <a:pt x="40406" y="16995"/>
                  </a:lnTo>
                  <a:lnTo>
                    <a:pt x="40372" y="17052"/>
                  </a:lnTo>
                  <a:lnTo>
                    <a:pt x="40361" y="17086"/>
                  </a:lnTo>
                  <a:lnTo>
                    <a:pt x="40361" y="17120"/>
                  </a:lnTo>
                  <a:lnTo>
                    <a:pt x="40372" y="17188"/>
                  </a:lnTo>
                  <a:lnTo>
                    <a:pt x="38336" y="18371"/>
                  </a:lnTo>
                  <a:lnTo>
                    <a:pt x="38302" y="18337"/>
                  </a:lnTo>
                  <a:lnTo>
                    <a:pt x="38268" y="18314"/>
                  </a:lnTo>
                  <a:lnTo>
                    <a:pt x="38234" y="18303"/>
                  </a:lnTo>
                  <a:lnTo>
                    <a:pt x="38188" y="18292"/>
                  </a:lnTo>
                  <a:lnTo>
                    <a:pt x="38154" y="18303"/>
                  </a:lnTo>
                  <a:lnTo>
                    <a:pt x="38109" y="18314"/>
                  </a:lnTo>
                  <a:lnTo>
                    <a:pt x="38074" y="18337"/>
                  </a:lnTo>
                  <a:lnTo>
                    <a:pt x="38052" y="18371"/>
                  </a:lnTo>
                  <a:lnTo>
                    <a:pt x="36015" y="17200"/>
                  </a:lnTo>
                  <a:lnTo>
                    <a:pt x="36027" y="17165"/>
                  </a:lnTo>
                  <a:lnTo>
                    <a:pt x="36027" y="17120"/>
                  </a:lnTo>
                  <a:lnTo>
                    <a:pt x="36027" y="17086"/>
                  </a:lnTo>
                  <a:lnTo>
                    <a:pt x="36015" y="17052"/>
                  </a:lnTo>
                  <a:lnTo>
                    <a:pt x="35993" y="17018"/>
                  </a:lnTo>
                  <a:lnTo>
                    <a:pt x="35970" y="16983"/>
                  </a:lnTo>
                  <a:lnTo>
                    <a:pt x="35947" y="16961"/>
                  </a:lnTo>
                  <a:lnTo>
                    <a:pt x="35913" y="16938"/>
                  </a:lnTo>
                  <a:lnTo>
                    <a:pt x="35879" y="16927"/>
                  </a:lnTo>
                  <a:lnTo>
                    <a:pt x="35833" y="16915"/>
                  </a:lnTo>
                  <a:lnTo>
                    <a:pt x="35833" y="14549"/>
                  </a:lnTo>
                  <a:lnTo>
                    <a:pt x="35902" y="14526"/>
                  </a:lnTo>
                  <a:lnTo>
                    <a:pt x="35959" y="14492"/>
                  </a:lnTo>
                  <a:lnTo>
                    <a:pt x="35993" y="14435"/>
                  </a:lnTo>
                  <a:lnTo>
                    <a:pt x="36004" y="14367"/>
                  </a:lnTo>
                  <a:lnTo>
                    <a:pt x="35993" y="14333"/>
                  </a:lnTo>
                  <a:lnTo>
                    <a:pt x="35981" y="14299"/>
                  </a:lnTo>
                  <a:lnTo>
                    <a:pt x="37983" y="13150"/>
                  </a:lnTo>
                  <a:lnTo>
                    <a:pt x="38018" y="13195"/>
                  </a:lnTo>
                  <a:lnTo>
                    <a:pt x="38063" y="13241"/>
                  </a:lnTo>
                  <a:lnTo>
                    <a:pt x="38131" y="13264"/>
                  </a:lnTo>
                  <a:lnTo>
                    <a:pt x="38256" y="13264"/>
                  </a:lnTo>
                  <a:lnTo>
                    <a:pt x="38313" y="13241"/>
                  </a:lnTo>
                  <a:lnTo>
                    <a:pt x="38359" y="13195"/>
                  </a:lnTo>
                  <a:lnTo>
                    <a:pt x="38404" y="13150"/>
                  </a:lnTo>
                  <a:close/>
                  <a:moveTo>
                    <a:pt x="43080" y="13116"/>
                  </a:moveTo>
                  <a:lnTo>
                    <a:pt x="45139" y="14310"/>
                  </a:lnTo>
                  <a:lnTo>
                    <a:pt x="45127" y="14367"/>
                  </a:lnTo>
                  <a:lnTo>
                    <a:pt x="45139" y="14424"/>
                  </a:lnTo>
                  <a:lnTo>
                    <a:pt x="45173" y="14481"/>
                  </a:lnTo>
                  <a:lnTo>
                    <a:pt x="45218" y="14515"/>
                  </a:lnTo>
                  <a:lnTo>
                    <a:pt x="45275" y="14538"/>
                  </a:lnTo>
                  <a:lnTo>
                    <a:pt x="45275" y="16949"/>
                  </a:lnTo>
                  <a:lnTo>
                    <a:pt x="45218" y="16972"/>
                  </a:lnTo>
                  <a:lnTo>
                    <a:pt x="45173" y="17006"/>
                  </a:lnTo>
                  <a:lnTo>
                    <a:pt x="45139" y="17063"/>
                  </a:lnTo>
                  <a:lnTo>
                    <a:pt x="45127" y="17120"/>
                  </a:lnTo>
                  <a:lnTo>
                    <a:pt x="45139" y="17177"/>
                  </a:lnTo>
                  <a:lnTo>
                    <a:pt x="43068" y="18371"/>
                  </a:lnTo>
                  <a:lnTo>
                    <a:pt x="43045" y="18337"/>
                  </a:lnTo>
                  <a:lnTo>
                    <a:pt x="43011" y="18326"/>
                  </a:lnTo>
                  <a:lnTo>
                    <a:pt x="42977" y="18303"/>
                  </a:lnTo>
                  <a:lnTo>
                    <a:pt x="42886" y="18303"/>
                  </a:lnTo>
                  <a:lnTo>
                    <a:pt x="42852" y="18326"/>
                  </a:lnTo>
                  <a:lnTo>
                    <a:pt x="42818" y="18348"/>
                  </a:lnTo>
                  <a:lnTo>
                    <a:pt x="42795" y="18371"/>
                  </a:lnTo>
                  <a:lnTo>
                    <a:pt x="40748" y="17200"/>
                  </a:lnTo>
                  <a:lnTo>
                    <a:pt x="40759" y="17165"/>
                  </a:lnTo>
                  <a:lnTo>
                    <a:pt x="40770" y="17120"/>
                  </a:lnTo>
                  <a:lnTo>
                    <a:pt x="40759" y="17086"/>
                  </a:lnTo>
                  <a:lnTo>
                    <a:pt x="40748" y="17052"/>
                  </a:lnTo>
                  <a:lnTo>
                    <a:pt x="40736" y="17018"/>
                  </a:lnTo>
                  <a:lnTo>
                    <a:pt x="40714" y="16983"/>
                  </a:lnTo>
                  <a:lnTo>
                    <a:pt x="40657" y="16938"/>
                  </a:lnTo>
                  <a:lnTo>
                    <a:pt x="40623" y="16927"/>
                  </a:lnTo>
                  <a:lnTo>
                    <a:pt x="40577" y="16927"/>
                  </a:lnTo>
                  <a:lnTo>
                    <a:pt x="40577" y="14617"/>
                  </a:lnTo>
                  <a:lnTo>
                    <a:pt x="40623" y="14606"/>
                  </a:lnTo>
                  <a:lnTo>
                    <a:pt x="40668" y="14595"/>
                  </a:lnTo>
                  <a:lnTo>
                    <a:pt x="40714" y="14572"/>
                  </a:lnTo>
                  <a:lnTo>
                    <a:pt x="40748" y="14538"/>
                  </a:lnTo>
                  <a:lnTo>
                    <a:pt x="40770" y="14504"/>
                  </a:lnTo>
                  <a:lnTo>
                    <a:pt x="40793" y="14458"/>
                  </a:lnTo>
                  <a:lnTo>
                    <a:pt x="40805" y="14413"/>
                  </a:lnTo>
                  <a:lnTo>
                    <a:pt x="40805" y="14367"/>
                  </a:lnTo>
                  <a:lnTo>
                    <a:pt x="40805" y="14310"/>
                  </a:lnTo>
                  <a:lnTo>
                    <a:pt x="40782" y="14265"/>
                  </a:lnTo>
                  <a:lnTo>
                    <a:pt x="42772" y="13116"/>
                  </a:lnTo>
                  <a:lnTo>
                    <a:pt x="42807" y="13150"/>
                  </a:lnTo>
                  <a:lnTo>
                    <a:pt x="42841" y="13173"/>
                  </a:lnTo>
                  <a:lnTo>
                    <a:pt x="42886" y="13195"/>
                  </a:lnTo>
                  <a:lnTo>
                    <a:pt x="42932" y="13207"/>
                  </a:lnTo>
                  <a:lnTo>
                    <a:pt x="42977" y="13195"/>
                  </a:lnTo>
                  <a:lnTo>
                    <a:pt x="43023" y="13184"/>
                  </a:lnTo>
                  <a:lnTo>
                    <a:pt x="43057" y="13150"/>
                  </a:lnTo>
                  <a:lnTo>
                    <a:pt x="43080" y="13116"/>
                  </a:lnTo>
                  <a:close/>
                  <a:moveTo>
                    <a:pt x="54990" y="17256"/>
                  </a:moveTo>
                  <a:lnTo>
                    <a:pt x="56912" y="18371"/>
                  </a:lnTo>
                  <a:lnTo>
                    <a:pt x="56901" y="18417"/>
                  </a:lnTo>
                  <a:lnTo>
                    <a:pt x="56889" y="18474"/>
                  </a:lnTo>
                  <a:lnTo>
                    <a:pt x="56889" y="18519"/>
                  </a:lnTo>
                  <a:lnTo>
                    <a:pt x="56912" y="18565"/>
                  </a:lnTo>
                  <a:lnTo>
                    <a:pt x="56935" y="18610"/>
                  </a:lnTo>
                  <a:lnTo>
                    <a:pt x="56958" y="18656"/>
                  </a:lnTo>
                  <a:lnTo>
                    <a:pt x="56992" y="18678"/>
                  </a:lnTo>
                  <a:lnTo>
                    <a:pt x="57037" y="18712"/>
                  </a:lnTo>
                  <a:lnTo>
                    <a:pt x="57083" y="18724"/>
                  </a:lnTo>
                  <a:lnTo>
                    <a:pt x="57128" y="18735"/>
                  </a:lnTo>
                  <a:lnTo>
                    <a:pt x="57128" y="20976"/>
                  </a:lnTo>
                  <a:lnTo>
                    <a:pt x="57083" y="20988"/>
                  </a:lnTo>
                  <a:lnTo>
                    <a:pt x="57037" y="21010"/>
                  </a:lnTo>
                  <a:lnTo>
                    <a:pt x="57003" y="21033"/>
                  </a:lnTo>
                  <a:lnTo>
                    <a:pt x="56969" y="21056"/>
                  </a:lnTo>
                  <a:lnTo>
                    <a:pt x="56935" y="21101"/>
                  </a:lnTo>
                  <a:lnTo>
                    <a:pt x="56912" y="21135"/>
                  </a:lnTo>
                  <a:lnTo>
                    <a:pt x="56901" y="21181"/>
                  </a:lnTo>
                  <a:lnTo>
                    <a:pt x="56901" y="21226"/>
                  </a:lnTo>
                  <a:lnTo>
                    <a:pt x="56901" y="21283"/>
                  </a:lnTo>
                  <a:lnTo>
                    <a:pt x="56912" y="21329"/>
                  </a:lnTo>
                  <a:lnTo>
                    <a:pt x="54956" y="22455"/>
                  </a:lnTo>
                  <a:lnTo>
                    <a:pt x="54921" y="22421"/>
                  </a:lnTo>
                  <a:lnTo>
                    <a:pt x="54887" y="22387"/>
                  </a:lnTo>
                  <a:lnTo>
                    <a:pt x="54830" y="22364"/>
                  </a:lnTo>
                  <a:lnTo>
                    <a:pt x="54728" y="22364"/>
                  </a:lnTo>
                  <a:lnTo>
                    <a:pt x="54682" y="22387"/>
                  </a:lnTo>
                  <a:lnTo>
                    <a:pt x="54637" y="22421"/>
                  </a:lnTo>
                  <a:lnTo>
                    <a:pt x="54603" y="22455"/>
                  </a:lnTo>
                  <a:lnTo>
                    <a:pt x="52589" y="21295"/>
                  </a:lnTo>
                  <a:lnTo>
                    <a:pt x="52601" y="21226"/>
                  </a:lnTo>
                  <a:lnTo>
                    <a:pt x="52589" y="21158"/>
                  </a:lnTo>
                  <a:lnTo>
                    <a:pt x="52555" y="21101"/>
                  </a:lnTo>
                  <a:lnTo>
                    <a:pt x="52498" y="21067"/>
                  </a:lnTo>
                  <a:lnTo>
                    <a:pt x="52430" y="21044"/>
                  </a:lnTo>
                  <a:lnTo>
                    <a:pt x="52430" y="18690"/>
                  </a:lnTo>
                  <a:lnTo>
                    <a:pt x="52476" y="18678"/>
                  </a:lnTo>
                  <a:lnTo>
                    <a:pt x="52510" y="18667"/>
                  </a:lnTo>
                  <a:lnTo>
                    <a:pt x="52544" y="18644"/>
                  </a:lnTo>
                  <a:lnTo>
                    <a:pt x="52567" y="18621"/>
                  </a:lnTo>
                  <a:lnTo>
                    <a:pt x="52601" y="18587"/>
                  </a:lnTo>
                  <a:lnTo>
                    <a:pt x="52612" y="18553"/>
                  </a:lnTo>
                  <a:lnTo>
                    <a:pt x="52624" y="18519"/>
                  </a:lnTo>
                  <a:lnTo>
                    <a:pt x="52624" y="18474"/>
                  </a:lnTo>
                  <a:lnTo>
                    <a:pt x="52624" y="18428"/>
                  </a:lnTo>
                  <a:lnTo>
                    <a:pt x="52612" y="18383"/>
                  </a:lnTo>
                  <a:lnTo>
                    <a:pt x="54569" y="17256"/>
                  </a:lnTo>
                  <a:lnTo>
                    <a:pt x="54614" y="17302"/>
                  </a:lnTo>
                  <a:lnTo>
                    <a:pt x="54660" y="17336"/>
                  </a:lnTo>
                  <a:lnTo>
                    <a:pt x="54717" y="17359"/>
                  </a:lnTo>
                  <a:lnTo>
                    <a:pt x="54785" y="17370"/>
                  </a:lnTo>
                  <a:lnTo>
                    <a:pt x="54842" y="17359"/>
                  </a:lnTo>
                  <a:lnTo>
                    <a:pt x="54899" y="17336"/>
                  </a:lnTo>
                  <a:lnTo>
                    <a:pt x="54956" y="17302"/>
                  </a:lnTo>
                  <a:lnTo>
                    <a:pt x="54990" y="17256"/>
                  </a:lnTo>
                  <a:close/>
                  <a:moveTo>
                    <a:pt x="45446" y="17222"/>
                  </a:moveTo>
                  <a:lnTo>
                    <a:pt x="47436" y="18371"/>
                  </a:lnTo>
                  <a:lnTo>
                    <a:pt x="47414" y="18417"/>
                  </a:lnTo>
                  <a:lnTo>
                    <a:pt x="47414" y="18474"/>
                  </a:lnTo>
                  <a:lnTo>
                    <a:pt x="47414" y="18519"/>
                  </a:lnTo>
                  <a:lnTo>
                    <a:pt x="47425" y="18576"/>
                  </a:lnTo>
                  <a:lnTo>
                    <a:pt x="47448" y="18610"/>
                  </a:lnTo>
                  <a:lnTo>
                    <a:pt x="47482" y="18656"/>
                  </a:lnTo>
                  <a:lnTo>
                    <a:pt x="47516" y="18678"/>
                  </a:lnTo>
                  <a:lnTo>
                    <a:pt x="47550" y="18712"/>
                  </a:lnTo>
                  <a:lnTo>
                    <a:pt x="47596" y="18724"/>
                  </a:lnTo>
                  <a:lnTo>
                    <a:pt x="47641" y="18735"/>
                  </a:lnTo>
                  <a:lnTo>
                    <a:pt x="47641" y="21033"/>
                  </a:lnTo>
                  <a:lnTo>
                    <a:pt x="47573" y="21056"/>
                  </a:lnTo>
                  <a:lnTo>
                    <a:pt x="47527" y="21101"/>
                  </a:lnTo>
                  <a:lnTo>
                    <a:pt x="47482" y="21158"/>
                  </a:lnTo>
                  <a:lnTo>
                    <a:pt x="47470" y="21192"/>
                  </a:lnTo>
                  <a:lnTo>
                    <a:pt x="47470" y="21226"/>
                  </a:lnTo>
                  <a:lnTo>
                    <a:pt x="47482" y="21295"/>
                  </a:lnTo>
                  <a:lnTo>
                    <a:pt x="45468" y="22455"/>
                  </a:lnTo>
                  <a:lnTo>
                    <a:pt x="45434" y="22421"/>
                  </a:lnTo>
                  <a:lnTo>
                    <a:pt x="45400" y="22398"/>
                  </a:lnTo>
                  <a:lnTo>
                    <a:pt x="45355" y="22375"/>
                  </a:lnTo>
                  <a:lnTo>
                    <a:pt x="45252" y="22375"/>
                  </a:lnTo>
                  <a:lnTo>
                    <a:pt x="45207" y="22398"/>
                  </a:lnTo>
                  <a:lnTo>
                    <a:pt x="45161" y="22421"/>
                  </a:lnTo>
                  <a:lnTo>
                    <a:pt x="45139" y="22466"/>
                  </a:lnTo>
                  <a:lnTo>
                    <a:pt x="43148" y="21317"/>
                  </a:lnTo>
                  <a:lnTo>
                    <a:pt x="43159" y="21272"/>
                  </a:lnTo>
                  <a:lnTo>
                    <a:pt x="43159" y="21226"/>
                  </a:lnTo>
                  <a:lnTo>
                    <a:pt x="43159" y="21192"/>
                  </a:lnTo>
                  <a:lnTo>
                    <a:pt x="43148" y="21147"/>
                  </a:lnTo>
                  <a:lnTo>
                    <a:pt x="43125" y="21113"/>
                  </a:lnTo>
                  <a:lnTo>
                    <a:pt x="43102" y="21079"/>
                  </a:lnTo>
                  <a:lnTo>
                    <a:pt x="43068" y="21044"/>
                  </a:lnTo>
                  <a:lnTo>
                    <a:pt x="43034" y="21022"/>
                  </a:lnTo>
                  <a:lnTo>
                    <a:pt x="42989" y="21010"/>
                  </a:lnTo>
                  <a:lnTo>
                    <a:pt x="42954" y="20999"/>
                  </a:lnTo>
                  <a:lnTo>
                    <a:pt x="42954" y="18644"/>
                  </a:lnTo>
                  <a:lnTo>
                    <a:pt x="43011" y="18621"/>
                  </a:lnTo>
                  <a:lnTo>
                    <a:pt x="43057" y="18587"/>
                  </a:lnTo>
                  <a:lnTo>
                    <a:pt x="43091" y="18542"/>
                  </a:lnTo>
                  <a:lnTo>
                    <a:pt x="43102" y="18474"/>
                  </a:lnTo>
                  <a:lnTo>
                    <a:pt x="43091" y="18405"/>
                  </a:lnTo>
                  <a:lnTo>
                    <a:pt x="45150" y="17222"/>
                  </a:lnTo>
                  <a:lnTo>
                    <a:pt x="45184" y="17256"/>
                  </a:lnTo>
                  <a:lnTo>
                    <a:pt x="45218" y="17279"/>
                  </a:lnTo>
                  <a:lnTo>
                    <a:pt x="45252" y="17291"/>
                  </a:lnTo>
                  <a:lnTo>
                    <a:pt x="45298" y="17302"/>
                  </a:lnTo>
                  <a:lnTo>
                    <a:pt x="45343" y="17291"/>
                  </a:lnTo>
                  <a:lnTo>
                    <a:pt x="45389" y="17279"/>
                  </a:lnTo>
                  <a:lnTo>
                    <a:pt x="45423" y="17256"/>
                  </a:lnTo>
                  <a:lnTo>
                    <a:pt x="45446" y="17222"/>
                  </a:lnTo>
                  <a:close/>
                  <a:moveTo>
                    <a:pt x="49825" y="17256"/>
                  </a:moveTo>
                  <a:lnTo>
                    <a:pt x="49859" y="17313"/>
                  </a:lnTo>
                  <a:lnTo>
                    <a:pt x="49916" y="17347"/>
                  </a:lnTo>
                  <a:lnTo>
                    <a:pt x="49973" y="17370"/>
                  </a:lnTo>
                  <a:lnTo>
                    <a:pt x="50041" y="17382"/>
                  </a:lnTo>
                  <a:lnTo>
                    <a:pt x="50110" y="17370"/>
                  </a:lnTo>
                  <a:lnTo>
                    <a:pt x="50166" y="17347"/>
                  </a:lnTo>
                  <a:lnTo>
                    <a:pt x="50223" y="17313"/>
                  </a:lnTo>
                  <a:lnTo>
                    <a:pt x="50257" y="17268"/>
                  </a:lnTo>
                  <a:lnTo>
                    <a:pt x="52214" y="18394"/>
                  </a:lnTo>
                  <a:lnTo>
                    <a:pt x="52203" y="18428"/>
                  </a:lnTo>
                  <a:lnTo>
                    <a:pt x="52191" y="18474"/>
                  </a:lnTo>
                  <a:lnTo>
                    <a:pt x="52203" y="18519"/>
                  </a:lnTo>
                  <a:lnTo>
                    <a:pt x="52214" y="18553"/>
                  </a:lnTo>
                  <a:lnTo>
                    <a:pt x="52225" y="18587"/>
                  </a:lnTo>
                  <a:lnTo>
                    <a:pt x="52248" y="18621"/>
                  </a:lnTo>
                  <a:lnTo>
                    <a:pt x="52282" y="18644"/>
                  </a:lnTo>
                  <a:lnTo>
                    <a:pt x="52316" y="18667"/>
                  </a:lnTo>
                  <a:lnTo>
                    <a:pt x="52351" y="18678"/>
                  </a:lnTo>
                  <a:lnTo>
                    <a:pt x="52385" y="18690"/>
                  </a:lnTo>
                  <a:lnTo>
                    <a:pt x="52385" y="21044"/>
                  </a:lnTo>
                  <a:lnTo>
                    <a:pt x="52316" y="21067"/>
                  </a:lnTo>
                  <a:lnTo>
                    <a:pt x="52271" y="21101"/>
                  </a:lnTo>
                  <a:lnTo>
                    <a:pt x="52237" y="21158"/>
                  </a:lnTo>
                  <a:lnTo>
                    <a:pt x="52225" y="21226"/>
                  </a:lnTo>
                  <a:lnTo>
                    <a:pt x="52237" y="21295"/>
                  </a:lnTo>
                  <a:lnTo>
                    <a:pt x="50201" y="22466"/>
                  </a:lnTo>
                  <a:lnTo>
                    <a:pt x="50166" y="22432"/>
                  </a:lnTo>
                  <a:lnTo>
                    <a:pt x="50132" y="22398"/>
                  </a:lnTo>
                  <a:lnTo>
                    <a:pt x="50087" y="22387"/>
                  </a:lnTo>
                  <a:lnTo>
                    <a:pt x="50041" y="22375"/>
                  </a:lnTo>
                  <a:lnTo>
                    <a:pt x="49996" y="22387"/>
                  </a:lnTo>
                  <a:lnTo>
                    <a:pt x="49950" y="22398"/>
                  </a:lnTo>
                  <a:lnTo>
                    <a:pt x="49905" y="22432"/>
                  </a:lnTo>
                  <a:lnTo>
                    <a:pt x="49882" y="22466"/>
                  </a:lnTo>
                  <a:lnTo>
                    <a:pt x="47857" y="21295"/>
                  </a:lnTo>
                  <a:lnTo>
                    <a:pt x="47869" y="21226"/>
                  </a:lnTo>
                  <a:lnTo>
                    <a:pt x="47869" y="21192"/>
                  </a:lnTo>
                  <a:lnTo>
                    <a:pt x="47857" y="21158"/>
                  </a:lnTo>
                  <a:lnTo>
                    <a:pt x="47823" y="21101"/>
                  </a:lnTo>
                  <a:lnTo>
                    <a:pt x="47766" y="21056"/>
                  </a:lnTo>
                  <a:lnTo>
                    <a:pt x="47732" y="21044"/>
                  </a:lnTo>
                  <a:lnTo>
                    <a:pt x="47687" y="21033"/>
                  </a:lnTo>
                  <a:lnTo>
                    <a:pt x="47687" y="18735"/>
                  </a:lnTo>
                  <a:lnTo>
                    <a:pt x="47744" y="18724"/>
                  </a:lnTo>
                  <a:lnTo>
                    <a:pt x="47789" y="18712"/>
                  </a:lnTo>
                  <a:lnTo>
                    <a:pt x="47823" y="18690"/>
                  </a:lnTo>
                  <a:lnTo>
                    <a:pt x="47869" y="18656"/>
                  </a:lnTo>
                  <a:lnTo>
                    <a:pt x="47891" y="18610"/>
                  </a:lnTo>
                  <a:lnTo>
                    <a:pt x="47914" y="18576"/>
                  </a:lnTo>
                  <a:lnTo>
                    <a:pt x="47926" y="18519"/>
                  </a:lnTo>
                  <a:lnTo>
                    <a:pt x="47937" y="18474"/>
                  </a:lnTo>
                  <a:lnTo>
                    <a:pt x="47926" y="18417"/>
                  </a:lnTo>
                  <a:lnTo>
                    <a:pt x="47914" y="18360"/>
                  </a:lnTo>
                  <a:lnTo>
                    <a:pt x="49825" y="17256"/>
                  </a:lnTo>
                  <a:close/>
                  <a:moveTo>
                    <a:pt x="59301" y="17256"/>
                  </a:moveTo>
                  <a:lnTo>
                    <a:pt x="59346" y="17313"/>
                  </a:lnTo>
                  <a:lnTo>
                    <a:pt x="59392" y="17347"/>
                  </a:lnTo>
                  <a:lnTo>
                    <a:pt x="59460" y="17370"/>
                  </a:lnTo>
                  <a:lnTo>
                    <a:pt x="59517" y="17382"/>
                  </a:lnTo>
                  <a:lnTo>
                    <a:pt x="59585" y="17370"/>
                  </a:lnTo>
                  <a:lnTo>
                    <a:pt x="59654" y="17347"/>
                  </a:lnTo>
                  <a:lnTo>
                    <a:pt x="59699" y="17313"/>
                  </a:lnTo>
                  <a:lnTo>
                    <a:pt x="59745" y="17268"/>
                  </a:lnTo>
                  <a:lnTo>
                    <a:pt x="61656" y="18371"/>
                  </a:lnTo>
                  <a:lnTo>
                    <a:pt x="61644" y="18417"/>
                  </a:lnTo>
                  <a:lnTo>
                    <a:pt x="61633" y="18474"/>
                  </a:lnTo>
                  <a:lnTo>
                    <a:pt x="61644" y="18519"/>
                  </a:lnTo>
                  <a:lnTo>
                    <a:pt x="61656" y="18565"/>
                  </a:lnTo>
                  <a:lnTo>
                    <a:pt x="61678" y="18610"/>
                  </a:lnTo>
                  <a:lnTo>
                    <a:pt x="61701" y="18644"/>
                  </a:lnTo>
                  <a:lnTo>
                    <a:pt x="61735" y="18678"/>
                  </a:lnTo>
                  <a:lnTo>
                    <a:pt x="61781" y="18701"/>
                  </a:lnTo>
                  <a:lnTo>
                    <a:pt x="61826" y="18712"/>
                  </a:lnTo>
                  <a:lnTo>
                    <a:pt x="61872" y="18724"/>
                  </a:lnTo>
                  <a:lnTo>
                    <a:pt x="61872" y="20999"/>
                  </a:lnTo>
                  <a:lnTo>
                    <a:pt x="61826" y="21010"/>
                  </a:lnTo>
                  <a:lnTo>
                    <a:pt x="61781" y="21022"/>
                  </a:lnTo>
                  <a:lnTo>
                    <a:pt x="61747" y="21044"/>
                  </a:lnTo>
                  <a:lnTo>
                    <a:pt x="61712" y="21067"/>
                  </a:lnTo>
                  <a:lnTo>
                    <a:pt x="61690" y="21101"/>
                  </a:lnTo>
                  <a:lnTo>
                    <a:pt x="61667" y="21147"/>
                  </a:lnTo>
                  <a:lnTo>
                    <a:pt x="61656" y="21181"/>
                  </a:lnTo>
                  <a:lnTo>
                    <a:pt x="61656" y="21226"/>
                  </a:lnTo>
                  <a:lnTo>
                    <a:pt x="61656" y="21272"/>
                  </a:lnTo>
                  <a:lnTo>
                    <a:pt x="61667" y="21317"/>
                  </a:lnTo>
                  <a:lnTo>
                    <a:pt x="59676" y="22466"/>
                  </a:lnTo>
                  <a:lnTo>
                    <a:pt x="59642" y="22432"/>
                  </a:lnTo>
                  <a:lnTo>
                    <a:pt x="59608" y="22409"/>
                  </a:lnTo>
                  <a:lnTo>
                    <a:pt x="59563" y="22398"/>
                  </a:lnTo>
                  <a:lnTo>
                    <a:pt x="59517" y="22387"/>
                  </a:lnTo>
                  <a:lnTo>
                    <a:pt x="59472" y="22398"/>
                  </a:lnTo>
                  <a:lnTo>
                    <a:pt x="59437" y="22409"/>
                  </a:lnTo>
                  <a:lnTo>
                    <a:pt x="59392" y="22432"/>
                  </a:lnTo>
                  <a:lnTo>
                    <a:pt x="59369" y="22466"/>
                  </a:lnTo>
                  <a:lnTo>
                    <a:pt x="57390" y="21329"/>
                  </a:lnTo>
                  <a:lnTo>
                    <a:pt x="57401" y="21283"/>
                  </a:lnTo>
                  <a:lnTo>
                    <a:pt x="57401" y="21226"/>
                  </a:lnTo>
                  <a:lnTo>
                    <a:pt x="57401" y="21181"/>
                  </a:lnTo>
                  <a:lnTo>
                    <a:pt x="57390" y="21135"/>
                  </a:lnTo>
                  <a:lnTo>
                    <a:pt x="57367" y="21101"/>
                  </a:lnTo>
                  <a:lnTo>
                    <a:pt x="57333" y="21056"/>
                  </a:lnTo>
                  <a:lnTo>
                    <a:pt x="57299" y="21033"/>
                  </a:lnTo>
                  <a:lnTo>
                    <a:pt x="57265" y="20999"/>
                  </a:lnTo>
                  <a:lnTo>
                    <a:pt x="57219" y="20988"/>
                  </a:lnTo>
                  <a:lnTo>
                    <a:pt x="57174" y="20976"/>
                  </a:lnTo>
                  <a:lnTo>
                    <a:pt x="57174" y="18735"/>
                  </a:lnTo>
                  <a:lnTo>
                    <a:pt x="57219" y="18724"/>
                  </a:lnTo>
                  <a:lnTo>
                    <a:pt x="57265" y="18712"/>
                  </a:lnTo>
                  <a:lnTo>
                    <a:pt x="57310" y="18678"/>
                  </a:lnTo>
                  <a:lnTo>
                    <a:pt x="57344" y="18656"/>
                  </a:lnTo>
                  <a:lnTo>
                    <a:pt x="57367" y="18610"/>
                  </a:lnTo>
                  <a:lnTo>
                    <a:pt x="57390" y="18576"/>
                  </a:lnTo>
                  <a:lnTo>
                    <a:pt x="57413" y="18519"/>
                  </a:lnTo>
                  <a:lnTo>
                    <a:pt x="57413" y="18474"/>
                  </a:lnTo>
                  <a:lnTo>
                    <a:pt x="57413" y="18417"/>
                  </a:lnTo>
                  <a:lnTo>
                    <a:pt x="57390" y="18360"/>
                  </a:lnTo>
                  <a:lnTo>
                    <a:pt x="59301" y="17256"/>
                  </a:lnTo>
                  <a:close/>
                  <a:moveTo>
                    <a:pt x="33604" y="21329"/>
                  </a:moveTo>
                  <a:lnTo>
                    <a:pt x="35651" y="22512"/>
                  </a:lnTo>
                  <a:lnTo>
                    <a:pt x="35640" y="22580"/>
                  </a:lnTo>
                  <a:lnTo>
                    <a:pt x="35651" y="22637"/>
                  </a:lnTo>
                  <a:lnTo>
                    <a:pt x="35686" y="22694"/>
                  </a:lnTo>
                  <a:lnTo>
                    <a:pt x="35731" y="22739"/>
                  </a:lnTo>
                  <a:lnTo>
                    <a:pt x="35788" y="22762"/>
                  </a:lnTo>
                  <a:lnTo>
                    <a:pt x="35788" y="25105"/>
                  </a:lnTo>
                  <a:lnTo>
                    <a:pt x="35754" y="25117"/>
                  </a:lnTo>
                  <a:lnTo>
                    <a:pt x="35720" y="25140"/>
                  </a:lnTo>
                  <a:lnTo>
                    <a:pt x="35686" y="25162"/>
                  </a:lnTo>
                  <a:lnTo>
                    <a:pt x="35651" y="25185"/>
                  </a:lnTo>
                  <a:lnTo>
                    <a:pt x="35629" y="25219"/>
                  </a:lnTo>
                  <a:lnTo>
                    <a:pt x="35606" y="25253"/>
                  </a:lnTo>
                  <a:lnTo>
                    <a:pt x="35595" y="25287"/>
                  </a:lnTo>
                  <a:lnTo>
                    <a:pt x="35595" y="25333"/>
                  </a:lnTo>
                  <a:lnTo>
                    <a:pt x="35595" y="25378"/>
                  </a:lnTo>
                  <a:lnTo>
                    <a:pt x="35606" y="25413"/>
                  </a:lnTo>
                  <a:lnTo>
                    <a:pt x="33661" y="26539"/>
                  </a:lnTo>
                  <a:lnTo>
                    <a:pt x="33615" y="26493"/>
                  </a:lnTo>
                  <a:lnTo>
                    <a:pt x="33570" y="26459"/>
                  </a:lnTo>
                  <a:lnTo>
                    <a:pt x="33513" y="26436"/>
                  </a:lnTo>
                  <a:lnTo>
                    <a:pt x="33388" y="26436"/>
                  </a:lnTo>
                  <a:lnTo>
                    <a:pt x="33331" y="26459"/>
                  </a:lnTo>
                  <a:lnTo>
                    <a:pt x="33285" y="26493"/>
                  </a:lnTo>
                  <a:lnTo>
                    <a:pt x="33240" y="26550"/>
                  </a:lnTo>
                  <a:lnTo>
                    <a:pt x="31283" y="25413"/>
                  </a:lnTo>
                  <a:lnTo>
                    <a:pt x="31295" y="25378"/>
                  </a:lnTo>
                  <a:lnTo>
                    <a:pt x="31295" y="25333"/>
                  </a:lnTo>
                  <a:lnTo>
                    <a:pt x="31295" y="25299"/>
                  </a:lnTo>
                  <a:lnTo>
                    <a:pt x="31283" y="25253"/>
                  </a:lnTo>
                  <a:lnTo>
                    <a:pt x="31261" y="25219"/>
                  </a:lnTo>
                  <a:lnTo>
                    <a:pt x="31238" y="25185"/>
                  </a:lnTo>
                  <a:lnTo>
                    <a:pt x="31215" y="25162"/>
                  </a:lnTo>
                  <a:lnTo>
                    <a:pt x="31181" y="25140"/>
                  </a:lnTo>
                  <a:lnTo>
                    <a:pt x="31135" y="25128"/>
                  </a:lnTo>
                  <a:lnTo>
                    <a:pt x="31101" y="25117"/>
                  </a:lnTo>
                  <a:lnTo>
                    <a:pt x="31101" y="22796"/>
                  </a:lnTo>
                  <a:lnTo>
                    <a:pt x="31135" y="22785"/>
                  </a:lnTo>
                  <a:lnTo>
                    <a:pt x="31181" y="22774"/>
                  </a:lnTo>
                  <a:lnTo>
                    <a:pt x="31215" y="22751"/>
                  </a:lnTo>
                  <a:lnTo>
                    <a:pt x="31238" y="22728"/>
                  </a:lnTo>
                  <a:lnTo>
                    <a:pt x="31261" y="22694"/>
                  </a:lnTo>
                  <a:lnTo>
                    <a:pt x="31283" y="22660"/>
                  </a:lnTo>
                  <a:lnTo>
                    <a:pt x="31295" y="22614"/>
                  </a:lnTo>
                  <a:lnTo>
                    <a:pt x="31295" y="22580"/>
                  </a:lnTo>
                  <a:lnTo>
                    <a:pt x="31295" y="22535"/>
                  </a:lnTo>
                  <a:lnTo>
                    <a:pt x="31283" y="22489"/>
                  </a:lnTo>
                  <a:lnTo>
                    <a:pt x="33297" y="21329"/>
                  </a:lnTo>
                  <a:lnTo>
                    <a:pt x="33320" y="21363"/>
                  </a:lnTo>
                  <a:lnTo>
                    <a:pt x="33365" y="21397"/>
                  </a:lnTo>
                  <a:lnTo>
                    <a:pt x="33399" y="21408"/>
                  </a:lnTo>
                  <a:lnTo>
                    <a:pt x="33456" y="21420"/>
                  </a:lnTo>
                  <a:lnTo>
                    <a:pt x="33502" y="21408"/>
                  </a:lnTo>
                  <a:lnTo>
                    <a:pt x="33536" y="21397"/>
                  </a:lnTo>
                  <a:lnTo>
                    <a:pt x="33581" y="21363"/>
                  </a:lnTo>
                  <a:lnTo>
                    <a:pt x="33604" y="21329"/>
                  </a:lnTo>
                  <a:close/>
                  <a:moveTo>
                    <a:pt x="52567" y="21329"/>
                  </a:moveTo>
                  <a:lnTo>
                    <a:pt x="54580" y="22500"/>
                  </a:lnTo>
                  <a:lnTo>
                    <a:pt x="54569" y="22535"/>
                  </a:lnTo>
                  <a:lnTo>
                    <a:pt x="54569" y="22580"/>
                  </a:lnTo>
                  <a:lnTo>
                    <a:pt x="54569" y="22614"/>
                  </a:lnTo>
                  <a:lnTo>
                    <a:pt x="54580" y="22660"/>
                  </a:lnTo>
                  <a:lnTo>
                    <a:pt x="54603" y="22694"/>
                  </a:lnTo>
                  <a:lnTo>
                    <a:pt x="54626" y="22717"/>
                  </a:lnTo>
                  <a:lnTo>
                    <a:pt x="54648" y="22751"/>
                  </a:lnTo>
                  <a:lnTo>
                    <a:pt x="54682" y="22774"/>
                  </a:lnTo>
                  <a:lnTo>
                    <a:pt x="54717" y="22785"/>
                  </a:lnTo>
                  <a:lnTo>
                    <a:pt x="54762" y="22796"/>
                  </a:lnTo>
                  <a:lnTo>
                    <a:pt x="54762" y="25105"/>
                  </a:lnTo>
                  <a:lnTo>
                    <a:pt x="54717" y="25117"/>
                  </a:lnTo>
                  <a:lnTo>
                    <a:pt x="54682" y="25140"/>
                  </a:lnTo>
                  <a:lnTo>
                    <a:pt x="54637" y="25151"/>
                  </a:lnTo>
                  <a:lnTo>
                    <a:pt x="54614" y="25185"/>
                  </a:lnTo>
                  <a:lnTo>
                    <a:pt x="54591" y="25219"/>
                  </a:lnTo>
                  <a:lnTo>
                    <a:pt x="54569" y="25253"/>
                  </a:lnTo>
                  <a:lnTo>
                    <a:pt x="54557" y="25287"/>
                  </a:lnTo>
                  <a:lnTo>
                    <a:pt x="54557" y="25333"/>
                  </a:lnTo>
                  <a:lnTo>
                    <a:pt x="54557" y="25378"/>
                  </a:lnTo>
                  <a:lnTo>
                    <a:pt x="54569" y="25413"/>
                  </a:lnTo>
                  <a:lnTo>
                    <a:pt x="52612" y="26539"/>
                  </a:lnTo>
                  <a:lnTo>
                    <a:pt x="52578" y="26505"/>
                  </a:lnTo>
                  <a:lnTo>
                    <a:pt x="52533" y="26471"/>
                  </a:lnTo>
                  <a:lnTo>
                    <a:pt x="52476" y="26448"/>
                  </a:lnTo>
                  <a:lnTo>
                    <a:pt x="52407" y="26436"/>
                  </a:lnTo>
                  <a:lnTo>
                    <a:pt x="52351" y="26448"/>
                  </a:lnTo>
                  <a:lnTo>
                    <a:pt x="52294" y="26471"/>
                  </a:lnTo>
                  <a:lnTo>
                    <a:pt x="52248" y="26505"/>
                  </a:lnTo>
                  <a:lnTo>
                    <a:pt x="52203" y="26550"/>
                  </a:lnTo>
                  <a:lnTo>
                    <a:pt x="50257" y="25424"/>
                  </a:lnTo>
                  <a:lnTo>
                    <a:pt x="50280" y="25378"/>
                  </a:lnTo>
                  <a:lnTo>
                    <a:pt x="50280" y="25333"/>
                  </a:lnTo>
                  <a:lnTo>
                    <a:pt x="50280" y="25287"/>
                  </a:lnTo>
                  <a:lnTo>
                    <a:pt x="50257" y="25242"/>
                  </a:lnTo>
                  <a:lnTo>
                    <a:pt x="50246" y="25208"/>
                  </a:lnTo>
                  <a:lnTo>
                    <a:pt x="50212" y="25174"/>
                  </a:lnTo>
                  <a:lnTo>
                    <a:pt x="50189" y="25151"/>
                  </a:lnTo>
                  <a:lnTo>
                    <a:pt x="50144" y="25128"/>
                  </a:lnTo>
                  <a:lnTo>
                    <a:pt x="50110" y="25105"/>
                  </a:lnTo>
                  <a:lnTo>
                    <a:pt x="50064" y="25094"/>
                  </a:lnTo>
                  <a:lnTo>
                    <a:pt x="50064" y="22774"/>
                  </a:lnTo>
                  <a:lnTo>
                    <a:pt x="50098" y="22762"/>
                  </a:lnTo>
                  <a:lnTo>
                    <a:pt x="50132" y="22751"/>
                  </a:lnTo>
                  <a:lnTo>
                    <a:pt x="50189" y="22717"/>
                  </a:lnTo>
                  <a:lnTo>
                    <a:pt x="50223" y="22648"/>
                  </a:lnTo>
                  <a:lnTo>
                    <a:pt x="50235" y="22614"/>
                  </a:lnTo>
                  <a:lnTo>
                    <a:pt x="50246" y="22580"/>
                  </a:lnTo>
                  <a:lnTo>
                    <a:pt x="50235" y="22535"/>
                  </a:lnTo>
                  <a:lnTo>
                    <a:pt x="50223" y="22500"/>
                  </a:lnTo>
                  <a:lnTo>
                    <a:pt x="52248" y="21329"/>
                  </a:lnTo>
                  <a:lnTo>
                    <a:pt x="52282" y="21363"/>
                  </a:lnTo>
                  <a:lnTo>
                    <a:pt x="52316" y="21397"/>
                  </a:lnTo>
                  <a:lnTo>
                    <a:pt x="52362" y="21408"/>
                  </a:lnTo>
                  <a:lnTo>
                    <a:pt x="52407" y="21420"/>
                  </a:lnTo>
                  <a:lnTo>
                    <a:pt x="52464" y="21408"/>
                  </a:lnTo>
                  <a:lnTo>
                    <a:pt x="52498" y="21397"/>
                  </a:lnTo>
                  <a:lnTo>
                    <a:pt x="52544" y="21374"/>
                  </a:lnTo>
                  <a:lnTo>
                    <a:pt x="52567" y="21329"/>
                  </a:lnTo>
                  <a:close/>
                  <a:moveTo>
                    <a:pt x="43125" y="21352"/>
                  </a:moveTo>
                  <a:lnTo>
                    <a:pt x="45116" y="22500"/>
                  </a:lnTo>
                  <a:lnTo>
                    <a:pt x="45104" y="22535"/>
                  </a:lnTo>
                  <a:lnTo>
                    <a:pt x="45093" y="22580"/>
                  </a:lnTo>
                  <a:lnTo>
                    <a:pt x="45104" y="22614"/>
                  </a:lnTo>
                  <a:lnTo>
                    <a:pt x="45116" y="22648"/>
                  </a:lnTo>
                  <a:lnTo>
                    <a:pt x="45150" y="22717"/>
                  </a:lnTo>
                  <a:lnTo>
                    <a:pt x="45207" y="22762"/>
                  </a:lnTo>
                  <a:lnTo>
                    <a:pt x="45275" y="22774"/>
                  </a:lnTo>
                  <a:lnTo>
                    <a:pt x="45275" y="25140"/>
                  </a:lnTo>
                  <a:lnTo>
                    <a:pt x="45207" y="25162"/>
                  </a:lnTo>
                  <a:lnTo>
                    <a:pt x="45150" y="25196"/>
                  </a:lnTo>
                  <a:lnTo>
                    <a:pt x="45116" y="25265"/>
                  </a:lnTo>
                  <a:lnTo>
                    <a:pt x="45104" y="25299"/>
                  </a:lnTo>
                  <a:lnTo>
                    <a:pt x="45104" y="25333"/>
                  </a:lnTo>
                  <a:lnTo>
                    <a:pt x="45116" y="25401"/>
                  </a:lnTo>
                  <a:lnTo>
                    <a:pt x="43114" y="26562"/>
                  </a:lnTo>
                  <a:lnTo>
                    <a:pt x="43080" y="26516"/>
                  </a:lnTo>
                  <a:lnTo>
                    <a:pt x="43034" y="26493"/>
                  </a:lnTo>
                  <a:lnTo>
                    <a:pt x="42989" y="26471"/>
                  </a:lnTo>
                  <a:lnTo>
                    <a:pt x="42875" y="26471"/>
                  </a:lnTo>
                  <a:lnTo>
                    <a:pt x="42829" y="26493"/>
                  </a:lnTo>
                  <a:lnTo>
                    <a:pt x="42784" y="26516"/>
                  </a:lnTo>
                  <a:lnTo>
                    <a:pt x="42750" y="26562"/>
                  </a:lnTo>
                  <a:lnTo>
                    <a:pt x="40748" y="25401"/>
                  </a:lnTo>
                  <a:lnTo>
                    <a:pt x="40759" y="25367"/>
                  </a:lnTo>
                  <a:lnTo>
                    <a:pt x="40759" y="25333"/>
                  </a:lnTo>
                  <a:lnTo>
                    <a:pt x="40759" y="25299"/>
                  </a:lnTo>
                  <a:lnTo>
                    <a:pt x="40748" y="25265"/>
                  </a:lnTo>
                  <a:lnTo>
                    <a:pt x="40714" y="25196"/>
                  </a:lnTo>
                  <a:lnTo>
                    <a:pt x="40657" y="25151"/>
                  </a:lnTo>
                  <a:lnTo>
                    <a:pt x="40611" y="25140"/>
                  </a:lnTo>
                  <a:lnTo>
                    <a:pt x="40577" y="25140"/>
                  </a:lnTo>
                  <a:lnTo>
                    <a:pt x="40577" y="22751"/>
                  </a:lnTo>
                  <a:lnTo>
                    <a:pt x="40645" y="22728"/>
                  </a:lnTo>
                  <a:lnTo>
                    <a:pt x="40691" y="22694"/>
                  </a:lnTo>
                  <a:lnTo>
                    <a:pt x="40725" y="22637"/>
                  </a:lnTo>
                  <a:lnTo>
                    <a:pt x="40736" y="22580"/>
                  </a:lnTo>
                  <a:lnTo>
                    <a:pt x="40725" y="22512"/>
                  </a:lnTo>
                  <a:lnTo>
                    <a:pt x="42738" y="21352"/>
                  </a:lnTo>
                  <a:lnTo>
                    <a:pt x="42772" y="21397"/>
                  </a:lnTo>
                  <a:lnTo>
                    <a:pt x="42818" y="21431"/>
                  </a:lnTo>
                  <a:lnTo>
                    <a:pt x="42875" y="21454"/>
                  </a:lnTo>
                  <a:lnTo>
                    <a:pt x="42932" y="21465"/>
                  </a:lnTo>
                  <a:lnTo>
                    <a:pt x="42989" y="21454"/>
                  </a:lnTo>
                  <a:lnTo>
                    <a:pt x="43045" y="21431"/>
                  </a:lnTo>
                  <a:lnTo>
                    <a:pt x="43091" y="21397"/>
                  </a:lnTo>
                  <a:lnTo>
                    <a:pt x="43125" y="21352"/>
                  </a:lnTo>
                  <a:close/>
                  <a:moveTo>
                    <a:pt x="38029" y="21329"/>
                  </a:moveTo>
                  <a:lnTo>
                    <a:pt x="38063" y="21363"/>
                  </a:lnTo>
                  <a:lnTo>
                    <a:pt x="38097" y="21397"/>
                  </a:lnTo>
                  <a:lnTo>
                    <a:pt x="38143" y="21420"/>
                  </a:lnTo>
                  <a:lnTo>
                    <a:pt x="38245" y="21420"/>
                  </a:lnTo>
                  <a:lnTo>
                    <a:pt x="38279" y="21397"/>
                  </a:lnTo>
                  <a:lnTo>
                    <a:pt x="38325" y="21374"/>
                  </a:lnTo>
                  <a:lnTo>
                    <a:pt x="38347" y="21340"/>
                  </a:lnTo>
                  <a:lnTo>
                    <a:pt x="40395" y="22523"/>
                  </a:lnTo>
                  <a:lnTo>
                    <a:pt x="40384" y="22580"/>
                  </a:lnTo>
                  <a:lnTo>
                    <a:pt x="40395" y="22637"/>
                  </a:lnTo>
                  <a:lnTo>
                    <a:pt x="40429" y="22694"/>
                  </a:lnTo>
                  <a:lnTo>
                    <a:pt x="40475" y="22728"/>
                  </a:lnTo>
                  <a:lnTo>
                    <a:pt x="40532" y="22751"/>
                  </a:lnTo>
                  <a:lnTo>
                    <a:pt x="40532" y="25140"/>
                  </a:lnTo>
                  <a:lnTo>
                    <a:pt x="40463" y="25162"/>
                  </a:lnTo>
                  <a:lnTo>
                    <a:pt x="40406" y="25208"/>
                  </a:lnTo>
                  <a:lnTo>
                    <a:pt x="40372" y="25265"/>
                  </a:lnTo>
                  <a:lnTo>
                    <a:pt x="40361" y="25299"/>
                  </a:lnTo>
                  <a:lnTo>
                    <a:pt x="40361" y="25333"/>
                  </a:lnTo>
                  <a:lnTo>
                    <a:pt x="40372" y="25401"/>
                  </a:lnTo>
                  <a:lnTo>
                    <a:pt x="38325" y="26584"/>
                  </a:lnTo>
                  <a:lnTo>
                    <a:pt x="38302" y="26562"/>
                  </a:lnTo>
                  <a:lnTo>
                    <a:pt x="38268" y="26539"/>
                  </a:lnTo>
                  <a:lnTo>
                    <a:pt x="38234" y="26527"/>
                  </a:lnTo>
                  <a:lnTo>
                    <a:pt x="38188" y="26516"/>
                  </a:lnTo>
                  <a:lnTo>
                    <a:pt x="38154" y="26527"/>
                  </a:lnTo>
                  <a:lnTo>
                    <a:pt x="38120" y="26539"/>
                  </a:lnTo>
                  <a:lnTo>
                    <a:pt x="38086" y="26562"/>
                  </a:lnTo>
                  <a:lnTo>
                    <a:pt x="38052" y="26584"/>
                  </a:lnTo>
                  <a:lnTo>
                    <a:pt x="36027" y="25424"/>
                  </a:lnTo>
                  <a:lnTo>
                    <a:pt x="36050" y="25378"/>
                  </a:lnTo>
                  <a:lnTo>
                    <a:pt x="36050" y="25333"/>
                  </a:lnTo>
                  <a:lnTo>
                    <a:pt x="36050" y="25287"/>
                  </a:lnTo>
                  <a:lnTo>
                    <a:pt x="36038" y="25253"/>
                  </a:lnTo>
                  <a:lnTo>
                    <a:pt x="36015" y="25208"/>
                  </a:lnTo>
                  <a:lnTo>
                    <a:pt x="35993" y="25185"/>
                  </a:lnTo>
                  <a:lnTo>
                    <a:pt x="35959" y="25151"/>
                  </a:lnTo>
                  <a:lnTo>
                    <a:pt x="35924" y="25128"/>
                  </a:lnTo>
                  <a:lnTo>
                    <a:pt x="35879" y="25117"/>
                  </a:lnTo>
                  <a:lnTo>
                    <a:pt x="35833" y="25105"/>
                  </a:lnTo>
                  <a:lnTo>
                    <a:pt x="35833" y="22762"/>
                  </a:lnTo>
                  <a:lnTo>
                    <a:pt x="35902" y="22739"/>
                  </a:lnTo>
                  <a:lnTo>
                    <a:pt x="35959" y="22705"/>
                  </a:lnTo>
                  <a:lnTo>
                    <a:pt x="35993" y="22648"/>
                  </a:lnTo>
                  <a:lnTo>
                    <a:pt x="36004" y="22580"/>
                  </a:lnTo>
                  <a:lnTo>
                    <a:pt x="36004" y="22546"/>
                  </a:lnTo>
                  <a:lnTo>
                    <a:pt x="35993" y="22512"/>
                  </a:lnTo>
                  <a:lnTo>
                    <a:pt x="38029" y="21329"/>
                  </a:lnTo>
                  <a:close/>
                  <a:moveTo>
                    <a:pt x="47835" y="21340"/>
                  </a:moveTo>
                  <a:lnTo>
                    <a:pt x="49859" y="22500"/>
                  </a:lnTo>
                  <a:lnTo>
                    <a:pt x="49848" y="22535"/>
                  </a:lnTo>
                  <a:lnTo>
                    <a:pt x="49848" y="22580"/>
                  </a:lnTo>
                  <a:lnTo>
                    <a:pt x="49848" y="22614"/>
                  </a:lnTo>
                  <a:lnTo>
                    <a:pt x="49859" y="22648"/>
                  </a:lnTo>
                  <a:lnTo>
                    <a:pt x="49893" y="22705"/>
                  </a:lnTo>
                  <a:lnTo>
                    <a:pt x="49950" y="22751"/>
                  </a:lnTo>
                  <a:lnTo>
                    <a:pt x="50019" y="22774"/>
                  </a:lnTo>
                  <a:lnTo>
                    <a:pt x="50019" y="25094"/>
                  </a:lnTo>
                  <a:lnTo>
                    <a:pt x="49973" y="25105"/>
                  </a:lnTo>
                  <a:lnTo>
                    <a:pt x="49928" y="25128"/>
                  </a:lnTo>
                  <a:lnTo>
                    <a:pt x="49893" y="25151"/>
                  </a:lnTo>
                  <a:lnTo>
                    <a:pt x="49859" y="25174"/>
                  </a:lnTo>
                  <a:lnTo>
                    <a:pt x="49837" y="25208"/>
                  </a:lnTo>
                  <a:lnTo>
                    <a:pt x="49825" y="25253"/>
                  </a:lnTo>
                  <a:lnTo>
                    <a:pt x="49802" y="25287"/>
                  </a:lnTo>
                  <a:lnTo>
                    <a:pt x="49802" y="25333"/>
                  </a:lnTo>
                  <a:lnTo>
                    <a:pt x="49802" y="25378"/>
                  </a:lnTo>
                  <a:lnTo>
                    <a:pt x="49825" y="25424"/>
                  </a:lnTo>
                  <a:lnTo>
                    <a:pt x="47812" y="26573"/>
                  </a:lnTo>
                  <a:lnTo>
                    <a:pt x="47789" y="26550"/>
                  </a:lnTo>
                  <a:lnTo>
                    <a:pt x="47755" y="26527"/>
                  </a:lnTo>
                  <a:lnTo>
                    <a:pt x="47709" y="26505"/>
                  </a:lnTo>
                  <a:lnTo>
                    <a:pt x="47630" y="26505"/>
                  </a:lnTo>
                  <a:lnTo>
                    <a:pt x="47584" y="26527"/>
                  </a:lnTo>
                  <a:lnTo>
                    <a:pt x="47550" y="26550"/>
                  </a:lnTo>
                  <a:lnTo>
                    <a:pt x="47527" y="26584"/>
                  </a:lnTo>
                  <a:lnTo>
                    <a:pt x="45491" y="25401"/>
                  </a:lnTo>
                  <a:lnTo>
                    <a:pt x="45503" y="25367"/>
                  </a:lnTo>
                  <a:lnTo>
                    <a:pt x="45503" y="25333"/>
                  </a:lnTo>
                  <a:lnTo>
                    <a:pt x="45503" y="25299"/>
                  </a:lnTo>
                  <a:lnTo>
                    <a:pt x="45491" y="25265"/>
                  </a:lnTo>
                  <a:lnTo>
                    <a:pt x="45446" y="25196"/>
                  </a:lnTo>
                  <a:lnTo>
                    <a:pt x="45389" y="25151"/>
                  </a:lnTo>
                  <a:lnTo>
                    <a:pt x="45355" y="25140"/>
                  </a:lnTo>
                  <a:lnTo>
                    <a:pt x="45321" y="25140"/>
                  </a:lnTo>
                  <a:lnTo>
                    <a:pt x="45321" y="22785"/>
                  </a:lnTo>
                  <a:lnTo>
                    <a:pt x="45355" y="22774"/>
                  </a:lnTo>
                  <a:lnTo>
                    <a:pt x="45389" y="22762"/>
                  </a:lnTo>
                  <a:lnTo>
                    <a:pt x="45457" y="22717"/>
                  </a:lnTo>
                  <a:lnTo>
                    <a:pt x="45480" y="22683"/>
                  </a:lnTo>
                  <a:lnTo>
                    <a:pt x="45491" y="22648"/>
                  </a:lnTo>
                  <a:lnTo>
                    <a:pt x="45503" y="22614"/>
                  </a:lnTo>
                  <a:lnTo>
                    <a:pt x="45503" y="22580"/>
                  </a:lnTo>
                  <a:lnTo>
                    <a:pt x="45503" y="22535"/>
                  </a:lnTo>
                  <a:lnTo>
                    <a:pt x="45491" y="22500"/>
                  </a:lnTo>
                  <a:lnTo>
                    <a:pt x="47505" y="21340"/>
                  </a:lnTo>
                  <a:lnTo>
                    <a:pt x="47539" y="21374"/>
                  </a:lnTo>
                  <a:lnTo>
                    <a:pt x="47573" y="21408"/>
                  </a:lnTo>
                  <a:lnTo>
                    <a:pt x="47618" y="21420"/>
                  </a:lnTo>
                  <a:lnTo>
                    <a:pt x="47675" y="21431"/>
                  </a:lnTo>
                  <a:lnTo>
                    <a:pt x="47721" y="21420"/>
                  </a:lnTo>
                  <a:lnTo>
                    <a:pt x="47766" y="21408"/>
                  </a:lnTo>
                  <a:lnTo>
                    <a:pt x="47812" y="21374"/>
                  </a:lnTo>
                  <a:lnTo>
                    <a:pt x="47835" y="21340"/>
                  </a:lnTo>
                  <a:close/>
                  <a:moveTo>
                    <a:pt x="30897" y="25447"/>
                  </a:moveTo>
                  <a:lnTo>
                    <a:pt x="30931" y="25492"/>
                  </a:lnTo>
                  <a:lnTo>
                    <a:pt x="30976" y="25526"/>
                  </a:lnTo>
                  <a:lnTo>
                    <a:pt x="31022" y="25549"/>
                  </a:lnTo>
                  <a:lnTo>
                    <a:pt x="31135" y="25549"/>
                  </a:lnTo>
                  <a:lnTo>
                    <a:pt x="31181" y="25526"/>
                  </a:lnTo>
                  <a:lnTo>
                    <a:pt x="31226" y="25492"/>
                  </a:lnTo>
                  <a:lnTo>
                    <a:pt x="31261" y="25458"/>
                  </a:lnTo>
                  <a:lnTo>
                    <a:pt x="33217" y="26584"/>
                  </a:lnTo>
                  <a:lnTo>
                    <a:pt x="33206" y="26630"/>
                  </a:lnTo>
                  <a:lnTo>
                    <a:pt x="33194" y="26687"/>
                  </a:lnTo>
                  <a:lnTo>
                    <a:pt x="33206" y="26732"/>
                  </a:lnTo>
                  <a:lnTo>
                    <a:pt x="33217" y="26778"/>
                  </a:lnTo>
                  <a:lnTo>
                    <a:pt x="33240" y="26812"/>
                  </a:lnTo>
                  <a:lnTo>
                    <a:pt x="33263" y="26857"/>
                  </a:lnTo>
                  <a:lnTo>
                    <a:pt x="33297" y="26880"/>
                  </a:lnTo>
                  <a:lnTo>
                    <a:pt x="33331" y="26903"/>
                  </a:lnTo>
                  <a:lnTo>
                    <a:pt x="33376" y="26926"/>
                  </a:lnTo>
                  <a:lnTo>
                    <a:pt x="33422" y="26937"/>
                  </a:lnTo>
                  <a:lnTo>
                    <a:pt x="33422" y="29201"/>
                  </a:lnTo>
                  <a:lnTo>
                    <a:pt x="33376" y="29212"/>
                  </a:lnTo>
                  <a:lnTo>
                    <a:pt x="33342" y="29223"/>
                  </a:lnTo>
                  <a:lnTo>
                    <a:pt x="33297" y="29246"/>
                  </a:lnTo>
                  <a:lnTo>
                    <a:pt x="33274" y="29280"/>
                  </a:lnTo>
                  <a:lnTo>
                    <a:pt x="33240" y="29314"/>
                  </a:lnTo>
                  <a:lnTo>
                    <a:pt x="33228" y="29348"/>
                  </a:lnTo>
                  <a:lnTo>
                    <a:pt x="33206" y="29394"/>
                  </a:lnTo>
                  <a:lnTo>
                    <a:pt x="33206" y="29439"/>
                  </a:lnTo>
                  <a:lnTo>
                    <a:pt x="33206" y="29485"/>
                  </a:lnTo>
                  <a:lnTo>
                    <a:pt x="33228" y="29530"/>
                  </a:lnTo>
                  <a:lnTo>
                    <a:pt x="31306" y="30634"/>
                  </a:lnTo>
                  <a:lnTo>
                    <a:pt x="31261" y="30588"/>
                  </a:lnTo>
                  <a:lnTo>
                    <a:pt x="31215" y="30554"/>
                  </a:lnTo>
                  <a:lnTo>
                    <a:pt x="31147" y="30532"/>
                  </a:lnTo>
                  <a:lnTo>
                    <a:pt x="31079" y="30520"/>
                  </a:lnTo>
                  <a:lnTo>
                    <a:pt x="31010" y="30532"/>
                  </a:lnTo>
                  <a:lnTo>
                    <a:pt x="30953" y="30554"/>
                  </a:lnTo>
                  <a:lnTo>
                    <a:pt x="30897" y="30588"/>
                  </a:lnTo>
                  <a:lnTo>
                    <a:pt x="30851" y="30645"/>
                  </a:lnTo>
                  <a:lnTo>
                    <a:pt x="28894" y="29508"/>
                  </a:lnTo>
                  <a:lnTo>
                    <a:pt x="28906" y="29439"/>
                  </a:lnTo>
                  <a:lnTo>
                    <a:pt x="28894" y="29405"/>
                  </a:lnTo>
                  <a:lnTo>
                    <a:pt x="28883" y="29371"/>
                  </a:lnTo>
                  <a:lnTo>
                    <a:pt x="28849" y="29314"/>
                  </a:lnTo>
                  <a:lnTo>
                    <a:pt x="28792" y="29269"/>
                  </a:lnTo>
                  <a:lnTo>
                    <a:pt x="28758" y="29257"/>
                  </a:lnTo>
                  <a:lnTo>
                    <a:pt x="28724" y="29257"/>
                  </a:lnTo>
                  <a:lnTo>
                    <a:pt x="28724" y="26937"/>
                  </a:lnTo>
                  <a:lnTo>
                    <a:pt x="28781" y="26926"/>
                  </a:lnTo>
                  <a:lnTo>
                    <a:pt x="28826" y="26914"/>
                  </a:lnTo>
                  <a:lnTo>
                    <a:pt x="28860" y="26891"/>
                  </a:lnTo>
                  <a:lnTo>
                    <a:pt x="28894" y="26857"/>
                  </a:lnTo>
                  <a:lnTo>
                    <a:pt x="28929" y="26823"/>
                  </a:lnTo>
                  <a:lnTo>
                    <a:pt x="28951" y="26778"/>
                  </a:lnTo>
                  <a:lnTo>
                    <a:pt x="28963" y="26732"/>
                  </a:lnTo>
                  <a:lnTo>
                    <a:pt x="28963" y="26687"/>
                  </a:lnTo>
                  <a:lnTo>
                    <a:pt x="28963" y="26630"/>
                  </a:lnTo>
                  <a:lnTo>
                    <a:pt x="28940" y="26573"/>
                  </a:lnTo>
                  <a:lnTo>
                    <a:pt x="30897" y="25447"/>
                  </a:lnTo>
                  <a:close/>
                  <a:moveTo>
                    <a:pt x="45468" y="25447"/>
                  </a:moveTo>
                  <a:lnTo>
                    <a:pt x="47505" y="26618"/>
                  </a:lnTo>
                  <a:lnTo>
                    <a:pt x="47493" y="26687"/>
                  </a:lnTo>
                  <a:lnTo>
                    <a:pt x="47505" y="26744"/>
                  </a:lnTo>
                  <a:lnTo>
                    <a:pt x="47539" y="26800"/>
                  </a:lnTo>
                  <a:lnTo>
                    <a:pt x="47584" y="26835"/>
                  </a:lnTo>
                  <a:lnTo>
                    <a:pt x="47641" y="26857"/>
                  </a:lnTo>
                  <a:lnTo>
                    <a:pt x="47641" y="29246"/>
                  </a:lnTo>
                  <a:lnTo>
                    <a:pt x="47573" y="29269"/>
                  </a:lnTo>
                  <a:lnTo>
                    <a:pt x="47516" y="29303"/>
                  </a:lnTo>
                  <a:lnTo>
                    <a:pt x="47482" y="29371"/>
                  </a:lnTo>
                  <a:lnTo>
                    <a:pt x="47470" y="29405"/>
                  </a:lnTo>
                  <a:lnTo>
                    <a:pt x="47470" y="29439"/>
                  </a:lnTo>
                  <a:lnTo>
                    <a:pt x="47482" y="29508"/>
                  </a:lnTo>
                  <a:lnTo>
                    <a:pt x="45491" y="30657"/>
                  </a:lnTo>
                  <a:lnTo>
                    <a:pt x="45457" y="30623"/>
                  </a:lnTo>
                  <a:lnTo>
                    <a:pt x="45412" y="30588"/>
                  </a:lnTo>
                  <a:lnTo>
                    <a:pt x="45355" y="30566"/>
                  </a:lnTo>
                  <a:lnTo>
                    <a:pt x="45298" y="30554"/>
                  </a:lnTo>
                  <a:lnTo>
                    <a:pt x="45241" y="30566"/>
                  </a:lnTo>
                  <a:lnTo>
                    <a:pt x="45195" y="30588"/>
                  </a:lnTo>
                  <a:lnTo>
                    <a:pt x="45150" y="30623"/>
                  </a:lnTo>
                  <a:lnTo>
                    <a:pt x="45116" y="30657"/>
                  </a:lnTo>
                  <a:lnTo>
                    <a:pt x="43125" y="29519"/>
                  </a:lnTo>
                  <a:lnTo>
                    <a:pt x="43136" y="29485"/>
                  </a:lnTo>
                  <a:lnTo>
                    <a:pt x="43148" y="29439"/>
                  </a:lnTo>
                  <a:lnTo>
                    <a:pt x="43136" y="29405"/>
                  </a:lnTo>
                  <a:lnTo>
                    <a:pt x="43125" y="29360"/>
                  </a:lnTo>
                  <a:lnTo>
                    <a:pt x="43114" y="29326"/>
                  </a:lnTo>
                  <a:lnTo>
                    <a:pt x="43091" y="29292"/>
                  </a:lnTo>
                  <a:lnTo>
                    <a:pt x="43057" y="29269"/>
                  </a:lnTo>
                  <a:lnTo>
                    <a:pt x="43023" y="29246"/>
                  </a:lnTo>
                  <a:lnTo>
                    <a:pt x="42989" y="29235"/>
                  </a:lnTo>
                  <a:lnTo>
                    <a:pt x="42954" y="29235"/>
                  </a:lnTo>
                  <a:lnTo>
                    <a:pt x="42954" y="26903"/>
                  </a:lnTo>
                  <a:lnTo>
                    <a:pt x="42989" y="26891"/>
                  </a:lnTo>
                  <a:lnTo>
                    <a:pt x="43034" y="26880"/>
                  </a:lnTo>
                  <a:lnTo>
                    <a:pt x="43068" y="26857"/>
                  </a:lnTo>
                  <a:lnTo>
                    <a:pt x="43091" y="26835"/>
                  </a:lnTo>
                  <a:lnTo>
                    <a:pt x="43114" y="26800"/>
                  </a:lnTo>
                  <a:lnTo>
                    <a:pt x="43136" y="26766"/>
                  </a:lnTo>
                  <a:lnTo>
                    <a:pt x="43148" y="26721"/>
                  </a:lnTo>
                  <a:lnTo>
                    <a:pt x="43148" y="26687"/>
                  </a:lnTo>
                  <a:lnTo>
                    <a:pt x="43148" y="26641"/>
                  </a:lnTo>
                  <a:lnTo>
                    <a:pt x="43136" y="26596"/>
                  </a:lnTo>
                  <a:lnTo>
                    <a:pt x="45127" y="25447"/>
                  </a:lnTo>
                  <a:lnTo>
                    <a:pt x="45161" y="25481"/>
                  </a:lnTo>
                  <a:lnTo>
                    <a:pt x="45207" y="25515"/>
                  </a:lnTo>
                  <a:lnTo>
                    <a:pt x="45252" y="25526"/>
                  </a:lnTo>
                  <a:lnTo>
                    <a:pt x="45298" y="25538"/>
                  </a:lnTo>
                  <a:lnTo>
                    <a:pt x="45355" y="25526"/>
                  </a:lnTo>
                  <a:lnTo>
                    <a:pt x="45400" y="25515"/>
                  </a:lnTo>
                  <a:lnTo>
                    <a:pt x="45434" y="25481"/>
                  </a:lnTo>
                  <a:lnTo>
                    <a:pt x="45468" y="25447"/>
                  </a:lnTo>
                  <a:close/>
                  <a:moveTo>
                    <a:pt x="7213" y="25435"/>
                  </a:moveTo>
                  <a:lnTo>
                    <a:pt x="7236" y="25481"/>
                  </a:lnTo>
                  <a:lnTo>
                    <a:pt x="7281" y="25504"/>
                  </a:lnTo>
                  <a:lnTo>
                    <a:pt x="7315" y="25526"/>
                  </a:lnTo>
                  <a:lnTo>
                    <a:pt x="7418" y="25526"/>
                  </a:lnTo>
                  <a:lnTo>
                    <a:pt x="7463" y="25504"/>
                  </a:lnTo>
                  <a:lnTo>
                    <a:pt x="7497" y="25481"/>
                  </a:lnTo>
                  <a:lnTo>
                    <a:pt x="7531" y="25447"/>
                  </a:lnTo>
                  <a:lnTo>
                    <a:pt x="9579" y="26630"/>
                  </a:lnTo>
                  <a:lnTo>
                    <a:pt x="9568" y="26687"/>
                  </a:lnTo>
                  <a:lnTo>
                    <a:pt x="9579" y="26744"/>
                  </a:lnTo>
                  <a:lnTo>
                    <a:pt x="9613" y="26800"/>
                  </a:lnTo>
                  <a:lnTo>
                    <a:pt x="9659" y="26835"/>
                  </a:lnTo>
                  <a:lnTo>
                    <a:pt x="9716" y="26857"/>
                  </a:lnTo>
                  <a:lnTo>
                    <a:pt x="9716" y="29223"/>
                  </a:lnTo>
                  <a:lnTo>
                    <a:pt x="9681" y="29235"/>
                  </a:lnTo>
                  <a:lnTo>
                    <a:pt x="9647" y="29246"/>
                  </a:lnTo>
                  <a:lnTo>
                    <a:pt x="9579" y="29292"/>
                  </a:lnTo>
                  <a:lnTo>
                    <a:pt x="9556" y="29326"/>
                  </a:lnTo>
                  <a:lnTo>
                    <a:pt x="9545" y="29360"/>
                  </a:lnTo>
                  <a:lnTo>
                    <a:pt x="9534" y="29405"/>
                  </a:lnTo>
                  <a:lnTo>
                    <a:pt x="9534" y="29439"/>
                  </a:lnTo>
                  <a:lnTo>
                    <a:pt x="9534" y="29474"/>
                  </a:lnTo>
                  <a:lnTo>
                    <a:pt x="9545" y="29519"/>
                  </a:lnTo>
                  <a:lnTo>
                    <a:pt x="7543" y="30668"/>
                  </a:lnTo>
                  <a:lnTo>
                    <a:pt x="7509" y="30634"/>
                  </a:lnTo>
                  <a:lnTo>
                    <a:pt x="7463" y="30611"/>
                  </a:lnTo>
                  <a:lnTo>
                    <a:pt x="7418" y="30588"/>
                  </a:lnTo>
                  <a:lnTo>
                    <a:pt x="7315" y="30588"/>
                  </a:lnTo>
                  <a:lnTo>
                    <a:pt x="7270" y="30611"/>
                  </a:lnTo>
                  <a:lnTo>
                    <a:pt x="7236" y="30634"/>
                  </a:lnTo>
                  <a:lnTo>
                    <a:pt x="7202" y="30668"/>
                  </a:lnTo>
                  <a:lnTo>
                    <a:pt x="5200" y="29519"/>
                  </a:lnTo>
                  <a:lnTo>
                    <a:pt x="5211" y="29474"/>
                  </a:lnTo>
                  <a:lnTo>
                    <a:pt x="5211" y="29439"/>
                  </a:lnTo>
                  <a:lnTo>
                    <a:pt x="5211" y="29405"/>
                  </a:lnTo>
                  <a:lnTo>
                    <a:pt x="5200" y="29360"/>
                  </a:lnTo>
                  <a:lnTo>
                    <a:pt x="5177" y="29326"/>
                  </a:lnTo>
                  <a:lnTo>
                    <a:pt x="5154" y="29303"/>
                  </a:lnTo>
                  <a:lnTo>
                    <a:pt x="5097" y="29257"/>
                  </a:lnTo>
                  <a:lnTo>
                    <a:pt x="5063" y="29246"/>
                  </a:lnTo>
                  <a:lnTo>
                    <a:pt x="5018" y="29235"/>
                  </a:lnTo>
                  <a:lnTo>
                    <a:pt x="5018" y="26903"/>
                  </a:lnTo>
                  <a:lnTo>
                    <a:pt x="5063" y="26891"/>
                  </a:lnTo>
                  <a:lnTo>
                    <a:pt x="5097" y="26880"/>
                  </a:lnTo>
                  <a:lnTo>
                    <a:pt x="5131" y="26857"/>
                  </a:lnTo>
                  <a:lnTo>
                    <a:pt x="5165" y="26835"/>
                  </a:lnTo>
                  <a:lnTo>
                    <a:pt x="5188" y="26800"/>
                  </a:lnTo>
                  <a:lnTo>
                    <a:pt x="5200" y="26766"/>
                  </a:lnTo>
                  <a:lnTo>
                    <a:pt x="5211" y="26721"/>
                  </a:lnTo>
                  <a:lnTo>
                    <a:pt x="5222" y="26687"/>
                  </a:lnTo>
                  <a:lnTo>
                    <a:pt x="5211" y="26641"/>
                  </a:lnTo>
                  <a:lnTo>
                    <a:pt x="5200" y="26596"/>
                  </a:lnTo>
                  <a:lnTo>
                    <a:pt x="7213" y="25435"/>
                  </a:lnTo>
                  <a:close/>
                  <a:moveTo>
                    <a:pt x="54978" y="25458"/>
                  </a:moveTo>
                  <a:lnTo>
                    <a:pt x="56980" y="26618"/>
                  </a:lnTo>
                  <a:lnTo>
                    <a:pt x="56969" y="26653"/>
                  </a:lnTo>
                  <a:lnTo>
                    <a:pt x="56958" y="26687"/>
                  </a:lnTo>
                  <a:lnTo>
                    <a:pt x="56980" y="26755"/>
                  </a:lnTo>
                  <a:lnTo>
                    <a:pt x="57014" y="26812"/>
                  </a:lnTo>
                  <a:lnTo>
                    <a:pt x="57060" y="26846"/>
                  </a:lnTo>
                  <a:lnTo>
                    <a:pt x="57128" y="26869"/>
                  </a:lnTo>
                  <a:lnTo>
                    <a:pt x="57128" y="29189"/>
                  </a:lnTo>
                  <a:lnTo>
                    <a:pt x="57083" y="29189"/>
                  </a:lnTo>
                  <a:lnTo>
                    <a:pt x="57037" y="29212"/>
                  </a:lnTo>
                  <a:lnTo>
                    <a:pt x="56992" y="29235"/>
                  </a:lnTo>
                  <a:lnTo>
                    <a:pt x="56958" y="29269"/>
                  </a:lnTo>
                  <a:lnTo>
                    <a:pt x="56935" y="29303"/>
                  </a:lnTo>
                  <a:lnTo>
                    <a:pt x="56912" y="29348"/>
                  </a:lnTo>
                  <a:lnTo>
                    <a:pt x="56901" y="29394"/>
                  </a:lnTo>
                  <a:lnTo>
                    <a:pt x="56889" y="29439"/>
                  </a:lnTo>
                  <a:lnTo>
                    <a:pt x="56901" y="29496"/>
                  </a:lnTo>
                  <a:lnTo>
                    <a:pt x="56912" y="29542"/>
                  </a:lnTo>
                  <a:lnTo>
                    <a:pt x="54956" y="30668"/>
                  </a:lnTo>
                  <a:lnTo>
                    <a:pt x="54921" y="30634"/>
                  </a:lnTo>
                  <a:lnTo>
                    <a:pt x="54876" y="30600"/>
                  </a:lnTo>
                  <a:lnTo>
                    <a:pt x="54830" y="30588"/>
                  </a:lnTo>
                  <a:lnTo>
                    <a:pt x="54785" y="30577"/>
                  </a:lnTo>
                  <a:lnTo>
                    <a:pt x="54728" y="30588"/>
                  </a:lnTo>
                  <a:lnTo>
                    <a:pt x="54682" y="30600"/>
                  </a:lnTo>
                  <a:lnTo>
                    <a:pt x="54637" y="30634"/>
                  </a:lnTo>
                  <a:lnTo>
                    <a:pt x="54603" y="30668"/>
                  </a:lnTo>
                  <a:lnTo>
                    <a:pt x="52612" y="29519"/>
                  </a:lnTo>
                  <a:lnTo>
                    <a:pt x="52624" y="29485"/>
                  </a:lnTo>
                  <a:lnTo>
                    <a:pt x="52624" y="29439"/>
                  </a:lnTo>
                  <a:lnTo>
                    <a:pt x="52624" y="29405"/>
                  </a:lnTo>
                  <a:lnTo>
                    <a:pt x="52612" y="29360"/>
                  </a:lnTo>
                  <a:lnTo>
                    <a:pt x="52589" y="29326"/>
                  </a:lnTo>
                  <a:lnTo>
                    <a:pt x="52567" y="29292"/>
                  </a:lnTo>
                  <a:lnTo>
                    <a:pt x="52544" y="29269"/>
                  </a:lnTo>
                  <a:lnTo>
                    <a:pt x="52510" y="29246"/>
                  </a:lnTo>
                  <a:lnTo>
                    <a:pt x="52476" y="29235"/>
                  </a:lnTo>
                  <a:lnTo>
                    <a:pt x="52430" y="29223"/>
                  </a:lnTo>
                  <a:lnTo>
                    <a:pt x="52430" y="26926"/>
                  </a:lnTo>
                  <a:lnTo>
                    <a:pt x="52476" y="26926"/>
                  </a:lnTo>
                  <a:lnTo>
                    <a:pt x="52521" y="26903"/>
                  </a:lnTo>
                  <a:lnTo>
                    <a:pt x="52555" y="26880"/>
                  </a:lnTo>
                  <a:lnTo>
                    <a:pt x="52589" y="26857"/>
                  </a:lnTo>
                  <a:lnTo>
                    <a:pt x="52624" y="26812"/>
                  </a:lnTo>
                  <a:lnTo>
                    <a:pt x="52646" y="26778"/>
                  </a:lnTo>
                  <a:lnTo>
                    <a:pt x="52658" y="26732"/>
                  </a:lnTo>
                  <a:lnTo>
                    <a:pt x="52658" y="26687"/>
                  </a:lnTo>
                  <a:lnTo>
                    <a:pt x="52658" y="26630"/>
                  </a:lnTo>
                  <a:lnTo>
                    <a:pt x="52635" y="26584"/>
                  </a:lnTo>
                  <a:lnTo>
                    <a:pt x="54591" y="25458"/>
                  </a:lnTo>
                  <a:lnTo>
                    <a:pt x="54626" y="25504"/>
                  </a:lnTo>
                  <a:lnTo>
                    <a:pt x="54671" y="25538"/>
                  </a:lnTo>
                  <a:lnTo>
                    <a:pt x="54728" y="25560"/>
                  </a:lnTo>
                  <a:lnTo>
                    <a:pt x="54842" y="25560"/>
                  </a:lnTo>
                  <a:lnTo>
                    <a:pt x="54887" y="25538"/>
                  </a:lnTo>
                  <a:lnTo>
                    <a:pt x="54933" y="25504"/>
                  </a:lnTo>
                  <a:lnTo>
                    <a:pt x="54978" y="25458"/>
                  </a:lnTo>
                  <a:close/>
                  <a:moveTo>
                    <a:pt x="21398" y="25458"/>
                  </a:moveTo>
                  <a:lnTo>
                    <a:pt x="21432" y="25515"/>
                  </a:lnTo>
                  <a:lnTo>
                    <a:pt x="21478" y="25549"/>
                  </a:lnTo>
                  <a:lnTo>
                    <a:pt x="21535" y="25572"/>
                  </a:lnTo>
                  <a:lnTo>
                    <a:pt x="21603" y="25583"/>
                  </a:lnTo>
                  <a:lnTo>
                    <a:pt x="21660" y="25572"/>
                  </a:lnTo>
                  <a:lnTo>
                    <a:pt x="21717" y="25549"/>
                  </a:lnTo>
                  <a:lnTo>
                    <a:pt x="21762" y="25515"/>
                  </a:lnTo>
                  <a:lnTo>
                    <a:pt x="21808" y="25469"/>
                  </a:lnTo>
                  <a:lnTo>
                    <a:pt x="23764" y="26596"/>
                  </a:lnTo>
                  <a:lnTo>
                    <a:pt x="23753" y="26641"/>
                  </a:lnTo>
                  <a:lnTo>
                    <a:pt x="23741" y="26687"/>
                  </a:lnTo>
                  <a:lnTo>
                    <a:pt x="23753" y="26721"/>
                  </a:lnTo>
                  <a:lnTo>
                    <a:pt x="23764" y="26766"/>
                  </a:lnTo>
                  <a:lnTo>
                    <a:pt x="23776" y="26800"/>
                  </a:lnTo>
                  <a:lnTo>
                    <a:pt x="23798" y="26835"/>
                  </a:lnTo>
                  <a:lnTo>
                    <a:pt x="23832" y="26857"/>
                  </a:lnTo>
                  <a:lnTo>
                    <a:pt x="23867" y="26880"/>
                  </a:lnTo>
                  <a:lnTo>
                    <a:pt x="23901" y="26903"/>
                  </a:lnTo>
                  <a:lnTo>
                    <a:pt x="23946" y="26903"/>
                  </a:lnTo>
                  <a:lnTo>
                    <a:pt x="23946" y="29223"/>
                  </a:lnTo>
                  <a:lnTo>
                    <a:pt x="23901" y="29235"/>
                  </a:lnTo>
                  <a:lnTo>
                    <a:pt x="23867" y="29246"/>
                  </a:lnTo>
                  <a:lnTo>
                    <a:pt x="23810" y="29292"/>
                  </a:lnTo>
                  <a:lnTo>
                    <a:pt x="23787" y="29326"/>
                  </a:lnTo>
                  <a:lnTo>
                    <a:pt x="23764" y="29360"/>
                  </a:lnTo>
                  <a:lnTo>
                    <a:pt x="23753" y="29405"/>
                  </a:lnTo>
                  <a:lnTo>
                    <a:pt x="23753" y="29439"/>
                  </a:lnTo>
                  <a:lnTo>
                    <a:pt x="23753" y="29474"/>
                  </a:lnTo>
                  <a:lnTo>
                    <a:pt x="23764" y="29519"/>
                  </a:lnTo>
                  <a:lnTo>
                    <a:pt x="21762" y="30679"/>
                  </a:lnTo>
                  <a:lnTo>
                    <a:pt x="21728" y="30645"/>
                  </a:lnTo>
                  <a:lnTo>
                    <a:pt x="21694" y="30611"/>
                  </a:lnTo>
                  <a:lnTo>
                    <a:pt x="21648" y="30600"/>
                  </a:lnTo>
                  <a:lnTo>
                    <a:pt x="21557" y="30600"/>
                  </a:lnTo>
                  <a:lnTo>
                    <a:pt x="21512" y="30623"/>
                  </a:lnTo>
                  <a:lnTo>
                    <a:pt x="21466" y="30645"/>
                  </a:lnTo>
                  <a:lnTo>
                    <a:pt x="21444" y="30679"/>
                  </a:lnTo>
                  <a:lnTo>
                    <a:pt x="19453" y="29530"/>
                  </a:lnTo>
                  <a:lnTo>
                    <a:pt x="19476" y="29485"/>
                  </a:lnTo>
                  <a:lnTo>
                    <a:pt x="19476" y="29439"/>
                  </a:lnTo>
                  <a:lnTo>
                    <a:pt x="19476" y="29394"/>
                  </a:lnTo>
                  <a:lnTo>
                    <a:pt x="19453" y="29348"/>
                  </a:lnTo>
                  <a:lnTo>
                    <a:pt x="19442" y="29314"/>
                  </a:lnTo>
                  <a:lnTo>
                    <a:pt x="19407" y="29269"/>
                  </a:lnTo>
                  <a:lnTo>
                    <a:pt x="19373" y="29246"/>
                  </a:lnTo>
                  <a:lnTo>
                    <a:pt x="19339" y="29223"/>
                  </a:lnTo>
                  <a:lnTo>
                    <a:pt x="19294" y="29201"/>
                  </a:lnTo>
                  <a:lnTo>
                    <a:pt x="19248" y="29201"/>
                  </a:lnTo>
                  <a:lnTo>
                    <a:pt x="19248" y="26937"/>
                  </a:lnTo>
                  <a:lnTo>
                    <a:pt x="19294" y="26937"/>
                  </a:lnTo>
                  <a:lnTo>
                    <a:pt x="19339" y="26914"/>
                  </a:lnTo>
                  <a:lnTo>
                    <a:pt x="19385" y="26891"/>
                  </a:lnTo>
                  <a:lnTo>
                    <a:pt x="19419" y="26857"/>
                  </a:lnTo>
                  <a:lnTo>
                    <a:pt x="19453" y="26823"/>
                  </a:lnTo>
                  <a:lnTo>
                    <a:pt x="19464" y="26778"/>
                  </a:lnTo>
                  <a:lnTo>
                    <a:pt x="19487" y="26732"/>
                  </a:lnTo>
                  <a:lnTo>
                    <a:pt x="19487" y="26687"/>
                  </a:lnTo>
                  <a:lnTo>
                    <a:pt x="19487" y="26630"/>
                  </a:lnTo>
                  <a:lnTo>
                    <a:pt x="19464" y="26573"/>
                  </a:lnTo>
                  <a:lnTo>
                    <a:pt x="21398" y="25458"/>
                  </a:lnTo>
                  <a:close/>
                  <a:moveTo>
                    <a:pt x="2424" y="25458"/>
                  </a:moveTo>
                  <a:lnTo>
                    <a:pt x="2469" y="25504"/>
                  </a:lnTo>
                  <a:lnTo>
                    <a:pt x="2515" y="25549"/>
                  </a:lnTo>
                  <a:lnTo>
                    <a:pt x="2572" y="25572"/>
                  </a:lnTo>
                  <a:lnTo>
                    <a:pt x="2697" y="25572"/>
                  </a:lnTo>
                  <a:lnTo>
                    <a:pt x="2742" y="25549"/>
                  </a:lnTo>
                  <a:lnTo>
                    <a:pt x="2799" y="25515"/>
                  </a:lnTo>
                  <a:lnTo>
                    <a:pt x="2833" y="25469"/>
                  </a:lnTo>
                  <a:lnTo>
                    <a:pt x="4801" y="26596"/>
                  </a:lnTo>
                  <a:lnTo>
                    <a:pt x="4790" y="26641"/>
                  </a:lnTo>
                  <a:lnTo>
                    <a:pt x="4779" y="26687"/>
                  </a:lnTo>
                  <a:lnTo>
                    <a:pt x="4790" y="26721"/>
                  </a:lnTo>
                  <a:lnTo>
                    <a:pt x="4801" y="26766"/>
                  </a:lnTo>
                  <a:lnTo>
                    <a:pt x="4813" y="26800"/>
                  </a:lnTo>
                  <a:lnTo>
                    <a:pt x="4836" y="26835"/>
                  </a:lnTo>
                  <a:lnTo>
                    <a:pt x="4870" y="26857"/>
                  </a:lnTo>
                  <a:lnTo>
                    <a:pt x="4904" y="26880"/>
                  </a:lnTo>
                  <a:lnTo>
                    <a:pt x="4938" y="26891"/>
                  </a:lnTo>
                  <a:lnTo>
                    <a:pt x="4972" y="26903"/>
                  </a:lnTo>
                  <a:lnTo>
                    <a:pt x="4972" y="29235"/>
                  </a:lnTo>
                  <a:lnTo>
                    <a:pt x="4938" y="29246"/>
                  </a:lnTo>
                  <a:lnTo>
                    <a:pt x="4904" y="29257"/>
                  </a:lnTo>
                  <a:lnTo>
                    <a:pt x="4847" y="29303"/>
                  </a:lnTo>
                  <a:lnTo>
                    <a:pt x="4824" y="29326"/>
                  </a:lnTo>
                  <a:lnTo>
                    <a:pt x="4801" y="29360"/>
                  </a:lnTo>
                  <a:lnTo>
                    <a:pt x="4790" y="29405"/>
                  </a:lnTo>
                  <a:lnTo>
                    <a:pt x="4790" y="29439"/>
                  </a:lnTo>
                  <a:lnTo>
                    <a:pt x="4790" y="29474"/>
                  </a:lnTo>
                  <a:lnTo>
                    <a:pt x="4801" y="29519"/>
                  </a:lnTo>
                  <a:lnTo>
                    <a:pt x="2765" y="30691"/>
                  </a:lnTo>
                  <a:lnTo>
                    <a:pt x="2742" y="30657"/>
                  </a:lnTo>
                  <a:lnTo>
                    <a:pt x="2708" y="30645"/>
                  </a:lnTo>
                  <a:lnTo>
                    <a:pt x="2674" y="30623"/>
                  </a:lnTo>
                  <a:lnTo>
                    <a:pt x="2595" y="30623"/>
                  </a:lnTo>
                  <a:lnTo>
                    <a:pt x="2549" y="30645"/>
                  </a:lnTo>
                  <a:lnTo>
                    <a:pt x="2515" y="30668"/>
                  </a:lnTo>
                  <a:lnTo>
                    <a:pt x="2492" y="30691"/>
                  </a:lnTo>
                  <a:lnTo>
                    <a:pt x="501" y="29542"/>
                  </a:lnTo>
                  <a:lnTo>
                    <a:pt x="513" y="29496"/>
                  </a:lnTo>
                  <a:lnTo>
                    <a:pt x="524" y="29439"/>
                  </a:lnTo>
                  <a:lnTo>
                    <a:pt x="513" y="29394"/>
                  </a:lnTo>
                  <a:lnTo>
                    <a:pt x="501" y="29348"/>
                  </a:lnTo>
                  <a:lnTo>
                    <a:pt x="479" y="29303"/>
                  </a:lnTo>
                  <a:lnTo>
                    <a:pt x="445" y="29269"/>
                  </a:lnTo>
                  <a:lnTo>
                    <a:pt x="410" y="29235"/>
                  </a:lnTo>
                  <a:lnTo>
                    <a:pt x="376" y="29212"/>
                  </a:lnTo>
                  <a:lnTo>
                    <a:pt x="331" y="29189"/>
                  </a:lnTo>
                  <a:lnTo>
                    <a:pt x="285" y="29189"/>
                  </a:lnTo>
                  <a:lnTo>
                    <a:pt x="285" y="26869"/>
                  </a:lnTo>
                  <a:lnTo>
                    <a:pt x="342" y="26846"/>
                  </a:lnTo>
                  <a:lnTo>
                    <a:pt x="399" y="26812"/>
                  </a:lnTo>
                  <a:lnTo>
                    <a:pt x="433" y="26755"/>
                  </a:lnTo>
                  <a:lnTo>
                    <a:pt x="445" y="26687"/>
                  </a:lnTo>
                  <a:lnTo>
                    <a:pt x="445" y="26653"/>
                  </a:lnTo>
                  <a:lnTo>
                    <a:pt x="433" y="26618"/>
                  </a:lnTo>
                  <a:lnTo>
                    <a:pt x="2424" y="25458"/>
                  </a:lnTo>
                  <a:close/>
                  <a:moveTo>
                    <a:pt x="26153" y="25447"/>
                  </a:moveTo>
                  <a:lnTo>
                    <a:pt x="26187" y="25492"/>
                  </a:lnTo>
                  <a:lnTo>
                    <a:pt x="26233" y="25526"/>
                  </a:lnTo>
                  <a:lnTo>
                    <a:pt x="26290" y="25549"/>
                  </a:lnTo>
                  <a:lnTo>
                    <a:pt x="26392" y="25549"/>
                  </a:lnTo>
                  <a:lnTo>
                    <a:pt x="26449" y="25526"/>
                  </a:lnTo>
                  <a:lnTo>
                    <a:pt x="26483" y="25492"/>
                  </a:lnTo>
                  <a:lnTo>
                    <a:pt x="26517" y="25458"/>
                  </a:lnTo>
                  <a:lnTo>
                    <a:pt x="28474" y="26584"/>
                  </a:lnTo>
                  <a:lnTo>
                    <a:pt x="28462" y="26630"/>
                  </a:lnTo>
                  <a:lnTo>
                    <a:pt x="28462" y="26687"/>
                  </a:lnTo>
                  <a:lnTo>
                    <a:pt x="28462" y="26732"/>
                  </a:lnTo>
                  <a:lnTo>
                    <a:pt x="28474" y="26778"/>
                  </a:lnTo>
                  <a:lnTo>
                    <a:pt x="28496" y="26812"/>
                  </a:lnTo>
                  <a:lnTo>
                    <a:pt x="28519" y="26857"/>
                  </a:lnTo>
                  <a:lnTo>
                    <a:pt x="28553" y="26880"/>
                  </a:lnTo>
                  <a:lnTo>
                    <a:pt x="28599" y="26914"/>
                  </a:lnTo>
                  <a:lnTo>
                    <a:pt x="28633" y="26926"/>
                  </a:lnTo>
                  <a:lnTo>
                    <a:pt x="28678" y="26937"/>
                  </a:lnTo>
                  <a:lnTo>
                    <a:pt x="28678" y="29257"/>
                  </a:lnTo>
                  <a:lnTo>
                    <a:pt x="28621" y="29280"/>
                  </a:lnTo>
                  <a:lnTo>
                    <a:pt x="28565" y="29314"/>
                  </a:lnTo>
                  <a:lnTo>
                    <a:pt x="28530" y="29371"/>
                  </a:lnTo>
                  <a:lnTo>
                    <a:pt x="28519" y="29439"/>
                  </a:lnTo>
                  <a:lnTo>
                    <a:pt x="28530" y="29496"/>
                  </a:lnTo>
                  <a:lnTo>
                    <a:pt x="26483" y="30679"/>
                  </a:lnTo>
                  <a:lnTo>
                    <a:pt x="26449" y="30657"/>
                  </a:lnTo>
                  <a:lnTo>
                    <a:pt x="26415" y="30634"/>
                  </a:lnTo>
                  <a:lnTo>
                    <a:pt x="26381" y="30623"/>
                  </a:lnTo>
                  <a:lnTo>
                    <a:pt x="26346" y="30611"/>
                  </a:lnTo>
                  <a:lnTo>
                    <a:pt x="26301" y="30623"/>
                  </a:lnTo>
                  <a:lnTo>
                    <a:pt x="26255" y="30634"/>
                  </a:lnTo>
                  <a:lnTo>
                    <a:pt x="26221" y="30657"/>
                  </a:lnTo>
                  <a:lnTo>
                    <a:pt x="26199" y="30691"/>
                  </a:lnTo>
                  <a:lnTo>
                    <a:pt x="24174" y="29519"/>
                  </a:lnTo>
                  <a:lnTo>
                    <a:pt x="24185" y="29485"/>
                  </a:lnTo>
                  <a:lnTo>
                    <a:pt x="24196" y="29439"/>
                  </a:lnTo>
                  <a:lnTo>
                    <a:pt x="24185" y="29394"/>
                  </a:lnTo>
                  <a:lnTo>
                    <a:pt x="24174" y="29360"/>
                  </a:lnTo>
                  <a:lnTo>
                    <a:pt x="24162" y="29326"/>
                  </a:lnTo>
                  <a:lnTo>
                    <a:pt x="24128" y="29292"/>
                  </a:lnTo>
                  <a:lnTo>
                    <a:pt x="24105" y="29269"/>
                  </a:lnTo>
                  <a:lnTo>
                    <a:pt x="24071" y="29246"/>
                  </a:lnTo>
                  <a:lnTo>
                    <a:pt x="24026" y="29235"/>
                  </a:lnTo>
                  <a:lnTo>
                    <a:pt x="23992" y="29223"/>
                  </a:lnTo>
                  <a:lnTo>
                    <a:pt x="23992" y="26914"/>
                  </a:lnTo>
                  <a:lnTo>
                    <a:pt x="24026" y="26903"/>
                  </a:lnTo>
                  <a:lnTo>
                    <a:pt x="24071" y="26891"/>
                  </a:lnTo>
                  <a:lnTo>
                    <a:pt x="24105" y="26869"/>
                  </a:lnTo>
                  <a:lnTo>
                    <a:pt x="24140" y="26835"/>
                  </a:lnTo>
                  <a:lnTo>
                    <a:pt x="24162" y="26812"/>
                  </a:lnTo>
                  <a:lnTo>
                    <a:pt x="24185" y="26766"/>
                  </a:lnTo>
                  <a:lnTo>
                    <a:pt x="24196" y="26732"/>
                  </a:lnTo>
                  <a:lnTo>
                    <a:pt x="24196" y="26687"/>
                  </a:lnTo>
                  <a:lnTo>
                    <a:pt x="24196" y="26641"/>
                  </a:lnTo>
                  <a:lnTo>
                    <a:pt x="24174" y="26596"/>
                  </a:lnTo>
                  <a:lnTo>
                    <a:pt x="26153" y="25447"/>
                  </a:lnTo>
                  <a:close/>
                  <a:moveTo>
                    <a:pt x="9556" y="29553"/>
                  </a:moveTo>
                  <a:lnTo>
                    <a:pt x="9590" y="29599"/>
                  </a:lnTo>
                  <a:lnTo>
                    <a:pt x="9636" y="29633"/>
                  </a:lnTo>
                  <a:lnTo>
                    <a:pt x="9693" y="29656"/>
                  </a:lnTo>
                  <a:lnTo>
                    <a:pt x="9750" y="29667"/>
                  </a:lnTo>
                  <a:lnTo>
                    <a:pt x="9807" y="29656"/>
                  </a:lnTo>
                  <a:lnTo>
                    <a:pt x="9852" y="29633"/>
                  </a:lnTo>
                  <a:lnTo>
                    <a:pt x="9898" y="29599"/>
                  </a:lnTo>
                  <a:lnTo>
                    <a:pt x="9932" y="29565"/>
                  </a:lnTo>
                  <a:lnTo>
                    <a:pt x="11900" y="30702"/>
                  </a:lnTo>
                  <a:lnTo>
                    <a:pt x="11877" y="30736"/>
                  </a:lnTo>
                  <a:lnTo>
                    <a:pt x="11877" y="30793"/>
                  </a:lnTo>
                  <a:lnTo>
                    <a:pt x="11877" y="30839"/>
                  </a:lnTo>
                  <a:lnTo>
                    <a:pt x="11888" y="30873"/>
                  </a:lnTo>
                  <a:lnTo>
                    <a:pt x="11911" y="30918"/>
                  </a:lnTo>
                  <a:lnTo>
                    <a:pt x="11934" y="30952"/>
                  </a:lnTo>
                  <a:lnTo>
                    <a:pt x="11968" y="30975"/>
                  </a:lnTo>
                  <a:lnTo>
                    <a:pt x="12002" y="30998"/>
                  </a:lnTo>
                  <a:lnTo>
                    <a:pt x="12048" y="31021"/>
                  </a:lnTo>
                  <a:lnTo>
                    <a:pt x="12093" y="31032"/>
                  </a:lnTo>
                  <a:lnTo>
                    <a:pt x="12093" y="33364"/>
                  </a:lnTo>
                  <a:lnTo>
                    <a:pt x="12025" y="33387"/>
                  </a:lnTo>
                  <a:lnTo>
                    <a:pt x="11979" y="33421"/>
                  </a:lnTo>
                  <a:lnTo>
                    <a:pt x="11945" y="33478"/>
                  </a:lnTo>
                  <a:lnTo>
                    <a:pt x="11934" y="33546"/>
                  </a:lnTo>
                  <a:lnTo>
                    <a:pt x="11945" y="33603"/>
                  </a:lnTo>
                  <a:lnTo>
                    <a:pt x="9966" y="34752"/>
                  </a:lnTo>
                  <a:lnTo>
                    <a:pt x="9920" y="34706"/>
                  </a:lnTo>
                  <a:lnTo>
                    <a:pt x="9875" y="34661"/>
                  </a:lnTo>
                  <a:lnTo>
                    <a:pt x="9818" y="34638"/>
                  </a:lnTo>
                  <a:lnTo>
                    <a:pt x="9750" y="34638"/>
                  </a:lnTo>
                  <a:lnTo>
                    <a:pt x="9681" y="34649"/>
                  </a:lnTo>
                  <a:lnTo>
                    <a:pt x="9625" y="34672"/>
                  </a:lnTo>
                  <a:lnTo>
                    <a:pt x="9568" y="34706"/>
                  </a:lnTo>
                  <a:lnTo>
                    <a:pt x="9534" y="34752"/>
                  </a:lnTo>
                  <a:lnTo>
                    <a:pt x="7554" y="33614"/>
                  </a:lnTo>
                  <a:lnTo>
                    <a:pt x="7566" y="33546"/>
                  </a:lnTo>
                  <a:lnTo>
                    <a:pt x="7566" y="33512"/>
                  </a:lnTo>
                  <a:lnTo>
                    <a:pt x="7554" y="33478"/>
                  </a:lnTo>
                  <a:lnTo>
                    <a:pt x="7520" y="33421"/>
                  </a:lnTo>
                  <a:lnTo>
                    <a:pt x="7463" y="33375"/>
                  </a:lnTo>
                  <a:lnTo>
                    <a:pt x="7395" y="33353"/>
                  </a:lnTo>
                  <a:lnTo>
                    <a:pt x="7395" y="30987"/>
                  </a:lnTo>
                  <a:lnTo>
                    <a:pt x="7429" y="30987"/>
                  </a:lnTo>
                  <a:lnTo>
                    <a:pt x="7463" y="30964"/>
                  </a:lnTo>
                  <a:lnTo>
                    <a:pt x="7520" y="30918"/>
                  </a:lnTo>
                  <a:lnTo>
                    <a:pt x="7566" y="30861"/>
                  </a:lnTo>
                  <a:lnTo>
                    <a:pt x="7566" y="30827"/>
                  </a:lnTo>
                  <a:lnTo>
                    <a:pt x="7577" y="30793"/>
                  </a:lnTo>
                  <a:lnTo>
                    <a:pt x="7566" y="30748"/>
                  </a:lnTo>
                  <a:lnTo>
                    <a:pt x="7554" y="30714"/>
                  </a:lnTo>
                  <a:lnTo>
                    <a:pt x="9556" y="29553"/>
                  </a:lnTo>
                  <a:close/>
                  <a:moveTo>
                    <a:pt x="14345" y="29530"/>
                  </a:moveTo>
                  <a:lnTo>
                    <a:pt x="14379" y="29565"/>
                  </a:lnTo>
                  <a:lnTo>
                    <a:pt x="14414" y="29587"/>
                  </a:lnTo>
                  <a:lnTo>
                    <a:pt x="14448" y="29599"/>
                  </a:lnTo>
                  <a:lnTo>
                    <a:pt x="14493" y="29610"/>
                  </a:lnTo>
                  <a:lnTo>
                    <a:pt x="14527" y="29599"/>
                  </a:lnTo>
                  <a:lnTo>
                    <a:pt x="14573" y="29587"/>
                  </a:lnTo>
                  <a:lnTo>
                    <a:pt x="14607" y="29565"/>
                  </a:lnTo>
                  <a:lnTo>
                    <a:pt x="14630" y="29542"/>
                  </a:lnTo>
                  <a:lnTo>
                    <a:pt x="16700" y="30736"/>
                  </a:lnTo>
                  <a:lnTo>
                    <a:pt x="16689" y="30793"/>
                  </a:lnTo>
                  <a:lnTo>
                    <a:pt x="16700" y="30850"/>
                  </a:lnTo>
                  <a:lnTo>
                    <a:pt x="16734" y="30896"/>
                  </a:lnTo>
                  <a:lnTo>
                    <a:pt x="16768" y="30941"/>
                  </a:lnTo>
                  <a:lnTo>
                    <a:pt x="16825" y="30952"/>
                  </a:lnTo>
                  <a:lnTo>
                    <a:pt x="16825" y="33353"/>
                  </a:lnTo>
                  <a:lnTo>
                    <a:pt x="16768" y="33375"/>
                  </a:lnTo>
                  <a:lnTo>
                    <a:pt x="16711" y="33421"/>
                  </a:lnTo>
                  <a:lnTo>
                    <a:pt x="16677" y="33478"/>
                  </a:lnTo>
                  <a:lnTo>
                    <a:pt x="16666" y="33546"/>
                  </a:lnTo>
                  <a:lnTo>
                    <a:pt x="16677" y="33603"/>
                  </a:lnTo>
                  <a:lnTo>
                    <a:pt x="14675" y="34763"/>
                  </a:lnTo>
                  <a:lnTo>
                    <a:pt x="14641" y="34718"/>
                  </a:lnTo>
                  <a:lnTo>
                    <a:pt x="14596" y="34684"/>
                  </a:lnTo>
                  <a:lnTo>
                    <a:pt x="14550" y="34672"/>
                  </a:lnTo>
                  <a:lnTo>
                    <a:pt x="14493" y="34661"/>
                  </a:lnTo>
                  <a:lnTo>
                    <a:pt x="14436" y="34672"/>
                  </a:lnTo>
                  <a:lnTo>
                    <a:pt x="14379" y="34695"/>
                  </a:lnTo>
                  <a:lnTo>
                    <a:pt x="14334" y="34729"/>
                  </a:lnTo>
                  <a:lnTo>
                    <a:pt x="14300" y="34763"/>
                  </a:lnTo>
                  <a:lnTo>
                    <a:pt x="12298" y="33614"/>
                  </a:lnTo>
                  <a:lnTo>
                    <a:pt x="12309" y="33580"/>
                  </a:lnTo>
                  <a:lnTo>
                    <a:pt x="12309" y="33546"/>
                  </a:lnTo>
                  <a:lnTo>
                    <a:pt x="12309" y="33512"/>
                  </a:lnTo>
                  <a:lnTo>
                    <a:pt x="12298" y="33478"/>
                  </a:lnTo>
                  <a:lnTo>
                    <a:pt x="12264" y="33421"/>
                  </a:lnTo>
                  <a:lnTo>
                    <a:pt x="12207" y="33375"/>
                  </a:lnTo>
                  <a:lnTo>
                    <a:pt x="12173" y="33364"/>
                  </a:lnTo>
                  <a:lnTo>
                    <a:pt x="12139" y="33353"/>
                  </a:lnTo>
                  <a:lnTo>
                    <a:pt x="12139" y="31032"/>
                  </a:lnTo>
                  <a:lnTo>
                    <a:pt x="12184" y="31021"/>
                  </a:lnTo>
                  <a:lnTo>
                    <a:pt x="12230" y="31009"/>
                  </a:lnTo>
                  <a:lnTo>
                    <a:pt x="12264" y="30987"/>
                  </a:lnTo>
                  <a:lnTo>
                    <a:pt x="12298" y="30952"/>
                  </a:lnTo>
                  <a:lnTo>
                    <a:pt x="12332" y="30918"/>
                  </a:lnTo>
                  <a:lnTo>
                    <a:pt x="12343" y="30884"/>
                  </a:lnTo>
                  <a:lnTo>
                    <a:pt x="12366" y="30839"/>
                  </a:lnTo>
                  <a:lnTo>
                    <a:pt x="12366" y="30793"/>
                  </a:lnTo>
                  <a:lnTo>
                    <a:pt x="12366" y="30736"/>
                  </a:lnTo>
                  <a:lnTo>
                    <a:pt x="12343" y="30691"/>
                  </a:lnTo>
                  <a:lnTo>
                    <a:pt x="14345" y="29530"/>
                  </a:lnTo>
                  <a:close/>
                  <a:moveTo>
                    <a:pt x="23787" y="29553"/>
                  </a:moveTo>
                  <a:lnTo>
                    <a:pt x="23821" y="29599"/>
                  </a:lnTo>
                  <a:lnTo>
                    <a:pt x="23867" y="29633"/>
                  </a:lnTo>
                  <a:lnTo>
                    <a:pt x="23912" y="29656"/>
                  </a:lnTo>
                  <a:lnTo>
                    <a:pt x="23969" y="29667"/>
                  </a:lnTo>
                  <a:lnTo>
                    <a:pt x="24026" y="29656"/>
                  </a:lnTo>
                  <a:lnTo>
                    <a:pt x="24071" y="29633"/>
                  </a:lnTo>
                  <a:lnTo>
                    <a:pt x="24117" y="29599"/>
                  </a:lnTo>
                  <a:lnTo>
                    <a:pt x="24151" y="29565"/>
                  </a:lnTo>
                  <a:lnTo>
                    <a:pt x="26176" y="30736"/>
                  </a:lnTo>
                  <a:lnTo>
                    <a:pt x="26164" y="30793"/>
                  </a:lnTo>
                  <a:lnTo>
                    <a:pt x="26176" y="30850"/>
                  </a:lnTo>
                  <a:lnTo>
                    <a:pt x="26210" y="30896"/>
                  </a:lnTo>
                  <a:lnTo>
                    <a:pt x="26255" y="30941"/>
                  </a:lnTo>
                  <a:lnTo>
                    <a:pt x="26312" y="30964"/>
                  </a:lnTo>
                  <a:lnTo>
                    <a:pt x="26312" y="33330"/>
                  </a:lnTo>
                  <a:lnTo>
                    <a:pt x="26278" y="33341"/>
                  </a:lnTo>
                  <a:lnTo>
                    <a:pt x="26244" y="33364"/>
                  </a:lnTo>
                  <a:lnTo>
                    <a:pt x="26176" y="33409"/>
                  </a:lnTo>
                  <a:lnTo>
                    <a:pt x="26142" y="33466"/>
                  </a:lnTo>
                  <a:lnTo>
                    <a:pt x="26130" y="33500"/>
                  </a:lnTo>
                  <a:lnTo>
                    <a:pt x="26130" y="33546"/>
                  </a:lnTo>
                  <a:lnTo>
                    <a:pt x="26130" y="33580"/>
                  </a:lnTo>
                  <a:lnTo>
                    <a:pt x="26142" y="33614"/>
                  </a:lnTo>
                  <a:lnTo>
                    <a:pt x="24128" y="34775"/>
                  </a:lnTo>
                  <a:lnTo>
                    <a:pt x="24105" y="34740"/>
                  </a:lnTo>
                  <a:lnTo>
                    <a:pt x="24060" y="34718"/>
                  </a:lnTo>
                  <a:lnTo>
                    <a:pt x="24014" y="34706"/>
                  </a:lnTo>
                  <a:lnTo>
                    <a:pt x="23969" y="34695"/>
                  </a:lnTo>
                  <a:lnTo>
                    <a:pt x="23923" y="34706"/>
                  </a:lnTo>
                  <a:lnTo>
                    <a:pt x="23878" y="34718"/>
                  </a:lnTo>
                  <a:lnTo>
                    <a:pt x="23844" y="34752"/>
                  </a:lnTo>
                  <a:lnTo>
                    <a:pt x="23810" y="34786"/>
                  </a:lnTo>
                  <a:lnTo>
                    <a:pt x="21808" y="33626"/>
                  </a:lnTo>
                  <a:lnTo>
                    <a:pt x="21819" y="33591"/>
                  </a:lnTo>
                  <a:lnTo>
                    <a:pt x="21819" y="33546"/>
                  </a:lnTo>
                  <a:lnTo>
                    <a:pt x="21819" y="33500"/>
                  </a:lnTo>
                  <a:lnTo>
                    <a:pt x="21808" y="33466"/>
                  </a:lnTo>
                  <a:lnTo>
                    <a:pt x="21785" y="33421"/>
                  </a:lnTo>
                  <a:lnTo>
                    <a:pt x="21762" y="33398"/>
                  </a:lnTo>
                  <a:lnTo>
                    <a:pt x="21728" y="33364"/>
                  </a:lnTo>
                  <a:lnTo>
                    <a:pt x="21694" y="33341"/>
                  </a:lnTo>
                  <a:lnTo>
                    <a:pt x="21660" y="33330"/>
                  </a:lnTo>
                  <a:lnTo>
                    <a:pt x="21614" y="33330"/>
                  </a:lnTo>
                  <a:lnTo>
                    <a:pt x="21614" y="30975"/>
                  </a:lnTo>
                  <a:lnTo>
                    <a:pt x="21648" y="30975"/>
                  </a:lnTo>
                  <a:lnTo>
                    <a:pt x="21682" y="30964"/>
                  </a:lnTo>
                  <a:lnTo>
                    <a:pt x="21739" y="30918"/>
                  </a:lnTo>
                  <a:lnTo>
                    <a:pt x="21785" y="30861"/>
                  </a:lnTo>
                  <a:lnTo>
                    <a:pt x="21796" y="30827"/>
                  </a:lnTo>
                  <a:lnTo>
                    <a:pt x="21796" y="30793"/>
                  </a:lnTo>
                  <a:lnTo>
                    <a:pt x="21796" y="30748"/>
                  </a:lnTo>
                  <a:lnTo>
                    <a:pt x="21785" y="30714"/>
                  </a:lnTo>
                  <a:lnTo>
                    <a:pt x="23787" y="29553"/>
                  </a:lnTo>
                  <a:close/>
                  <a:moveTo>
                    <a:pt x="28553" y="29542"/>
                  </a:moveTo>
                  <a:lnTo>
                    <a:pt x="28576" y="29576"/>
                  </a:lnTo>
                  <a:lnTo>
                    <a:pt x="28621" y="29610"/>
                  </a:lnTo>
                  <a:lnTo>
                    <a:pt x="28667" y="29621"/>
                  </a:lnTo>
                  <a:lnTo>
                    <a:pt x="28712" y="29633"/>
                  </a:lnTo>
                  <a:lnTo>
                    <a:pt x="28758" y="29621"/>
                  </a:lnTo>
                  <a:lnTo>
                    <a:pt x="28803" y="29610"/>
                  </a:lnTo>
                  <a:lnTo>
                    <a:pt x="28838" y="29587"/>
                  </a:lnTo>
                  <a:lnTo>
                    <a:pt x="28872" y="29553"/>
                  </a:lnTo>
                  <a:lnTo>
                    <a:pt x="30828" y="30679"/>
                  </a:lnTo>
                  <a:lnTo>
                    <a:pt x="30817" y="30736"/>
                  </a:lnTo>
                  <a:lnTo>
                    <a:pt x="30817" y="30793"/>
                  </a:lnTo>
                  <a:lnTo>
                    <a:pt x="30817" y="30839"/>
                  </a:lnTo>
                  <a:lnTo>
                    <a:pt x="30828" y="30884"/>
                  </a:lnTo>
                  <a:lnTo>
                    <a:pt x="30851" y="30930"/>
                  </a:lnTo>
                  <a:lnTo>
                    <a:pt x="30885" y="30964"/>
                  </a:lnTo>
                  <a:lnTo>
                    <a:pt x="30919" y="30998"/>
                  </a:lnTo>
                  <a:lnTo>
                    <a:pt x="30953" y="31032"/>
                  </a:lnTo>
                  <a:lnTo>
                    <a:pt x="30999" y="31043"/>
                  </a:lnTo>
                  <a:lnTo>
                    <a:pt x="31056" y="31055"/>
                  </a:lnTo>
                  <a:lnTo>
                    <a:pt x="31056" y="33330"/>
                  </a:lnTo>
                  <a:lnTo>
                    <a:pt x="31010" y="33330"/>
                  </a:lnTo>
                  <a:lnTo>
                    <a:pt x="30976" y="33353"/>
                  </a:lnTo>
                  <a:lnTo>
                    <a:pt x="30942" y="33375"/>
                  </a:lnTo>
                  <a:lnTo>
                    <a:pt x="30919" y="33398"/>
                  </a:lnTo>
                  <a:lnTo>
                    <a:pt x="30885" y="33432"/>
                  </a:lnTo>
                  <a:lnTo>
                    <a:pt x="30874" y="33466"/>
                  </a:lnTo>
                  <a:lnTo>
                    <a:pt x="30862" y="33500"/>
                  </a:lnTo>
                  <a:lnTo>
                    <a:pt x="30862" y="33546"/>
                  </a:lnTo>
                  <a:lnTo>
                    <a:pt x="30862" y="33580"/>
                  </a:lnTo>
                  <a:lnTo>
                    <a:pt x="30874" y="33626"/>
                  </a:lnTo>
                  <a:lnTo>
                    <a:pt x="28872" y="34775"/>
                  </a:lnTo>
                  <a:lnTo>
                    <a:pt x="28838" y="34740"/>
                  </a:lnTo>
                  <a:lnTo>
                    <a:pt x="28803" y="34718"/>
                  </a:lnTo>
                  <a:lnTo>
                    <a:pt x="28758" y="34695"/>
                  </a:lnTo>
                  <a:lnTo>
                    <a:pt x="28656" y="34695"/>
                  </a:lnTo>
                  <a:lnTo>
                    <a:pt x="28610" y="34718"/>
                  </a:lnTo>
                  <a:lnTo>
                    <a:pt x="28576" y="34740"/>
                  </a:lnTo>
                  <a:lnTo>
                    <a:pt x="28542" y="34786"/>
                  </a:lnTo>
                  <a:lnTo>
                    <a:pt x="26540" y="33626"/>
                  </a:lnTo>
                  <a:lnTo>
                    <a:pt x="26551" y="33591"/>
                  </a:lnTo>
                  <a:lnTo>
                    <a:pt x="26551" y="33546"/>
                  </a:lnTo>
                  <a:lnTo>
                    <a:pt x="26551" y="33500"/>
                  </a:lnTo>
                  <a:lnTo>
                    <a:pt x="26540" y="33466"/>
                  </a:lnTo>
                  <a:lnTo>
                    <a:pt x="26517" y="33432"/>
                  </a:lnTo>
                  <a:lnTo>
                    <a:pt x="26494" y="33398"/>
                  </a:lnTo>
                  <a:lnTo>
                    <a:pt x="26472" y="33375"/>
                  </a:lnTo>
                  <a:lnTo>
                    <a:pt x="26437" y="33353"/>
                  </a:lnTo>
                  <a:lnTo>
                    <a:pt x="26392" y="33341"/>
                  </a:lnTo>
                  <a:lnTo>
                    <a:pt x="26358" y="33330"/>
                  </a:lnTo>
                  <a:lnTo>
                    <a:pt x="26358" y="30964"/>
                  </a:lnTo>
                  <a:lnTo>
                    <a:pt x="26415" y="30941"/>
                  </a:lnTo>
                  <a:lnTo>
                    <a:pt x="26472" y="30907"/>
                  </a:lnTo>
                  <a:lnTo>
                    <a:pt x="26506" y="30850"/>
                  </a:lnTo>
                  <a:lnTo>
                    <a:pt x="26517" y="30793"/>
                  </a:lnTo>
                  <a:lnTo>
                    <a:pt x="26506" y="30725"/>
                  </a:lnTo>
                  <a:lnTo>
                    <a:pt x="28553" y="29542"/>
                  </a:lnTo>
                  <a:close/>
                  <a:moveTo>
                    <a:pt x="7531" y="33648"/>
                  </a:moveTo>
                  <a:lnTo>
                    <a:pt x="9511" y="34797"/>
                  </a:lnTo>
                  <a:lnTo>
                    <a:pt x="9499" y="34843"/>
                  </a:lnTo>
                  <a:lnTo>
                    <a:pt x="9488" y="34900"/>
                  </a:lnTo>
                  <a:lnTo>
                    <a:pt x="9499" y="34945"/>
                  </a:lnTo>
                  <a:lnTo>
                    <a:pt x="9511" y="34991"/>
                  </a:lnTo>
                  <a:lnTo>
                    <a:pt x="9534" y="35025"/>
                  </a:lnTo>
                  <a:lnTo>
                    <a:pt x="9556" y="35070"/>
                  </a:lnTo>
                  <a:lnTo>
                    <a:pt x="9590" y="35093"/>
                  </a:lnTo>
                  <a:lnTo>
                    <a:pt x="9625" y="35127"/>
                  </a:lnTo>
                  <a:lnTo>
                    <a:pt x="9670" y="35139"/>
                  </a:lnTo>
                  <a:lnTo>
                    <a:pt x="9716" y="35150"/>
                  </a:lnTo>
                  <a:lnTo>
                    <a:pt x="9716" y="37425"/>
                  </a:lnTo>
                  <a:lnTo>
                    <a:pt x="9681" y="37425"/>
                  </a:lnTo>
                  <a:lnTo>
                    <a:pt x="9636" y="37448"/>
                  </a:lnTo>
                  <a:lnTo>
                    <a:pt x="9602" y="37470"/>
                  </a:lnTo>
                  <a:lnTo>
                    <a:pt x="9568" y="37493"/>
                  </a:lnTo>
                  <a:lnTo>
                    <a:pt x="9545" y="37527"/>
                  </a:lnTo>
                  <a:lnTo>
                    <a:pt x="9534" y="37561"/>
                  </a:lnTo>
                  <a:lnTo>
                    <a:pt x="9522" y="37607"/>
                  </a:lnTo>
                  <a:lnTo>
                    <a:pt x="9511" y="37652"/>
                  </a:lnTo>
                  <a:lnTo>
                    <a:pt x="9522" y="37698"/>
                  </a:lnTo>
                  <a:lnTo>
                    <a:pt x="9534" y="37732"/>
                  </a:lnTo>
                  <a:lnTo>
                    <a:pt x="7588" y="38847"/>
                  </a:lnTo>
                  <a:lnTo>
                    <a:pt x="7554" y="38801"/>
                  </a:lnTo>
                  <a:lnTo>
                    <a:pt x="7497" y="38767"/>
                  </a:lnTo>
                  <a:lnTo>
                    <a:pt x="7440" y="38745"/>
                  </a:lnTo>
                  <a:lnTo>
                    <a:pt x="7372" y="38733"/>
                  </a:lnTo>
                  <a:lnTo>
                    <a:pt x="7304" y="38745"/>
                  </a:lnTo>
                  <a:lnTo>
                    <a:pt x="7236" y="38767"/>
                  </a:lnTo>
                  <a:lnTo>
                    <a:pt x="7190" y="38801"/>
                  </a:lnTo>
                  <a:lnTo>
                    <a:pt x="7145" y="38847"/>
                  </a:lnTo>
                  <a:lnTo>
                    <a:pt x="5165" y="37709"/>
                  </a:lnTo>
                  <a:lnTo>
                    <a:pt x="5177" y="37652"/>
                  </a:lnTo>
                  <a:lnTo>
                    <a:pt x="5165" y="37584"/>
                  </a:lnTo>
                  <a:lnTo>
                    <a:pt x="5131" y="37539"/>
                  </a:lnTo>
                  <a:lnTo>
                    <a:pt x="5086" y="37493"/>
                  </a:lnTo>
                  <a:lnTo>
                    <a:pt x="5018" y="37482"/>
                  </a:lnTo>
                  <a:lnTo>
                    <a:pt x="5018" y="35127"/>
                  </a:lnTo>
                  <a:lnTo>
                    <a:pt x="5063" y="35127"/>
                  </a:lnTo>
                  <a:lnTo>
                    <a:pt x="5109" y="35104"/>
                  </a:lnTo>
                  <a:lnTo>
                    <a:pt x="5143" y="35082"/>
                  </a:lnTo>
                  <a:lnTo>
                    <a:pt x="5177" y="35059"/>
                  </a:lnTo>
                  <a:lnTo>
                    <a:pt x="5200" y="35025"/>
                  </a:lnTo>
                  <a:lnTo>
                    <a:pt x="5222" y="34979"/>
                  </a:lnTo>
                  <a:lnTo>
                    <a:pt x="5234" y="34945"/>
                  </a:lnTo>
                  <a:lnTo>
                    <a:pt x="5234" y="34900"/>
                  </a:lnTo>
                  <a:lnTo>
                    <a:pt x="5234" y="34843"/>
                  </a:lnTo>
                  <a:lnTo>
                    <a:pt x="5222" y="34797"/>
                  </a:lnTo>
                  <a:lnTo>
                    <a:pt x="7213" y="33648"/>
                  </a:lnTo>
                  <a:lnTo>
                    <a:pt x="7236" y="33682"/>
                  </a:lnTo>
                  <a:lnTo>
                    <a:pt x="7281" y="33717"/>
                  </a:lnTo>
                  <a:lnTo>
                    <a:pt x="7327" y="33728"/>
                  </a:lnTo>
                  <a:lnTo>
                    <a:pt x="7372" y="33739"/>
                  </a:lnTo>
                  <a:lnTo>
                    <a:pt x="7418" y="33728"/>
                  </a:lnTo>
                  <a:lnTo>
                    <a:pt x="7463" y="33717"/>
                  </a:lnTo>
                  <a:lnTo>
                    <a:pt x="7497" y="33694"/>
                  </a:lnTo>
                  <a:lnTo>
                    <a:pt x="7531" y="33648"/>
                  </a:lnTo>
                  <a:close/>
                  <a:moveTo>
                    <a:pt x="21409" y="33660"/>
                  </a:moveTo>
                  <a:lnTo>
                    <a:pt x="21444" y="33705"/>
                  </a:lnTo>
                  <a:lnTo>
                    <a:pt x="21489" y="33739"/>
                  </a:lnTo>
                  <a:lnTo>
                    <a:pt x="21546" y="33762"/>
                  </a:lnTo>
                  <a:lnTo>
                    <a:pt x="21660" y="33762"/>
                  </a:lnTo>
                  <a:lnTo>
                    <a:pt x="21705" y="33739"/>
                  </a:lnTo>
                  <a:lnTo>
                    <a:pt x="21751" y="33705"/>
                  </a:lnTo>
                  <a:lnTo>
                    <a:pt x="21785" y="33671"/>
                  </a:lnTo>
                  <a:lnTo>
                    <a:pt x="23787" y="34831"/>
                  </a:lnTo>
                  <a:lnTo>
                    <a:pt x="23776" y="34900"/>
                  </a:lnTo>
                  <a:lnTo>
                    <a:pt x="23787" y="34968"/>
                  </a:lnTo>
                  <a:lnTo>
                    <a:pt x="23821" y="35025"/>
                  </a:lnTo>
                  <a:lnTo>
                    <a:pt x="23878" y="35070"/>
                  </a:lnTo>
                  <a:lnTo>
                    <a:pt x="23946" y="35093"/>
                  </a:lnTo>
                  <a:lnTo>
                    <a:pt x="23946" y="37482"/>
                  </a:lnTo>
                  <a:lnTo>
                    <a:pt x="23889" y="37505"/>
                  </a:lnTo>
                  <a:lnTo>
                    <a:pt x="23844" y="37539"/>
                  </a:lnTo>
                  <a:lnTo>
                    <a:pt x="23810" y="37596"/>
                  </a:lnTo>
                  <a:lnTo>
                    <a:pt x="23798" y="37652"/>
                  </a:lnTo>
                  <a:lnTo>
                    <a:pt x="23810" y="37698"/>
                  </a:lnTo>
                  <a:lnTo>
                    <a:pt x="21819" y="38847"/>
                  </a:lnTo>
                  <a:lnTo>
                    <a:pt x="21773" y="38801"/>
                  </a:lnTo>
                  <a:lnTo>
                    <a:pt x="21728" y="38767"/>
                  </a:lnTo>
                  <a:lnTo>
                    <a:pt x="21671" y="38745"/>
                  </a:lnTo>
                  <a:lnTo>
                    <a:pt x="21603" y="38733"/>
                  </a:lnTo>
                  <a:lnTo>
                    <a:pt x="21535" y="38745"/>
                  </a:lnTo>
                  <a:lnTo>
                    <a:pt x="21478" y="38767"/>
                  </a:lnTo>
                  <a:lnTo>
                    <a:pt x="21421" y="38801"/>
                  </a:lnTo>
                  <a:lnTo>
                    <a:pt x="21375" y="38858"/>
                  </a:lnTo>
                  <a:lnTo>
                    <a:pt x="19453" y="37744"/>
                  </a:lnTo>
                  <a:lnTo>
                    <a:pt x="19464" y="37698"/>
                  </a:lnTo>
                  <a:lnTo>
                    <a:pt x="19476" y="37652"/>
                  </a:lnTo>
                  <a:lnTo>
                    <a:pt x="19464" y="37607"/>
                  </a:lnTo>
                  <a:lnTo>
                    <a:pt x="19453" y="37561"/>
                  </a:lnTo>
                  <a:lnTo>
                    <a:pt x="19430" y="37516"/>
                  </a:lnTo>
                  <a:lnTo>
                    <a:pt x="19407" y="37482"/>
                  </a:lnTo>
                  <a:lnTo>
                    <a:pt x="19373" y="37459"/>
                  </a:lnTo>
                  <a:lnTo>
                    <a:pt x="19339" y="37436"/>
                  </a:lnTo>
                  <a:lnTo>
                    <a:pt x="19294" y="37414"/>
                  </a:lnTo>
                  <a:lnTo>
                    <a:pt x="19248" y="37414"/>
                  </a:lnTo>
                  <a:lnTo>
                    <a:pt x="19248" y="35104"/>
                  </a:lnTo>
                  <a:lnTo>
                    <a:pt x="19282" y="35104"/>
                  </a:lnTo>
                  <a:lnTo>
                    <a:pt x="19328" y="35082"/>
                  </a:lnTo>
                  <a:lnTo>
                    <a:pt x="19362" y="35070"/>
                  </a:lnTo>
                  <a:lnTo>
                    <a:pt x="19385" y="35036"/>
                  </a:lnTo>
                  <a:lnTo>
                    <a:pt x="19407" y="35013"/>
                  </a:lnTo>
                  <a:lnTo>
                    <a:pt x="19430" y="34979"/>
                  </a:lnTo>
                  <a:lnTo>
                    <a:pt x="19442" y="34934"/>
                  </a:lnTo>
                  <a:lnTo>
                    <a:pt x="19442" y="34900"/>
                  </a:lnTo>
                  <a:lnTo>
                    <a:pt x="19442" y="34854"/>
                  </a:lnTo>
                  <a:lnTo>
                    <a:pt x="19430" y="34809"/>
                  </a:lnTo>
                  <a:lnTo>
                    <a:pt x="21409" y="33660"/>
                  </a:lnTo>
                  <a:close/>
                  <a:moveTo>
                    <a:pt x="26164" y="33660"/>
                  </a:moveTo>
                  <a:lnTo>
                    <a:pt x="26199" y="33705"/>
                  </a:lnTo>
                  <a:lnTo>
                    <a:pt x="26233" y="33728"/>
                  </a:lnTo>
                  <a:lnTo>
                    <a:pt x="26290" y="33751"/>
                  </a:lnTo>
                  <a:lnTo>
                    <a:pt x="26346" y="33762"/>
                  </a:lnTo>
                  <a:lnTo>
                    <a:pt x="26392" y="33751"/>
                  </a:lnTo>
                  <a:lnTo>
                    <a:pt x="26449" y="33739"/>
                  </a:lnTo>
                  <a:lnTo>
                    <a:pt x="26483" y="33705"/>
                  </a:lnTo>
                  <a:lnTo>
                    <a:pt x="26517" y="33671"/>
                  </a:lnTo>
                  <a:lnTo>
                    <a:pt x="28519" y="34820"/>
                  </a:lnTo>
                  <a:lnTo>
                    <a:pt x="28519" y="34854"/>
                  </a:lnTo>
                  <a:lnTo>
                    <a:pt x="28508" y="34900"/>
                  </a:lnTo>
                  <a:lnTo>
                    <a:pt x="28519" y="34934"/>
                  </a:lnTo>
                  <a:lnTo>
                    <a:pt x="28519" y="34968"/>
                  </a:lnTo>
                  <a:lnTo>
                    <a:pt x="28565" y="35025"/>
                  </a:lnTo>
                  <a:lnTo>
                    <a:pt x="28610" y="35070"/>
                  </a:lnTo>
                  <a:lnTo>
                    <a:pt x="28678" y="35093"/>
                  </a:lnTo>
                  <a:lnTo>
                    <a:pt x="28678" y="37402"/>
                  </a:lnTo>
                  <a:lnTo>
                    <a:pt x="28633" y="37414"/>
                  </a:lnTo>
                  <a:lnTo>
                    <a:pt x="28599" y="37436"/>
                  </a:lnTo>
                  <a:lnTo>
                    <a:pt x="28553" y="37459"/>
                  </a:lnTo>
                  <a:lnTo>
                    <a:pt x="28530" y="37482"/>
                  </a:lnTo>
                  <a:lnTo>
                    <a:pt x="28496" y="37516"/>
                  </a:lnTo>
                  <a:lnTo>
                    <a:pt x="28485" y="37561"/>
                  </a:lnTo>
                  <a:lnTo>
                    <a:pt x="28462" y="37607"/>
                  </a:lnTo>
                  <a:lnTo>
                    <a:pt x="28462" y="37652"/>
                  </a:lnTo>
                  <a:lnTo>
                    <a:pt x="28462" y="37698"/>
                  </a:lnTo>
                  <a:lnTo>
                    <a:pt x="28485" y="37744"/>
                  </a:lnTo>
                  <a:lnTo>
                    <a:pt x="26563" y="38847"/>
                  </a:lnTo>
                  <a:lnTo>
                    <a:pt x="26517" y="38801"/>
                  </a:lnTo>
                  <a:lnTo>
                    <a:pt x="26472" y="38767"/>
                  </a:lnTo>
                  <a:lnTo>
                    <a:pt x="26403" y="38745"/>
                  </a:lnTo>
                  <a:lnTo>
                    <a:pt x="26346" y="38733"/>
                  </a:lnTo>
                  <a:lnTo>
                    <a:pt x="26278" y="38745"/>
                  </a:lnTo>
                  <a:lnTo>
                    <a:pt x="26210" y="38767"/>
                  </a:lnTo>
                  <a:lnTo>
                    <a:pt x="26153" y="38801"/>
                  </a:lnTo>
                  <a:lnTo>
                    <a:pt x="26119" y="38858"/>
                  </a:lnTo>
                  <a:lnTo>
                    <a:pt x="24128" y="37709"/>
                  </a:lnTo>
                  <a:lnTo>
                    <a:pt x="24140" y="37652"/>
                  </a:lnTo>
                  <a:lnTo>
                    <a:pt x="24128" y="37584"/>
                  </a:lnTo>
                  <a:lnTo>
                    <a:pt x="24094" y="37539"/>
                  </a:lnTo>
                  <a:lnTo>
                    <a:pt x="24049" y="37505"/>
                  </a:lnTo>
                  <a:lnTo>
                    <a:pt x="23992" y="37482"/>
                  </a:lnTo>
                  <a:lnTo>
                    <a:pt x="23992" y="35093"/>
                  </a:lnTo>
                  <a:lnTo>
                    <a:pt x="24026" y="35082"/>
                  </a:lnTo>
                  <a:lnTo>
                    <a:pt x="24060" y="35070"/>
                  </a:lnTo>
                  <a:lnTo>
                    <a:pt x="24117" y="35025"/>
                  </a:lnTo>
                  <a:lnTo>
                    <a:pt x="24151" y="34968"/>
                  </a:lnTo>
                  <a:lnTo>
                    <a:pt x="24162" y="34934"/>
                  </a:lnTo>
                  <a:lnTo>
                    <a:pt x="24174" y="34900"/>
                  </a:lnTo>
                  <a:lnTo>
                    <a:pt x="24162" y="34854"/>
                  </a:lnTo>
                  <a:lnTo>
                    <a:pt x="24151" y="34820"/>
                  </a:lnTo>
                  <a:lnTo>
                    <a:pt x="26164" y="33660"/>
                  </a:lnTo>
                  <a:close/>
                  <a:moveTo>
                    <a:pt x="35617" y="33671"/>
                  </a:moveTo>
                  <a:lnTo>
                    <a:pt x="35651" y="33717"/>
                  </a:lnTo>
                  <a:lnTo>
                    <a:pt x="35708" y="33751"/>
                  </a:lnTo>
                  <a:lnTo>
                    <a:pt x="35765" y="33773"/>
                  </a:lnTo>
                  <a:lnTo>
                    <a:pt x="35822" y="33785"/>
                  </a:lnTo>
                  <a:lnTo>
                    <a:pt x="35879" y="33773"/>
                  </a:lnTo>
                  <a:lnTo>
                    <a:pt x="35936" y="33751"/>
                  </a:lnTo>
                  <a:lnTo>
                    <a:pt x="35981" y="33717"/>
                  </a:lnTo>
                  <a:lnTo>
                    <a:pt x="36015" y="33682"/>
                  </a:lnTo>
                  <a:lnTo>
                    <a:pt x="38006" y="34820"/>
                  </a:lnTo>
                  <a:lnTo>
                    <a:pt x="37995" y="34854"/>
                  </a:lnTo>
                  <a:lnTo>
                    <a:pt x="37995" y="34900"/>
                  </a:lnTo>
                  <a:lnTo>
                    <a:pt x="38006" y="34968"/>
                  </a:lnTo>
                  <a:lnTo>
                    <a:pt x="38040" y="35025"/>
                  </a:lnTo>
                  <a:lnTo>
                    <a:pt x="38097" y="35070"/>
                  </a:lnTo>
                  <a:lnTo>
                    <a:pt x="38165" y="35093"/>
                  </a:lnTo>
                  <a:lnTo>
                    <a:pt x="38165" y="37436"/>
                  </a:lnTo>
                  <a:lnTo>
                    <a:pt x="38120" y="37448"/>
                  </a:lnTo>
                  <a:lnTo>
                    <a:pt x="38086" y="37459"/>
                  </a:lnTo>
                  <a:lnTo>
                    <a:pt x="38029" y="37505"/>
                  </a:lnTo>
                  <a:lnTo>
                    <a:pt x="38006" y="37539"/>
                  </a:lnTo>
                  <a:lnTo>
                    <a:pt x="37983" y="37573"/>
                  </a:lnTo>
                  <a:lnTo>
                    <a:pt x="37972" y="37607"/>
                  </a:lnTo>
                  <a:lnTo>
                    <a:pt x="37972" y="37652"/>
                  </a:lnTo>
                  <a:lnTo>
                    <a:pt x="37972" y="37687"/>
                  </a:lnTo>
                  <a:lnTo>
                    <a:pt x="37983" y="37732"/>
                  </a:lnTo>
                  <a:lnTo>
                    <a:pt x="36027" y="38858"/>
                  </a:lnTo>
                  <a:lnTo>
                    <a:pt x="35981" y="38813"/>
                  </a:lnTo>
                  <a:lnTo>
                    <a:pt x="35936" y="38779"/>
                  </a:lnTo>
                  <a:lnTo>
                    <a:pt x="35879" y="38767"/>
                  </a:lnTo>
                  <a:lnTo>
                    <a:pt x="35822" y="38756"/>
                  </a:lnTo>
                  <a:lnTo>
                    <a:pt x="35765" y="38767"/>
                  </a:lnTo>
                  <a:lnTo>
                    <a:pt x="35708" y="38790"/>
                  </a:lnTo>
                  <a:lnTo>
                    <a:pt x="35651" y="38824"/>
                  </a:lnTo>
                  <a:lnTo>
                    <a:pt x="35617" y="38870"/>
                  </a:lnTo>
                  <a:lnTo>
                    <a:pt x="33649" y="37732"/>
                  </a:lnTo>
                  <a:lnTo>
                    <a:pt x="33661" y="37687"/>
                  </a:lnTo>
                  <a:lnTo>
                    <a:pt x="33661" y="37652"/>
                  </a:lnTo>
                  <a:lnTo>
                    <a:pt x="33661" y="37607"/>
                  </a:lnTo>
                  <a:lnTo>
                    <a:pt x="33649" y="37573"/>
                  </a:lnTo>
                  <a:lnTo>
                    <a:pt x="33627" y="37539"/>
                  </a:lnTo>
                  <a:lnTo>
                    <a:pt x="33604" y="37505"/>
                  </a:lnTo>
                  <a:lnTo>
                    <a:pt x="33581" y="37482"/>
                  </a:lnTo>
                  <a:lnTo>
                    <a:pt x="33547" y="37459"/>
                  </a:lnTo>
                  <a:lnTo>
                    <a:pt x="33513" y="37448"/>
                  </a:lnTo>
                  <a:lnTo>
                    <a:pt x="33467" y="37448"/>
                  </a:lnTo>
                  <a:lnTo>
                    <a:pt x="33467" y="35093"/>
                  </a:lnTo>
                  <a:lnTo>
                    <a:pt x="33502" y="35082"/>
                  </a:lnTo>
                  <a:lnTo>
                    <a:pt x="33536" y="35070"/>
                  </a:lnTo>
                  <a:lnTo>
                    <a:pt x="33593" y="35025"/>
                  </a:lnTo>
                  <a:lnTo>
                    <a:pt x="33638" y="34968"/>
                  </a:lnTo>
                  <a:lnTo>
                    <a:pt x="33649" y="34934"/>
                  </a:lnTo>
                  <a:lnTo>
                    <a:pt x="33649" y="34900"/>
                  </a:lnTo>
                  <a:lnTo>
                    <a:pt x="33649" y="34854"/>
                  </a:lnTo>
                  <a:lnTo>
                    <a:pt x="33638" y="34820"/>
                  </a:lnTo>
                  <a:lnTo>
                    <a:pt x="35617" y="33671"/>
                  </a:lnTo>
                  <a:close/>
                  <a:moveTo>
                    <a:pt x="11957" y="33648"/>
                  </a:moveTo>
                  <a:lnTo>
                    <a:pt x="11991" y="33682"/>
                  </a:lnTo>
                  <a:lnTo>
                    <a:pt x="12025" y="33705"/>
                  </a:lnTo>
                  <a:lnTo>
                    <a:pt x="12070" y="33728"/>
                  </a:lnTo>
                  <a:lnTo>
                    <a:pt x="12127" y="33739"/>
                  </a:lnTo>
                  <a:lnTo>
                    <a:pt x="12173" y="33728"/>
                  </a:lnTo>
                  <a:lnTo>
                    <a:pt x="12207" y="33717"/>
                  </a:lnTo>
                  <a:lnTo>
                    <a:pt x="12252" y="33682"/>
                  </a:lnTo>
                  <a:lnTo>
                    <a:pt x="12275" y="33660"/>
                  </a:lnTo>
                  <a:lnTo>
                    <a:pt x="14277" y="34809"/>
                  </a:lnTo>
                  <a:lnTo>
                    <a:pt x="14266" y="34854"/>
                  </a:lnTo>
                  <a:lnTo>
                    <a:pt x="14254" y="34900"/>
                  </a:lnTo>
                  <a:lnTo>
                    <a:pt x="14266" y="34934"/>
                  </a:lnTo>
                  <a:lnTo>
                    <a:pt x="14277" y="34979"/>
                  </a:lnTo>
                  <a:lnTo>
                    <a:pt x="14288" y="35013"/>
                  </a:lnTo>
                  <a:lnTo>
                    <a:pt x="14323" y="35048"/>
                  </a:lnTo>
                  <a:lnTo>
                    <a:pt x="14345" y="35070"/>
                  </a:lnTo>
                  <a:lnTo>
                    <a:pt x="14379" y="35093"/>
                  </a:lnTo>
                  <a:lnTo>
                    <a:pt x="14414" y="35116"/>
                  </a:lnTo>
                  <a:lnTo>
                    <a:pt x="14459" y="35127"/>
                  </a:lnTo>
                  <a:lnTo>
                    <a:pt x="14459" y="37470"/>
                  </a:lnTo>
                  <a:lnTo>
                    <a:pt x="14402" y="37493"/>
                  </a:lnTo>
                  <a:lnTo>
                    <a:pt x="14357" y="37539"/>
                  </a:lnTo>
                  <a:lnTo>
                    <a:pt x="14323" y="37584"/>
                  </a:lnTo>
                  <a:lnTo>
                    <a:pt x="14311" y="37652"/>
                  </a:lnTo>
                  <a:lnTo>
                    <a:pt x="14323" y="37709"/>
                  </a:lnTo>
                  <a:lnTo>
                    <a:pt x="12286" y="38881"/>
                  </a:lnTo>
                  <a:lnTo>
                    <a:pt x="12252" y="38847"/>
                  </a:lnTo>
                  <a:lnTo>
                    <a:pt x="12218" y="38813"/>
                  </a:lnTo>
                  <a:lnTo>
                    <a:pt x="12173" y="38801"/>
                  </a:lnTo>
                  <a:lnTo>
                    <a:pt x="12127" y="38790"/>
                  </a:lnTo>
                  <a:lnTo>
                    <a:pt x="12070" y="38801"/>
                  </a:lnTo>
                  <a:lnTo>
                    <a:pt x="12025" y="38824"/>
                  </a:lnTo>
                  <a:lnTo>
                    <a:pt x="11979" y="38847"/>
                  </a:lnTo>
                  <a:lnTo>
                    <a:pt x="11945" y="38892"/>
                  </a:lnTo>
                  <a:lnTo>
                    <a:pt x="9966" y="37744"/>
                  </a:lnTo>
                  <a:lnTo>
                    <a:pt x="9977" y="37698"/>
                  </a:lnTo>
                  <a:lnTo>
                    <a:pt x="9989" y="37652"/>
                  </a:lnTo>
                  <a:lnTo>
                    <a:pt x="9977" y="37607"/>
                  </a:lnTo>
                  <a:lnTo>
                    <a:pt x="9966" y="37561"/>
                  </a:lnTo>
                  <a:lnTo>
                    <a:pt x="9943" y="37527"/>
                  </a:lnTo>
                  <a:lnTo>
                    <a:pt x="9920" y="37493"/>
                  </a:lnTo>
                  <a:lnTo>
                    <a:pt x="9886" y="37459"/>
                  </a:lnTo>
                  <a:lnTo>
                    <a:pt x="9852" y="37436"/>
                  </a:lnTo>
                  <a:lnTo>
                    <a:pt x="9807" y="37425"/>
                  </a:lnTo>
                  <a:lnTo>
                    <a:pt x="9761" y="37414"/>
                  </a:lnTo>
                  <a:lnTo>
                    <a:pt x="9761" y="35150"/>
                  </a:lnTo>
                  <a:lnTo>
                    <a:pt x="9818" y="35150"/>
                  </a:lnTo>
                  <a:lnTo>
                    <a:pt x="9863" y="35127"/>
                  </a:lnTo>
                  <a:lnTo>
                    <a:pt x="9898" y="35104"/>
                  </a:lnTo>
                  <a:lnTo>
                    <a:pt x="9932" y="35070"/>
                  </a:lnTo>
                  <a:lnTo>
                    <a:pt x="9966" y="35036"/>
                  </a:lnTo>
                  <a:lnTo>
                    <a:pt x="9989" y="34991"/>
                  </a:lnTo>
                  <a:lnTo>
                    <a:pt x="10000" y="34945"/>
                  </a:lnTo>
                  <a:lnTo>
                    <a:pt x="10011" y="34900"/>
                  </a:lnTo>
                  <a:lnTo>
                    <a:pt x="10000" y="34843"/>
                  </a:lnTo>
                  <a:lnTo>
                    <a:pt x="9989" y="34786"/>
                  </a:lnTo>
                  <a:lnTo>
                    <a:pt x="11957" y="33648"/>
                  </a:lnTo>
                  <a:close/>
                  <a:moveTo>
                    <a:pt x="16700" y="33648"/>
                  </a:moveTo>
                  <a:lnTo>
                    <a:pt x="16723" y="33682"/>
                  </a:lnTo>
                  <a:lnTo>
                    <a:pt x="16768" y="33717"/>
                  </a:lnTo>
                  <a:lnTo>
                    <a:pt x="16814" y="33728"/>
                  </a:lnTo>
                  <a:lnTo>
                    <a:pt x="16859" y="33739"/>
                  </a:lnTo>
                  <a:lnTo>
                    <a:pt x="16905" y="33739"/>
                  </a:lnTo>
                  <a:lnTo>
                    <a:pt x="16950" y="33717"/>
                  </a:lnTo>
                  <a:lnTo>
                    <a:pt x="16996" y="33694"/>
                  </a:lnTo>
                  <a:lnTo>
                    <a:pt x="17019" y="33660"/>
                  </a:lnTo>
                  <a:lnTo>
                    <a:pt x="19032" y="34820"/>
                  </a:lnTo>
                  <a:lnTo>
                    <a:pt x="19021" y="34854"/>
                  </a:lnTo>
                  <a:lnTo>
                    <a:pt x="19021" y="34900"/>
                  </a:lnTo>
                  <a:lnTo>
                    <a:pt x="19021" y="34934"/>
                  </a:lnTo>
                  <a:lnTo>
                    <a:pt x="19032" y="34968"/>
                  </a:lnTo>
                  <a:lnTo>
                    <a:pt x="19066" y="35036"/>
                  </a:lnTo>
                  <a:lnTo>
                    <a:pt x="19123" y="35082"/>
                  </a:lnTo>
                  <a:lnTo>
                    <a:pt x="19157" y="35093"/>
                  </a:lnTo>
                  <a:lnTo>
                    <a:pt x="19203" y="35104"/>
                  </a:lnTo>
                  <a:lnTo>
                    <a:pt x="19203" y="37414"/>
                  </a:lnTo>
                  <a:lnTo>
                    <a:pt x="19157" y="37425"/>
                  </a:lnTo>
                  <a:lnTo>
                    <a:pt x="19112" y="37436"/>
                  </a:lnTo>
                  <a:lnTo>
                    <a:pt x="19078" y="37459"/>
                  </a:lnTo>
                  <a:lnTo>
                    <a:pt x="19055" y="37493"/>
                  </a:lnTo>
                  <a:lnTo>
                    <a:pt x="19021" y="37527"/>
                  </a:lnTo>
                  <a:lnTo>
                    <a:pt x="19009" y="37561"/>
                  </a:lnTo>
                  <a:lnTo>
                    <a:pt x="18998" y="37607"/>
                  </a:lnTo>
                  <a:lnTo>
                    <a:pt x="18986" y="37652"/>
                  </a:lnTo>
                  <a:lnTo>
                    <a:pt x="18998" y="37698"/>
                  </a:lnTo>
                  <a:lnTo>
                    <a:pt x="19009" y="37732"/>
                  </a:lnTo>
                  <a:lnTo>
                    <a:pt x="17019" y="38881"/>
                  </a:lnTo>
                  <a:lnTo>
                    <a:pt x="16984" y="38858"/>
                  </a:lnTo>
                  <a:lnTo>
                    <a:pt x="16950" y="38824"/>
                  </a:lnTo>
                  <a:lnTo>
                    <a:pt x="16905" y="38813"/>
                  </a:lnTo>
                  <a:lnTo>
                    <a:pt x="16859" y="38801"/>
                  </a:lnTo>
                  <a:lnTo>
                    <a:pt x="16814" y="38813"/>
                  </a:lnTo>
                  <a:lnTo>
                    <a:pt x="16768" y="38836"/>
                  </a:lnTo>
                  <a:lnTo>
                    <a:pt x="16734" y="38858"/>
                  </a:lnTo>
                  <a:lnTo>
                    <a:pt x="16700" y="38892"/>
                  </a:lnTo>
                  <a:lnTo>
                    <a:pt x="14664" y="37721"/>
                  </a:lnTo>
                  <a:lnTo>
                    <a:pt x="14675" y="37652"/>
                  </a:lnTo>
                  <a:lnTo>
                    <a:pt x="14664" y="37584"/>
                  </a:lnTo>
                  <a:lnTo>
                    <a:pt x="14618" y="37527"/>
                  </a:lnTo>
                  <a:lnTo>
                    <a:pt x="14573" y="37493"/>
                  </a:lnTo>
                  <a:lnTo>
                    <a:pt x="14505" y="37470"/>
                  </a:lnTo>
                  <a:lnTo>
                    <a:pt x="14505" y="35127"/>
                  </a:lnTo>
                  <a:lnTo>
                    <a:pt x="14550" y="35116"/>
                  </a:lnTo>
                  <a:lnTo>
                    <a:pt x="14584" y="35104"/>
                  </a:lnTo>
                  <a:lnTo>
                    <a:pt x="14630" y="35082"/>
                  </a:lnTo>
                  <a:lnTo>
                    <a:pt x="14664" y="35059"/>
                  </a:lnTo>
                  <a:lnTo>
                    <a:pt x="14687" y="35025"/>
                  </a:lnTo>
                  <a:lnTo>
                    <a:pt x="14709" y="34979"/>
                  </a:lnTo>
                  <a:lnTo>
                    <a:pt x="14721" y="34934"/>
                  </a:lnTo>
                  <a:lnTo>
                    <a:pt x="14721" y="34900"/>
                  </a:lnTo>
                  <a:lnTo>
                    <a:pt x="14721" y="34843"/>
                  </a:lnTo>
                  <a:lnTo>
                    <a:pt x="14698" y="34797"/>
                  </a:lnTo>
                  <a:lnTo>
                    <a:pt x="16700" y="33648"/>
                  </a:lnTo>
                  <a:close/>
                  <a:moveTo>
                    <a:pt x="40418" y="33637"/>
                  </a:moveTo>
                  <a:lnTo>
                    <a:pt x="40441" y="33671"/>
                  </a:lnTo>
                  <a:lnTo>
                    <a:pt x="40475" y="33694"/>
                  </a:lnTo>
                  <a:lnTo>
                    <a:pt x="40520" y="33717"/>
                  </a:lnTo>
                  <a:lnTo>
                    <a:pt x="40600" y="33717"/>
                  </a:lnTo>
                  <a:lnTo>
                    <a:pt x="40645" y="33694"/>
                  </a:lnTo>
                  <a:lnTo>
                    <a:pt x="40679" y="33671"/>
                  </a:lnTo>
                  <a:lnTo>
                    <a:pt x="40702" y="33648"/>
                  </a:lnTo>
                  <a:lnTo>
                    <a:pt x="42738" y="34820"/>
                  </a:lnTo>
                  <a:lnTo>
                    <a:pt x="42727" y="34854"/>
                  </a:lnTo>
                  <a:lnTo>
                    <a:pt x="42716" y="34900"/>
                  </a:lnTo>
                  <a:lnTo>
                    <a:pt x="42727" y="34934"/>
                  </a:lnTo>
                  <a:lnTo>
                    <a:pt x="42738" y="34968"/>
                  </a:lnTo>
                  <a:lnTo>
                    <a:pt x="42772" y="35036"/>
                  </a:lnTo>
                  <a:lnTo>
                    <a:pt x="42829" y="35082"/>
                  </a:lnTo>
                  <a:lnTo>
                    <a:pt x="42863" y="35093"/>
                  </a:lnTo>
                  <a:lnTo>
                    <a:pt x="42909" y="35104"/>
                  </a:lnTo>
                  <a:lnTo>
                    <a:pt x="42909" y="37448"/>
                  </a:lnTo>
                  <a:lnTo>
                    <a:pt x="42863" y="37448"/>
                  </a:lnTo>
                  <a:lnTo>
                    <a:pt x="42829" y="37470"/>
                  </a:lnTo>
                  <a:lnTo>
                    <a:pt x="42772" y="37516"/>
                  </a:lnTo>
                  <a:lnTo>
                    <a:pt x="42738" y="37573"/>
                  </a:lnTo>
                  <a:lnTo>
                    <a:pt x="42727" y="37607"/>
                  </a:lnTo>
                  <a:lnTo>
                    <a:pt x="42727" y="37652"/>
                  </a:lnTo>
                  <a:lnTo>
                    <a:pt x="42727" y="37687"/>
                  </a:lnTo>
                  <a:lnTo>
                    <a:pt x="42738" y="37721"/>
                  </a:lnTo>
                  <a:lnTo>
                    <a:pt x="40702" y="38892"/>
                  </a:lnTo>
                  <a:lnTo>
                    <a:pt x="40679" y="38870"/>
                  </a:lnTo>
                  <a:lnTo>
                    <a:pt x="40645" y="38847"/>
                  </a:lnTo>
                  <a:lnTo>
                    <a:pt x="40600" y="38824"/>
                  </a:lnTo>
                  <a:lnTo>
                    <a:pt x="40520" y="38824"/>
                  </a:lnTo>
                  <a:lnTo>
                    <a:pt x="40475" y="38847"/>
                  </a:lnTo>
                  <a:lnTo>
                    <a:pt x="40441" y="38870"/>
                  </a:lnTo>
                  <a:lnTo>
                    <a:pt x="40418" y="38904"/>
                  </a:lnTo>
                  <a:lnTo>
                    <a:pt x="38393" y="37732"/>
                  </a:lnTo>
                  <a:lnTo>
                    <a:pt x="38404" y="37698"/>
                  </a:lnTo>
                  <a:lnTo>
                    <a:pt x="38404" y="37652"/>
                  </a:lnTo>
                  <a:lnTo>
                    <a:pt x="38404" y="37607"/>
                  </a:lnTo>
                  <a:lnTo>
                    <a:pt x="38393" y="37573"/>
                  </a:lnTo>
                  <a:lnTo>
                    <a:pt x="38370" y="37539"/>
                  </a:lnTo>
                  <a:lnTo>
                    <a:pt x="38347" y="37505"/>
                  </a:lnTo>
                  <a:lnTo>
                    <a:pt x="38325" y="37482"/>
                  </a:lnTo>
                  <a:lnTo>
                    <a:pt x="38291" y="37459"/>
                  </a:lnTo>
                  <a:lnTo>
                    <a:pt x="38245" y="37448"/>
                  </a:lnTo>
                  <a:lnTo>
                    <a:pt x="38211" y="37436"/>
                  </a:lnTo>
                  <a:lnTo>
                    <a:pt x="38211" y="35093"/>
                  </a:lnTo>
                  <a:lnTo>
                    <a:pt x="38245" y="35082"/>
                  </a:lnTo>
                  <a:lnTo>
                    <a:pt x="38279" y="35070"/>
                  </a:lnTo>
                  <a:lnTo>
                    <a:pt x="38336" y="35025"/>
                  </a:lnTo>
                  <a:lnTo>
                    <a:pt x="38370" y="34968"/>
                  </a:lnTo>
                  <a:lnTo>
                    <a:pt x="38382" y="34934"/>
                  </a:lnTo>
                  <a:lnTo>
                    <a:pt x="38393" y="34900"/>
                  </a:lnTo>
                  <a:lnTo>
                    <a:pt x="38382" y="34854"/>
                  </a:lnTo>
                  <a:lnTo>
                    <a:pt x="38370" y="34820"/>
                  </a:lnTo>
                  <a:lnTo>
                    <a:pt x="40418" y="33637"/>
                  </a:lnTo>
                  <a:close/>
                  <a:moveTo>
                    <a:pt x="19032" y="37778"/>
                  </a:moveTo>
                  <a:lnTo>
                    <a:pt x="19066" y="37823"/>
                  </a:lnTo>
                  <a:lnTo>
                    <a:pt x="19112" y="37857"/>
                  </a:lnTo>
                  <a:lnTo>
                    <a:pt x="19169" y="37880"/>
                  </a:lnTo>
                  <a:lnTo>
                    <a:pt x="19237" y="37891"/>
                  </a:lnTo>
                  <a:lnTo>
                    <a:pt x="19294" y="37880"/>
                  </a:lnTo>
                  <a:lnTo>
                    <a:pt x="19351" y="37869"/>
                  </a:lnTo>
                  <a:lnTo>
                    <a:pt x="19396" y="37835"/>
                  </a:lnTo>
                  <a:lnTo>
                    <a:pt x="19430" y="37789"/>
                  </a:lnTo>
                  <a:lnTo>
                    <a:pt x="21353" y="38892"/>
                  </a:lnTo>
                  <a:lnTo>
                    <a:pt x="21341" y="38949"/>
                  </a:lnTo>
                  <a:lnTo>
                    <a:pt x="21341" y="38995"/>
                  </a:lnTo>
                  <a:lnTo>
                    <a:pt x="21341" y="39052"/>
                  </a:lnTo>
                  <a:lnTo>
                    <a:pt x="21353" y="39097"/>
                  </a:lnTo>
                  <a:lnTo>
                    <a:pt x="21375" y="39131"/>
                  </a:lnTo>
                  <a:lnTo>
                    <a:pt x="21409" y="39177"/>
                  </a:lnTo>
                  <a:lnTo>
                    <a:pt x="21444" y="39211"/>
                  </a:lnTo>
                  <a:lnTo>
                    <a:pt x="21478" y="39234"/>
                  </a:lnTo>
                  <a:lnTo>
                    <a:pt x="21523" y="39245"/>
                  </a:lnTo>
                  <a:lnTo>
                    <a:pt x="21569" y="39256"/>
                  </a:lnTo>
                  <a:lnTo>
                    <a:pt x="21569" y="41577"/>
                  </a:lnTo>
                  <a:lnTo>
                    <a:pt x="21512" y="41600"/>
                  </a:lnTo>
                  <a:lnTo>
                    <a:pt x="21466" y="41645"/>
                  </a:lnTo>
                  <a:lnTo>
                    <a:pt x="21432" y="41691"/>
                  </a:lnTo>
                  <a:lnTo>
                    <a:pt x="21421" y="41759"/>
                  </a:lnTo>
                  <a:lnTo>
                    <a:pt x="21432" y="41816"/>
                  </a:lnTo>
                  <a:lnTo>
                    <a:pt x="19419" y="42976"/>
                  </a:lnTo>
                  <a:lnTo>
                    <a:pt x="19385" y="42931"/>
                  </a:lnTo>
                  <a:lnTo>
                    <a:pt x="19339" y="42897"/>
                  </a:lnTo>
                  <a:lnTo>
                    <a:pt x="19294" y="42874"/>
                  </a:lnTo>
                  <a:lnTo>
                    <a:pt x="19169" y="42874"/>
                  </a:lnTo>
                  <a:lnTo>
                    <a:pt x="19123" y="42897"/>
                  </a:lnTo>
                  <a:lnTo>
                    <a:pt x="19078" y="42931"/>
                  </a:lnTo>
                  <a:lnTo>
                    <a:pt x="19032" y="42976"/>
                  </a:lnTo>
                  <a:lnTo>
                    <a:pt x="17064" y="41839"/>
                  </a:lnTo>
                  <a:lnTo>
                    <a:pt x="17075" y="41805"/>
                  </a:lnTo>
                  <a:lnTo>
                    <a:pt x="17075" y="41759"/>
                  </a:lnTo>
                  <a:lnTo>
                    <a:pt x="17075" y="41714"/>
                  </a:lnTo>
                  <a:lnTo>
                    <a:pt x="17064" y="41679"/>
                  </a:lnTo>
                  <a:lnTo>
                    <a:pt x="17041" y="41634"/>
                  </a:lnTo>
                  <a:lnTo>
                    <a:pt x="17019" y="41611"/>
                  </a:lnTo>
                  <a:lnTo>
                    <a:pt x="16984" y="41577"/>
                  </a:lnTo>
                  <a:lnTo>
                    <a:pt x="16950" y="41566"/>
                  </a:lnTo>
                  <a:lnTo>
                    <a:pt x="16916" y="41543"/>
                  </a:lnTo>
                  <a:lnTo>
                    <a:pt x="16871" y="41543"/>
                  </a:lnTo>
                  <a:lnTo>
                    <a:pt x="16871" y="39188"/>
                  </a:lnTo>
                  <a:lnTo>
                    <a:pt x="16916" y="39188"/>
                  </a:lnTo>
                  <a:lnTo>
                    <a:pt x="16939" y="39165"/>
                  </a:lnTo>
                  <a:lnTo>
                    <a:pt x="16996" y="39131"/>
                  </a:lnTo>
                  <a:lnTo>
                    <a:pt x="17041" y="39074"/>
                  </a:lnTo>
                  <a:lnTo>
                    <a:pt x="17053" y="39040"/>
                  </a:lnTo>
                  <a:lnTo>
                    <a:pt x="17053" y="38995"/>
                  </a:lnTo>
                  <a:lnTo>
                    <a:pt x="17053" y="38961"/>
                  </a:lnTo>
                  <a:lnTo>
                    <a:pt x="17041" y="38927"/>
                  </a:lnTo>
                  <a:lnTo>
                    <a:pt x="19032" y="37778"/>
                  </a:lnTo>
                  <a:close/>
                  <a:moveTo>
                    <a:pt x="5143" y="37744"/>
                  </a:moveTo>
                  <a:lnTo>
                    <a:pt x="7122" y="38892"/>
                  </a:lnTo>
                  <a:lnTo>
                    <a:pt x="7111" y="38938"/>
                  </a:lnTo>
                  <a:lnTo>
                    <a:pt x="7099" y="38995"/>
                  </a:lnTo>
                  <a:lnTo>
                    <a:pt x="7111" y="39052"/>
                  </a:lnTo>
                  <a:lnTo>
                    <a:pt x="7122" y="39097"/>
                  </a:lnTo>
                  <a:lnTo>
                    <a:pt x="7145" y="39143"/>
                  </a:lnTo>
                  <a:lnTo>
                    <a:pt x="7179" y="39177"/>
                  </a:lnTo>
                  <a:lnTo>
                    <a:pt x="7213" y="39211"/>
                  </a:lnTo>
                  <a:lnTo>
                    <a:pt x="7247" y="39234"/>
                  </a:lnTo>
                  <a:lnTo>
                    <a:pt x="7293" y="39256"/>
                  </a:lnTo>
                  <a:lnTo>
                    <a:pt x="7349" y="39268"/>
                  </a:lnTo>
                  <a:lnTo>
                    <a:pt x="7349" y="41588"/>
                  </a:lnTo>
                  <a:lnTo>
                    <a:pt x="7293" y="41611"/>
                  </a:lnTo>
                  <a:lnTo>
                    <a:pt x="7247" y="41645"/>
                  </a:lnTo>
                  <a:lnTo>
                    <a:pt x="7213" y="41702"/>
                  </a:lnTo>
                  <a:lnTo>
                    <a:pt x="7202" y="41759"/>
                  </a:lnTo>
                  <a:lnTo>
                    <a:pt x="7213" y="41805"/>
                  </a:lnTo>
                  <a:lnTo>
                    <a:pt x="5177" y="42988"/>
                  </a:lnTo>
                  <a:lnTo>
                    <a:pt x="5143" y="42953"/>
                  </a:lnTo>
                  <a:lnTo>
                    <a:pt x="5097" y="42919"/>
                  </a:lnTo>
                  <a:lnTo>
                    <a:pt x="5052" y="42908"/>
                  </a:lnTo>
                  <a:lnTo>
                    <a:pt x="4995" y="42897"/>
                  </a:lnTo>
                  <a:lnTo>
                    <a:pt x="4949" y="42908"/>
                  </a:lnTo>
                  <a:lnTo>
                    <a:pt x="4904" y="42919"/>
                  </a:lnTo>
                  <a:lnTo>
                    <a:pt x="4858" y="42953"/>
                  </a:lnTo>
                  <a:lnTo>
                    <a:pt x="4824" y="42988"/>
                  </a:lnTo>
                  <a:lnTo>
                    <a:pt x="2868" y="41850"/>
                  </a:lnTo>
                  <a:lnTo>
                    <a:pt x="2879" y="41805"/>
                  </a:lnTo>
                  <a:lnTo>
                    <a:pt x="2879" y="41759"/>
                  </a:lnTo>
                  <a:lnTo>
                    <a:pt x="2879" y="41702"/>
                  </a:lnTo>
                  <a:lnTo>
                    <a:pt x="2868" y="41668"/>
                  </a:lnTo>
                  <a:lnTo>
                    <a:pt x="2845" y="41623"/>
                  </a:lnTo>
                  <a:lnTo>
                    <a:pt x="2811" y="41588"/>
                  </a:lnTo>
                  <a:lnTo>
                    <a:pt x="2777" y="41554"/>
                  </a:lnTo>
                  <a:lnTo>
                    <a:pt x="2742" y="41532"/>
                  </a:lnTo>
                  <a:lnTo>
                    <a:pt x="2697" y="41509"/>
                  </a:lnTo>
                  <a:lnTo>
                    <a:pt x="2651" y="41509"/>
                  </a:lnTo>
                  <a:lnTo>
                    <a:pt x="2651" y="39211"/>
                  </a:lnTo>
                  <a:lnTo>
                    <a:pt x="2697" y="39211"/>
                  </a:lnTo>
                  <a:lnTo>
                    <a:pt x="2731" y="39188"/>
                  </a:lnTo>
                  <a:lnTo>
                    <a:pt x="2765" y="39177"/>
                  </a:lnTo>
                  <a:lnTo>
                    <a:pt x="2788" y="39143"/>
                  </a:lnTo>
                  <a:lnTo>
                    <a:pt x="2811" y="39109"/>
                  </a:lnTo>
                  <a:lnTo>
                    <a:pt x="2833" y="39074"/>
                  </a:lnTo>
                  <a:lnTo>
                    <a:pt x="2845" y="39040"/>
                  </a:lnTo>
                  <a:lnTo>
                    <a:pt x="2845" y="38995"/>
                  </a:lnTo>
                  <a:lnTo>
                    <a:pt x="2845" y="38961"/>
                  </a:lnTo>
                  <a:lnTo>
                    <a:pt x="2833" y="38915"/>
                  </a:lnTo>
                  <a:lnTo>
                    <a:pt x="4858" y="37744"/>
                  </a:lnTo>
                  <a:lnTo>
                    <a:pt x="4881" y="37778"/>
                  </a:lnTo>
                  <a:lnTo>
                    <a:pt x="4915" y="37800"/>
                  </a:lnTo>
                  <a:lnTo>
                    <a:pt x="4961" y="37823"/>
                  </a:lnTo>
                  <a:lnTo>
                    <a:pt x="5040" y="37823"/>
                  </a:lnTo>
                  <a:lnTo>
                    <a:pt x="5086" y="37800"/>
                  </a:lnTo>
                  <a:lnTo>
                    <a:pt x="5120" y="37778"/>
                  </a:lnTo>
                  <a:lnTo>
                    <a:pt x="5143" y="37744"/>
                  </a:lnTo>
                  <a:close/>
                  <a:moveTo>
                    <a:pt x="28496" y="37778"/>
                  </a:moveTo>
                  <a:lnTo>
                    <a:pt x="28542" y="37835"/>
                  </a:lnTo>
                  <a:lnTo>
                    <a:pt x="28587" y="37869"/>
                  </a:lnTo>
                  <a:lnTo>
                    <a:pt x="28644" y="37891"/>
                  </a:lnTo>
                  <a:lnTo>
                    <a:pt x="28712" y="37903"/>
                  </a:lnTo>
                  <a:lnTo>
                    <a:pt x="28769" y="37891"/>
                  </a:lnTo>
                  <a:lnTo>
                    <a:pt x="28826" y="37869"/>
                  </a:lnTo>
                  <a:lnTo>
                    <a:pt x="28883" y="37835"/>
                  </a:lnTo>
                  <a:lnTo>
                    <a:pt x="28917" y="37789"/>
                  </a:lnTo>
                  <a:lnTo>
                    <a:pt x="30874" y="38915"/>
                  </a:lnTo>
                  <a:lnTo>
                    <a:pt x="30862" y="38961"/>
                  </a:lnTo>
                  <a:lnTo>
                    <a:pt x="30851" y="38995"/>
                  </a:lnTo>
                  <a:lnTo>
                    <a:pt x="30862" y="39040"/>
                  </a:lnTo>
                  <a:lnTo>
                    <a:pt x="30874" y="39074"/>
                  </a:lnTo>
                  <a:lnTo>
                    <a:pt x="30885" y="39120"/>
                  </a:lnTo>
                  <a:lnTo>
                    <a:pt x="30908" y="39143"/>
                  </a:lnTo>
                  <a:lnTo>
                    <a:pt x="30942" y="39177"/>
                  </a:lnTo>
                  <a:lnTo>
                    <a:pt x="30976" y="39200"/>
                  </a:lnTo>
                  <a:lnTo>
                    <a:pt x="31010" y="39211"/>
                  </a:lnTo>
                  <a:lnTo>
                    <a:pt x="31056" y="39222"/>
                  </a:lnTo>
                  <a:lnTo>
                    <a:pt x="31056" y="41554"/>
                  </a:lnTo>
                  <a:lnTo>
                    <a:pt x="30988" y="41577"/>
                  </a:lnTo>
                  <a:lnTo>
                    <a:pt x="30931" y="41623"/>
                  </a:lnTo>
                  <a:lnTo>
                    <a:pt x="30885" y="41679"/>
                  </a:lnTo>
                  <a:lnTo>
                    <a:pt x="30885" y="41714"/>
                  </a:lnTo>
                  <a:lnTo>
                    <a:pt x="30874" y="41759"/>
                  </a:lnTo>
                  <a:lnTo>
                    <a:pt x="30885" y="41827"/>
                  </a:lnTo>
                  <a:lnTo>
                    <a:pt x="28883" y="42988"/>
                  </a:lnTo>
                  <a:lnTo>
                    <a:pt x="28849" y="42953"/>
                  </a:lnTo>
                  <a:lnTo>
                    <a:pt x="28803" y="42919"/>
                  </a:lnTo>
                  <a:lnTo>
                    <a:pt x="28758" y="42897"/>
                  </a:lnTo>
                  <a:lnTo>
                    <a:pt x="28712" y="42897"/>
                  </a:lnTo>
                  <a:lnTo>
                    <a:pt x="28656" y="42908"/>
                  </a:lnTo>
                  <a:lnTo>
                    <a:pt x="28610" y="42919"/>
                  </a:lnTo>
                  <a:lnTo>
                    <a:pt x="28565" y="42953"/>
                  </a:lnTo>
                  <a:lnTo>
                    <a:pt x="28542" y="42988"/>
                  </a:lnTo>
                  <a:lnTo>
                    <a:pt x="26528" y="41839"/>
                  </a:lnTo>
                  <a:lnTo>
                    <a:pt x="26540" y="41793"/>
                  </a:lnTo>
                  <a:lnTo>
                    <a:pt x="26551" y="41759"/>
                  </a:lnTo>
                  <a:lnTo>
                    <a:pt x="26540" y="41714"/>
                  </a:lnTo>
                  <a:lnTo>
                    <a:pt x="26528" y="41679"/>
                  </a:lnTo>
                  <a:lnTo>
                    <a:pt x="26517" y="41645"/>
                  </a:lnTo>
                  <a:lnTo>
                    <a:pt x="26494" y="41611"/>
                  </a:lnTo>
                  <a:lnTo>
                    <a:pt x="26460" y="41588"/>
                  </a:lnTo>
                  <a:lnTo>
                    <a:pt x="26426" y="41566"/>
                  </a:lnTo>
                  <a:lnTo>
                    <a:pt x="26392" y="41554"/>
                  </a:lnTo>
                  <a:lnTo>
                    <a:pt x="26358" y="41554"/>
                  </a:lnTo>
                  <a:lnTo>
                    <a:pt x="26358" y="39268"/>
                  </a:lnTo>
                  <a:lnTo>
                    <a:pt x="26403" y="39256"/>
                  </a:lnTo>
                  <a:lnTo>
                    <a:pt x="26460" y="39245"/>
                  </a:lnTo>
                  <a:lnTo>
                    <a:pt x="26494" y="39211"/>
                  </a:lnTo>
                  <a:lnTo>
                    <a:pt x="26540" y="39188"/>
                  </a:lnTo>
                  <a:lnTo>
                    <a:pt x="26563" y="39143"/>
                  </a:lnTo>
                  <a:lnTo>
                    <a:pt x="26585" y="39097"/>
                  </a:lnTo>
                  <a:lnTo>
                    <a:pt x="26608" y="39052"/>
                  </a:lnTo>
                  <a:lnTo>
                    <a:pt x="26608" y="38995"/>
                  </a:lnTo>
                  <a:lnTo>
                    <a:pt x="26608" y="38938"/>
                  </a:lnTo>
                  <a:lnTo>
                    <a:pt x="26585" y="38892"/>
                  </a:lnTo>
                  <a:lnTo>
                    <a:pt x="28496" y="37778"/>
                  </a:lnTo>
                  <a:close/>
                  <a:moveTo>
                    <a:pt x="33627" y="37766"/>
                  </a:moveTo>
                  <a:lnTo>
                    <a:pt x="35595" y="38904"/>
                  </a:lnTo>
                  <a:lnTo>
                    <a:pt x="35583" y="38949"/>
                  </a:lnTo>
                  <a:lnTo>
                    <a:pt x="35583" y="38995"/>
                  </a:lnTo>
                  <a:lnTo>
                    <a:pt x="35583" y="39040"/>
                  </a:lnTo>
                  <a:lnTo>
                    <a:pt x="35595" y="39086"/>
                  </a:lnTo>
                  <a:lnTo>
                    <a:pt x="35617" y="39120"/>
                  </a:lnTo>
                  <a:lnTo>
                    <a:pt x="35640" y="39165"/>
                  </a:lnTo>
                  <a:lnTo>
                    <a:pt x="35674" y="39188"/>
                  </a:lnTo>
                  <a:lnTo>
                    <a:pt x="35708" y="39211"/>
                  </a:lnTo>
                  <a:lnTo>
                    <a:pt x="35754" y="39234"/>
                  </a:lnTo>
                  <a:lnTo>
                    <a:pt x="35788" y="39234"/>
                  </a:lnTo>
                  <a:lnTo>
                    <a:pt x="35788" y="41554"/>
                  </a:lnTo>
                  <a:lnTo>
                    <a:pt x="35720" y="41577"/>
                  </a:lnTo>
                  <a:lnTo>
                    <a:pt x="35663" y="41623"/>
                  </a:lnTo>
                  <a:lnTo>
                    <a:pt x="35629" y="41679"/>
                  </a:lnTo>
                  <a:lnTo>
                    <a:pt x="35617" y="41714"/>
                  </a:lnTo>
                  <a:lnTo>
                    <a:pt x="35617" y="41759"/>
                  </a:lnTo>
                  <a:lnTo>
                    <a:pt x="35617" y="41793"/>
                  </a:lnTo>
                  <a:lnTo>
                    <a:pt x="35629" y="41827"/>
                  </a:lnTo>
                  <a:lnTo>
                    <a:pt x="33627" y="42988"/>
                  </a:lnTo>
                  <a:lnTo>
                    <a:pt x="33593" y="42953"/>
                  </a:lnTo>
                  <a:lnTo>
                    <a:pt x="33547" y="42919"/>
                  </a:lnTo>
                  <a:lnTo>
                    <a:pt x="33502" y="42897"/>
                  </a:lnTo>
                  <a:lnTo>
                    <a:pt x="33399" y="42897"/>
                  </a:lnTo>
                  <a:lnTo>
                    <a:pt x="33354" y="42919"/>
                  </a:lnTo>
                  <a:lnTo>
                    <a:pt x="33308" y="42953"/>
                  </a:lnTo>
                  <a:lnTo>
                    <a:pt x="33274" y="42988"/>
                  </a:lnTo>
                  <a:lnTo>
                    <a:pt x="31272" y="41827"/>
                  </a:lnTo>
                  <a:lnTo>
                    <a:pt x="31283" y="41793"/>
                  </a:lnTo>
                  <a:lnTo>
                    <a:pt x="31283" y="41759"/>
                  </a:lnTo>
                  <a:lnTo>
                    <a:pt x="31283" y="41714"/>
                  </a:lnTo>
                  <a:lnTo>
                    <a:pt x="31272" y="41679"/>
                  </a:lnTo>
                  <a:lnTo>
                    <a:pt x="31249" y="41645"/>
                  </a:lnTo>
                  <a:lnTo>
                    <a:pt x="31226" y="41623"/>
                  </a:lnTo>
                  <a:lnTo>
                    <a:pt x="31204" y="41588"/>
                  </a:lnTo>
                  <a:lnTo>
                    <a:pt x="31170" y="41577"/>
                  </a:lnTo>
                  <a:lnTo>
                    <a:pt x="31135" y="41554"/>
                  </a:lnTo>
                  <a:lnTo>
                    <a:pt x="31101" y="41554"/>
                  </a:lnTo>
                  <a:lnTo>
                    <a:pt x="31101" y="39222"/>
                  </a:lnTo>
                  <a:lnTo>
                    <a:pt x="31135" y="39222"/>
                  </a:lnTo>
                  <a:lnTo>
                    <a:pt x="31181" y="39200"/>
                  </a:lnTo>
                  <a:lnTo>
                    <a:pt x="31215" y="39177"/>
                  </a:lnTo>
                  <a:lnTo>
                    <a:pt x="31249" y="39154"/>
                  </a:lnTo>
                  <a:lnTo>
                    <a:pt x="31272" y="39120"/>
                  </a:lnTo>
                  <a:lnTo>
                    <a:pt x="31295" y="39086"/>
                  </a:lnTo>
                  <a:lnTo>
                    <a:pt x="31306" y="39040"/>
                  </a:lnTo>
                  <a:lnTo>
                    <a:pt x="31306" y="38995"/>
                  </a:lnTo>
                  <a:lnTo>
                    <a:pt x="31306" y="38949"/>
                  </a:lnTo>
                  <a:lnTo>
                    <a:pt x="31295" y="38904"/>
                  </a:lnTo>
                  <a:lnTo>
                    <a:pt x="33274" y="37766"/>
                  </a:lnTo>
                  <a:lnTo>
                    <a:pt x="33308" y="37800"/>
                  </a:lnTo>
                  <a:lnTo>
                    <a:pt x="33354" y="37835"/>
                  </a:lnTo>
                  <a:lnTo>
                    <a:pt x="33399" y="37857"/>
                  </a:lnTo>
                  <a:lnTo>
                    <a:pt x="33502" y="37857"/>
                  </a:lnTo>
                  <a:lnTo>
                    <a:pt x="33547" y="37835"/>
                  </a:lnTo>
                  <a:lnTo>
                    <a:pt x="33593" y="37812"/>
                  </a:lnTo>
                  <a:lnTo>
                    <a:pt x="33627" y="37766"/>
                  </a:lnTo>
                  <a:close/>
                  <a:moveTo>
                    <a:pt x="14334" y="37744"/>
                  </a:moveTo>
                  <a:lnTo>
                    <a:pt x="14368" y="37778"/>
                  </a:lnTo>
                  <a:lnTo>
                    <a:pt x="14402" y="37812"/>
                  </a:lnTo>
                  <a:lnTo>
                    <a:pt x="14448" y="37823"/>
                  </a:lnTo>
                  <a:lnTo>
                    <a:pt x="14493" y="37835"/>
                  </a:lnTo>
                  <a:lnTo>
                    <a:pt x="14539" y="37823"/>
                  </a:lnTo>
                  <a:lnTo>
                    <a:pt x="14573" y="37812"/>
                  </a:lnTo>
                  <a:lnTo>
                    <a:pt x="14607" y="37789"/>
                  </a:lnTo>
                  <a:lnTo>
                    <a:pt x="14641" y="37755"/>
                  </a:lnTo>
                  <a:lnTo>
                    <a:pt x="16677" y="38938"/>
                  </a:lnTo>
                  <a:lnTo>
                    <a:pt x="16666" y="38995"/>
                  </a:lnTo>
                  <a:lnTo>
                    <a:pt x="16677" y="39063"/>
                  </a:lnTo>
                  <a:lnTo>
                    <a:pt x="16711" y="39120"/>
                  </a:lnTo>
                  <a:lnTo>
                    <a:pt x="16768" y="39165"/>
                  </a:lnTo>
                  <a:lnTo>
                    <a:pt x="16825" y="39188"/>
                  </a:lnTo>
                  <a:lnTo>
                    <a:pt x="16825" y="41543"/>
                  </a:lnTo>
                  <a:lnTo>
                    <a:pt x="16791" y="41554"/>
                  </a:lnTo>
                  <a:lnTo>
                    <a:pt x="16757" y="41566"/>
                  </a:lnTo>
                  <a:lnTo>
                    <a:pt x="16700" y="41611"/>
                  </a:lnTo>
                  <a:lnTo>
                    <a:pt x="16655" y="41679"/>
                  </a:lnTo>
                  <a:lnTo>
                    <a:pt x="16643" y="41714"/>
                  </a:lnTo>
                  <a:lnTo>
                    <a:pt x="16643" y="41759"/>
                  </a:lnTo>
                  <a:lnTo>
                    <a:pt x="16643" y="41793"/>
                  </a:lnTo>
                  <a:lnTo>
                    <a:pt x="16655" y="41827"/>
                  </a:lnTo>
                  <a:lnTo>
                    <a:pt x="14641" y="42999"/>
                  </a:lnTo>
                  <a:lnTo>
                    <a:pt x="14607" y="42965"/>
                  </a:lnTo>
                  <a:lnTo>
                    <a:pt x="14573" y="42942"/>
                  </a:lnTo>
                  <a:lnTo>
                    <a:pt x="14539" y="42931"/>
                  </a:lnTo>
                  <a:lnTo>
                    <a:pt x="14493" y="42919"/>
                  </a:lnTo>
                  <a:lnTo>
                    <a:pt x="14448" y="42931"/>
                  </a:lnTo>
                  <a:lnTo>
                    <a:pt x="14402" y="42942"/>
                  </a:lnTo>
                  <a:lnTo>
                    <a:pt x="14368" y="42965"/>
                  </a:lnTo>
                  <a:lnTo>
                    <a:pt x="14334" y="42999"/>
                  </a:lnTo>
                  <a:lnTo>
                    <a:pt x="12366" y="41861"/>
                  </a:lnTo>
                  <a:lnTo>
                    <a:pt x="12377" y="41816"/>
                  </a:lnTo>
                  <a:lnTo>
                    <a:pt x="12389" y="41759"/>
                  </a:lnTo>
                  <a:lnTo>
                    <a:pt x="12377" y="41702"/>
                  </a:lnTo>
                  <a:lnTo>
                    <a:pt x="12366" y="41657"/>
                  </a:lnTo>
                  <a:lnTo>
                    <a:pt x="12343" y="41611"/>
                  </a:lnTo>
                  <a:lnTo>
                    <a:pt x="12309" y="41577"/>
                  </a:lnTo>
                  <a:lnTo>
                    <a:pt x="12275" y="41543"/>
                  </a:lnTo>
                  <a:lnTo>
                    <a:pt x="12230" y="41520"/>
                  </a:lnTo>
                  <a:lnTo>
                    <a:pt x="12184" y="41497"/>
                  </a:lnTo>
                  <a:lnTo>
                    <a:pt x="12139" y="41486"/>
                  </a:lnTo>
                  <a:lnTo>
                    <a:pt x="12139" y="39200"/>
                  </a:lnTo>
                  <a:lnTo>
                    <a:pt x="12173" y="39200"/>
                  </a:lnTo>
                  <a:lnTo>
                    <a:pt x="12207" y="39188"/>
                  </a:lnTo>
                  <a:lnTo>
                    <a:pt x="12241" y="39165"/>
                  </a:lnTo>
                  <a:lnTo>
                    <a:pt x="12275" y="39143"/>
                  </a:lnTo>
                  <a:lnTo>
                    <a:pt x="12298" y="39109"/>
                  </a:lnTo>
                  <a:lnTo>
                    <a:pt x="12309" y="39074"/>
                  </a:lnTo>
                  <a:lnTo>
                    <a:pt x="12321" y="39040"/>
                  </a:lnTo>
                  <a:lnTo>
                    <a:pt x="12332" y="38995"/>
                  </a:lnTo>
                  <a:lnTo>
                    <a:pt x="12321" y="38961"/>
                  </a:lnTo>
                  <a:lnTo>
                    <a:pt x="12309" y="38915"/>
                  </a:lnTo>
                  <a:lnTo>
                    <a:pt x="14334" y="37744"/>
                  </a:lnTo>
                  <a:close/>
                  <a:moveTo>
                    <a:pt x="9943" y="37778"/>
                  </a:moveTo>
                  <a:lnTo>
                    <a:pt x="11934" y="38927"/>
                  </a:lnTo>
                  <a:lnTo>
                    <a:pt x="11911" y="38995"/>
                  </a:lnTo>
                  <a:lnTo>
                    <a:pt x="11922" y="39040"/>
                  </a:lnTo>
                  <a:lnTo>
                    <a:pt x="11934" y="39074"/>
                  </a:lnTo>
                  <a:lnTo>
                    <a:pt x="11968" y="39131"/>
                  </a:lnTo>
                  <a:lnTo>
                    <a:pt x="12025" y="39177"/>
                  </a:lnTo>
                  <a:lnTo>
                    <a:pt x="12093" y="39200"/>
                  </a:lnTo>
                  <a:lnTo>
                    <a:pt x="12093" y="41497"/>
                  </a:lnTo>
                  <a:lnTo>
                    <a:pt x="12036" y="41509"/>
                  </a:lnTo>
                  <a:lnTo>
                    <a:pt x="12002" y="41520"/>
                  </a:lnTo>
                  <a:lnTo>
                    <a:pt x="11957" y="41543"/>
                  </a:lnTo>
                  <a:lnTo>
                    <a:pt x="11922" y="41577"/>
                  </a:lnTo>
                  <a:lnTo>
                    <a:pt x="11900" y="41623"/>
                  </a:lnTo>
                  <a:lnTo>
                    <a:pt x="11877" y="41657"/>
                  </a:lnTo>
                  <a:lnTo>
                    <a:pt x="11865" y="41702"/>
                  </a:lnTo>
                  <a:lnTo>
                    <a:pt x="11854" y="41759"/>
                  </a:lnTo>
                  <a:lnTo>
                    <a:pt x="11865" y="41805"/>
                  </a:lnTo>
                  <a:lnTo>
                    <a:pt x="11877" y="41850"/>
                  </a:lnTo>
                  <a:lnTo>
                    <a:pt x="9875" y="43010"/>
                  </a:lnTo>
                  <a:lnTo>
                    <a:pt x="9852" y="42976"/>
                  </a:lnTo>
                  <a:lnTo>
                    <a:pt x="9818" y="42953"/>
                  </a:lnTo>
                  <a:lnTo>
                    <a:pt x="9784" y="42942"/>
                  </a:lnTo>
                  <a:lnTo>
                    <a:pt x="9704" y="42942"/>
                  </a:lnTo>
                  <a:lnTo>
                    <a:pt x="9670" y="42965"/>
                  </a:lnTo>
                  <a:lnTo>
                    <a:pt x="9636" y="42988"/>
                  </a:lnTo>
                  <a:lnTo>
                    <a:pt x="9613" y="43010"/>
                  </a:lnTo>
                  <a:lnTo>
                    <a:pt x="7531" y="41805"/>
                  </a:lnTo>
                  <a:lnTo>
                    <a:pt x="7531" y="41759"/>
                  </a:lnTo>
                  <a:lnTo>
                    <a:pt x="7520" y="41702"/>
                  </a:lnTo>
                  <a:lnTo>
                    <a:pt x="7497" y="41645"/>
                  </a:lnTo>
                  <a:lnTo>
                    <a:pt x="7452" y="41611"/>
                  </a:lnTo>
                  <a:lnTo>
                    <a:pt x="7395" y="41588"/>
                  </a:lnTo>
                  <a:lnTo>
                    <a:pt x="7395" y="39268"/>
                  </a:lnTo>
                  <a:lnTo>
                    <a:pt x="7440" y="39256"/>
                  </a:lnTo>
                  <a:lnTo>
                    <a:pt x="7486" y="39234"/>
                  </a:lnTo>
                  <a:lnTo>
                    <a:pt x="7531" y="39211"/>
                  </a:lnTo>
                  <a:lnTo>
                    <a:pt x="7566" y="39177"/>
                  </a:lnTo>
                  <a:lnTo>
                    <a:pt x="7600" y="39143"/>
                  </a:lnTo>
                  <a:lnTo>
                    <a:pt x="7622" y="39097"/>
                  </a:lnTo>
                  <a:lnTo>
                    <a:pt x="7634" y="39052"/>
                  </a:lnTo>
                  <a:lnTo>
                    <a:pt x="7634" y="38995"/>
                  </a:lnTo>
                  <a:lnTo>
                    <a:pt x="7634" y="38938"/>
                  </a:lnTo>
                  <a:lnTo>
                    <a:pt x="7611" y="38892"/>
                  </a:lnTo>
                  <a:lnTo>
                    <a:pt x="9545" y="37778"/>
                  </a:lnTo>
                  <a:lnTo>
                    <a:pt x="9590" y="37823"/>
                  </a:lnTo>
                  <a:lnTo>
                    <a:pt x="9636" y="37857"/>
                  </a:lnTo>
                  <a:lnTo>
                    <a:pt x="9693" y="37880"/>
                  </a:lnTo>
                  <a:lnTo>
                    <a:pt x="9750" y="37891"/>
                  </a:lnTo>
                  <a:lnTo>
                    <a:pt x="9807" y="37880"/>
                  </a:lnTo>
                  <a:lnTo>
                    <a:pt x="9863" y="37857"/>
                  </a:lnTo>
                  <a:lnTo>
                    <a:pt x="9909" y="37823"/>
                  </a:lnTo>
                  <a:lnTo>
                    <a:pt x="9943" y="37778"/>
                  </a:lnTo>
                  <a:close/>
                  <a:moveTo>
                    <a:pt x="16677" y="41873"/>
                  </a:moveTo>
                  <a:lnTo>
                    <a:pt x="16711" y="41907"/>
                  </a:lnTo>
                  <a:lnTo>
                    <a:pt x="16757" y="41941"/>
                  </a:lnTo>
                  <a:lnTo>
                    <a:pt x="16802" y="41964"/>
                  </a:lnTo>
                  <a:lnTo>
                    <a:pt x="16859" y="41975"/>
                  </a:lnTo>
                  <a:lnTo>
                    <a:pt x="16916" y="41964"/>
                  </a:lnTo>
                  <a:lnTo>
                    <a:pt x="16962" y="41952"/>
                  </a:lnTo>
                  <a:lnTo>
                    <a:pt x="17007" y="41918"/>
                  </a:lnTo>
                  <a:lnTo>
                    <a:pt x="17041" y="41884"/>
                  </a:lnTo>
                  <a:lnTo>
                    <a:pt x="19021" y="43022"/>
                  </a:lnTo>
                  <a:lnTo>
                    <a:pt x="18998" y="43056"/>
                  </a:lnTo>
                  <a:lnTo>
                    <a:pt x="18998" y="43101"/>
                  </a:lnTo>
                  <a:lnTo>
                    <a:pt x="18998" y="43147"/>
                  </a:lnTo>
                  <a:lnTo>
                    <a:pt x="19009" y="43192"/>
                  </a:lnTo>
                  <a:lnTo>
                    <a:pt x="19032" y="43226"/>
                  </a:lnTo>
                  <a:lnTo>
                    <a:pt x="19055" y="43261"/>
                  </a:lnTo>
                  <a:lnTo>
                    <a:pt x="19089" y="43283"/>
                  </a:lnTo>
                  <a:lnTo>
                    <a:pt x="19123" y="43306"/>
                  </a:lnTo>
                  <a:lnTo>
                    <a:pt x="19157" y="43329"/>
                  </a:lnTo>
                  <a:lnTo>
                    <a:pt x="19203" y="43329"/>
                  </a:lnTo>
                  <a:lnTo>
                    <a:pt x="19203" y="45615"/>
                  </a:lnTo>
                  <a:lnTo>
                    <a:pt x="19157" y="45627"/>
                  </a:lnTo>
                  <a:lnTo>
                    <a:pt x="19112" y="45649"/>
                  </a:lnTo>
                  <a:lnTo>
                    <a:pt x="19078" y="45672"/>
                  </a:lnTo>
                  <a:lnTo>
                    <a:pt x="19043" y="45695"/>
                  </a:lnTo>
                  <a:lnTo>
                    <a:pt x="19021" y="45729"/>
                  </a:lnTo>
                  <a:lnTo>
                    <a:pt x="18998" y="45775"/>
                  </a:lnTo>
                  <a:lnTo>
                    <a:pt x="18986" y="45820"/>
                  </a:lnTo>
                  <a:lnTo>
                    <a:pt x="18986" y="45866"/>
                  </a:lnTo>
                  <a:lnTo>
                    <a:pt x="18986" y="45911"/>
                  </a:lnTo>
                  <a:lnTo>
                    <a:pt x="18998" y="45957"/>
                  </a:lnTo>
                  <a:lnTo>
                    <a:pt x="17075" y="47060"/>
                  </a:lnTo>
                  <a:lnTo>
                    <a:pt x="17041" y="47014"/>
                  </a:lnTo>
                  <a:lnTo>
                    <a:pt x="16984" y="46980"/>
                  </a:lnTo>
                  <a:lnTo>
                    <a:pt x="16928" y="46958"/>
                  </a:lnTo>
                  <a:lnTo>
                    <a:pt x="16859" y="46946"/>
                  </a:lnTo>
                  <a:lnTo>
                    <a:pt x="16791" y="46958"/>
                  </a:lnTo>
                  <a:lnTo>
                    <a:pt x="16734" y="46980"/>
                  </a:lnTo>
                  <a:lnTo>
                    <a:pt x="16677" y="47014"/>
                  </a:lnTo>
                  <a:lnTo>
                    <a:pt x="16632" y="47071"/>
                  </a:lnTo>
                  <a:lnTo>
                    <a:pt x="14675" y="45934"/>
                  </a:lnTo>
                  <a:lnTo>
                    <a:pt x="14687" y="45900"/>
                  </a:lnTo>
                  <a:lnTo>
                    <a:pt x="14698" y="45866"/>
                  </a:lnTo>
                  <a:lnTo>
                    <a:pt x="14687" y="45820"/>
                  </a:lnTo>
                  <a:lnTo>
                    <a:pt x="14675" y="45786"/>
                  </a:lnTo>
                  <a:lnTo>
                    <a:pt x="14664" y="45752"/>
                  </a:lnTo>
                  <a:lnTo>
                    <a:pt x="14641" y="45718"/>
                  </a:lnTo>
                  <a:lnTo>
                    <a:pt x="14607" y="45695"/>
                  </a:lnTo>
                  <a:lnTo>
                    <a:pt x="14584" y="45684"/>
                  </a:lnTo>
                  <a:lnTo>
                    <a:pt x="14539" y="45661"/>
                  </a:lnTo>
                  <a:lnTo>
                    <a:pt x="14505" y="45661"/>
                  </a:lnTo>
                  <a:lnTo>
                    <a:pt x="14505" y="43283"/>
                  </a:lnTo>
                  <a:lnTo>
                    <a:pt x="14573" y="43272"/>
                  </a:lnTo>
                  <a:lnTo>
                    <a:pt x="14630" y="43226"/>
                  </a:lnTo>
                  <a:lnTo>
                    <a:pt x="14664" y="43170"/>
                  </a:lnTo>
                  <a:lnTo>
                    <a:pt x="14675" y="43135"/>
                  </a:lnTo>
                  <a:lnTo>
                    <a:pt x="14675" y="43101"/>
                  </a:lnTo>
                  <a:lnTo>
                    <a:pt x="14675" y="43067"/>
                  </a:lnTo>
                  <a:lnTo>
                    <a:pt x="14664" y="43033"/>
                  </a:lnTo>
                  <a:lnTo>
                    <a:pt x="16677" y="41873"/>
                  </a:lnTo>
                  <a:close/>
                  <a:moveTo>
                    <a:pt x="21455" y="41850"/>
                  </a:moveTo>
                  <a:lnTo>
                    <a:pt x="21478" y="41884"/>
                  </a:lnTo>
                  <a:lnTo>
                    <a:pt x="21512" y="41907"/>
                  </a:lnTo>
                  <a:lnTo>
                    <a:pt x="21557" y="41930"/>
                  </a:lnTo>
                  <a:lnTo>
                    <a:pt x="21648" y="41930"/>
                  </a:lnTo>
                  <a:lnTo>
                    <a:pt x="21682" y="41918"/>
                  </a:lnTo>
                  <a:lnTo>
                    <a:pt x="21717" y="41896"/>
                  </a:lnTo>
                  <a:lnTo>
                    <a:pt x="21751" y="41861"/>
                  </a:lnTo>
                  <a:lnTo>
                    <a:pt x="23719" y="42999"/>
                  </a:lnTo>
                  <a:lnTo>
                    <a:pt x="23707" y="43056"/>
                  </a:lnTo>
                  <a:lnTo>
                    <a:pt x="23707" y="43101"/>
                  </a:lnTo>
                  <a:lnTo>
                    <a:pt x="23707" y="43158"/>
                  </a:lnTo>
                  <a:lnTo>
                    <a:pt x="23719" y="43204"/>
                  </a:lnTo>
                  <a:lnTo>
                    <a:pt x="23741" y="43249"/>
                  </a:lnTo>
                  <a:lnTo>
                    <a:pt x="23776" y="43283"/>
                  </a:lnTo>
                  <a:lnTo>
                    <a:pt x="23810" y="43317"/>
                  </a:lnTo>
                  <a:lnTo>
                    <a:pt x="23844" y="43340"/>
                  </a:lnTo>
                  <a:lnTo>
                    <a:pt x="23889" y="43363"/>
                  </a:lnTo>
                  <a:lnTo>
                    <a:pt x="23946" y="43374"/>
                  </a:lnTo>
                  <a:lnTo>
                    <a:pt x="23946" y="45615"/>
                  </a:lnTo>
                  <a:lnTo>
                    <a:pt x="23901" y="45627"/>
                  </a:lnTo>
                  <a:lnTo>
                    <a:pt x="23855" y="45649"/>
                  </a:lnTo>
                  <a:lnTo>
                    <a:pt x="23821" y="45672"/>
                  </a:lnTo>
                  <a:lnTo>
                    <a:pt x="23787" y="45695"/>
                  </a:lnTo>
                  <a:lnTo>
                    <a:pt x="23764" y="45729"/>
                  </a:lnTo>
                  <a:lnTo>
                    <a:pt x="23741" y="45775"/>
                  </a:lnTo>
                  <a:lnTo>
                    <a:pt x="23730" y="45820"/>
                  </a:lnTo>
                  <a:lnTo>
                    <a:pt x="23730" y="45866"/>
                  </a:lnTo>
                  <a:lnTo>
                    <a:pt x="23730" y="45911"/>
                  </a:lnTo>
                  <a:lnTo>
                    <a:pt x="23741" y="45957"/>
                  </a:lnTo>
                  <a:lnTo>
                    <a:pt x="21785" y="47083"/>
                  </a:lnTo>
                  <a:lnTo>
                    <a:pt x="21751" y="47049"/>
                  </a:lnTo>
                  <a:lnTo>
                    <a:pt x="21705" y="47014"/>
                  </a:lnTo>
                  <a:lnTo>
                    <a:pt x="21660" y="46992"/>
                  </a:lnTo>
                  <a:lnTo>
                    <a:pt x="21546" y="46992"/>
                  </a:lnTo>
                  <a:lnTo>
                    <a:pt x="21489" y="47014"/>
                  </a:lnTo>
                  <a:lnTo>
                    <a:pt x="21455" y="47049"/>
                  </a:lnTo>
                  <a:lnTo>
                    <a:pt x="21421" y="47094"/>
                  </a:lnTo>
                  <a:lnTo>
                    <a:pt x="19453" y="45957"/>
                  </a:lnTo>
                  <a:lnTo>
                    <a:pt x="19476" y="45911"/>
                  </a:lnTo>
                  <a:lnTo>
                    <a:pt x="19476" y="45866"/>
                  </a:lnTo>
                  <a:lnTo>
                    <a:pt x="19476" y="45809"/>
                  </a:lnTo>
                  <a:lnTo>
                    <a:pt x="19464" y="45763"/>
                  </a:lnTo>
                  <a:lnTo>
                    <a:pt x="19442" y="45729"/>
                  </a:lnTo>
                  <a:lnTo>
                    <a:pt x="19407" y="45695"/>
                  </a:lnTo>
                  <a:lnTo>
                    <a:pt x="19373" y="45661"/>
                  </a:lnTo>
                  <a:lnTo>
                    <a:pt x="19339" y="45638"/>
                  </a:lnTo>
                  <a:lnTo>
                    <a:pt x="19294" y="45627"/>
                  </a:lnTo>
                  <a:lnTo>
                    <a:pt x="19248" y="45615"/>
                  </a:lnTo>
                  <a:lnTo>
                    <a:pt x="19248" y="43340"/>
                  </a:lnTo>
                  <a:lnTo>
                    <a:pt x="19294" y="43329"/>
                  </a:lnTo>
                  <a:lnTo>
                    <a:pt x="19328" y="43317"/>
                  </a:lnTo>
                  <a:lnTo>
                    <a:pt x="19373" y="43295"/>
                  </a:lnTo>
                  <a:lnTo>
                    <a:pt x="19396" y="43261"/>
                  </a:lnTo>
                  <a:lnTo>
                    <a:pt x="19430" y="43226"/>
                  </a:lnTo>
                  <a:lnTo>
                    <a:pt x="19453" y="43192"/>
                  </a:lnTo>
                  <a:lnTo>
                    <a:pt x="19464" y="43147"/>
                  </a:lnTo>
                  <a:lnTo>
                    <a:pt x="19464" y="43101"/>
                  </a:lnTo>
                  <a:lnTo>
                    <a:pt x="19464" y="43056"/>
                  </a:lnTo>
                  <a:lnTo>
                    <a:pt x="19442" y="43010"/>
                  </a:lnTo>
                  <a:lnTo>
                    <a:pt x="21455" y="41850"/>
                  </a:lnTo>
                  <a:close/>
                  <a:moveTo>
                    <a:pt x="11900" y="41896"/>
                  </a:moveTo>
                  <a:lnTo>
                    <a:pt x="11934" y="41941"/>
                  </a:lnTo>
                  <a:lnTo>
                    <a:pt x="11991" y="41987"/>
                  </a:lnTo>
                  <a:lnTo>
                    <a:pt x="12048" y="42009"/>
                  </a:lnTo>
                  <a:lnTo>
                    <a:pt x="12127" y="42021"/>
                  </a:lnTo>
                  <a:lnTo>
                    <a:pt x="12184" y="42009"/>
                  </a:lnTo>
                  <a:lnTo>
                    <a:pt x="12252" y="41987"/>
                  </a:lnTo>
                  <a:lnTo>
                    <a:pt x="12298" y="41952"/>
                  </a:lnTo>
                  <a:lnTo>
                    <a:pt x="12343" y="41907"/>
                  </a:lnTo>
                  <a:lnTo>
                    <a:pt x="14323" y="43044"/>
                  </a:lnTo>
                  <a:lnTo>
                    <a:pt x="14311" y="43101"/>
                  </a:lnTo>
                  <a:lnTo>
                    <a:pt x="14323" y="43170"/>
                  </a:lnTo>
                  <a:lnTo>
                    <a:pt x="14357" y="43226"/>
                  </a:lnTo>
                  <a:lnTo>
                    <a:pt x="14402" y="43261"/>
                  </a:lnTo>
                  <a:lnTo>
                    <a:pt x="14459" y="43283"/>
                  </a:lnTo>
                  <a:lnTo>
                    <a:pt x="14459" y="45661"/>
                  </a:lnTo>
                  <a:lnTo>
                    <a:pt x="14391" y="45684"/>
                  </a:lnTo>
                  <a:lnTo>
                    <a:pt x="14334" y="45729"/>
                  </a:lnTo>
                  <a:lnTo>
                    <a:pt x="14300" y="45786"/>
                  </a:lnTo>
                  <a:lnTo>
                    <a:pt x="14288" y="45866"/>
                  </a:lnTo>
                  <a:lnTo>
                    <a:pt x="14300" y="45934"/>
                  </a:lnTo>
                  <a:lnTo>
                    <a:pt x="12286" y="47094"/>
                  </a:lnTo>
                  <a:lnTo>
                    <a:pt x="12252" y="47060"/>
                  </a:lnTo>
                  <a:lnTo>
                    <a:pt x="12218" y="47026"/>
                  </a:lnTo>
                  <a:lnTo>
                    <a:pt x="12173" y="47014"/>
                  </a:lnTo>
                  <a:lnTo>
                    <a:pt x="12127" y="47003"/>
                  </a:lnTo>
                  <a:lnTo>
                    <a:pt x="12070" y="47014"/>
                  </a:lnTo>
                  <a:lnTo>
                    <a:pt x="12025" y="47037"/>
                  </a:lnTo>
                  <a:lnTo>
                    <a:pt x="11979" y="47060"/>
                  </a:lnTo>
                  <a:lnTo>
                    <a:pt x="11957" y="47105"/>
                  </a:lnTo>
                  <a:lnTo>
                    <a:pt x="9977" y="45968"/>
                  </a:lnTo>
                  <a:lnTo>
                    <a:pt x="10000" y="45911"/>
                  </a:lnTo>
                  <a:lnTo>
                    <a:pt x="10000" y="45866"/>
                  </a:lnTo>
                  <a:lnTo>
                    <a:pt x="10000" y="45809"/>
                  </a:lnTo>
                  <a:lnTo>
                    <a:pt x="9989" y="45763"/>
                  </a:lnTo>
                  <a:lnTo>
                    <a:pt x="9966" y="45718"/>
                  </a:lnTo>
                  <a:lnTo>
                    <a:pt x="9932" y="45684"/>
                  </a:lnTo>
                  <a:lnTo>
                    <a:pt x="9898" y="45649"/>
                  </a:lnTo>
                  <a:lnTo>
                    <a:pt x="9852" y="45627"/>
                  </a:lnTo>
                  <a:lnTo>
                    <a:pt x="9807" y="45615"/>
                  </a:lnTo>
                  <a:lnTo>
                    <a:pt x="9761" y="45604"/>
                  </a:lnTo>
                  <a:lnTo>
                    <a:pt x="9761" y="43272"/>
                  </a:lnTo>
                  <a:lnTo>
                    <a:pt x="9818" y="43249"/>
                  </a:lnTo>
                  <a:lnTo>
                    <a:pt x="9875" y="43215"/>
                  </a:lnTo>
                  <a:lnTo>
                    <a:pt x="9898" y="43170"/>
                  </a:lnTo>
                  <a:lnTo>
                    <a:pt x="9909" y="43101"/>
                  </a:lnTo>
                  <a:lnTo>
                    <a:pt x="9898" y="43044"/>
                  </a:lnTo>
                  <a:lnTo>
                    <a:pt x="11900" y="41896"/>
                  </a:lnTo>
                  <a:close/>
                  <a:moveTo>
                    <a:pt x="30908" y="41861"/>
                  </a:moveTo>
                  <a:lnTo>
                    <a:pt x="30942" y="41907"/>
                  </a:lnTo>
                  <a:lnTo>
                    <a:pt x="30988" y="41930"/>
                  </a:lnTo>
                  <a:lnTo>
                    <a:pt x="31033" y="41952"/>
                  </a:lnTo>
                  <a:lnTo>
                    <a:pt x="31079" y="41964"/>
                  </a:lnTo>
                  <a:lnTo>
                    <a:pt x="31135" y="41952"/>
                  </a:lnTo>
                  <a:lnTo>
                    <a:pt x="31181" y="41941"/>
                  </a:lnTo>
                  <a:lnTo>
                    <a:pt x="31215" y="41907"/>
                  </a:lnTo>
                  <a:lnTo>
                    <a:pt x="31249" y="41873"/>
                  </a:lnTo>
                  <a:lnTo>
                    <a:pt x="33251" y="43033"/>
                  </a:lnTo>
                  <a:lnTo>
                    <a:pt x="33251" y="43067"/>
                  </a:lnTo>
                  <a:lnTo>
                    <a:pt x="33240" y="43101"/>
                  </a:lnTo>
                  <a:lnTo>
                    <a:pt x="33251" y="43147"/>
                  </a:lnTo>
                  <a:lnTo>
                    <a:pt x="33251" y="43181"/>
                  </a:lnTo>
                  <a:lnTo>
                    <a:pt x="33297" y="43238"/>
                  </a:lnTo>
                  <a:lnTo>
                    <a:pt x="33354" y="43283"/>
                  </a:lnTo>
                  <a:lnTo>
                    <a:pt x="33388" y="43306"/>
                  </a:lnTo>
                  <a:lnTo>
                    <a:pt x="33422" y="43306"/>
                  </a:lnTo>
                  <a:lnTo>
                    <a:pt x="33422" y="45661"/>
                  </a:lnTo>
                  <a:lnTo>
                    <a:pt x="33354" y="45684"/>
                  </a:lnTo>
                  <a:lnTo>
                    <a:pt x="33297" y="45729"/>
                  </a:lnTo>
                  <a:lnTo>
                    <a:pt x="33263" y="45786"/>
                  </a:lnTo>
                  <a:lnTo>
                    <a:pt x="33251" y="45866"/>
                  </a:lnTo>
                  <a:lnTo>
                    <a:pt x="33263" y="45934"/>
                  </a:lnTo>
                  <a:lnTo>
                    <a:pt x="31238" y="47094"/>
                  </a:lnTo>
                  <a:lnTo>
                    <a:pt x="31204" y="47071"/>
                  </a:lnTo>
                  <a:lnTo>
                    <a:pt x="31170" y="47037"/>
                  </a:lnTo>
                  <a:lnTo>
                    <a:pt x="31124" y="47026"/>
                  </a:lnTo>
                  <a:lnTo>
                    <a:pt x="31079" y="47014"/>
                  </a:lnTo>
                  <a:lnTo>
                    <a:pt x="31033" y="47026"/>
                  </a:lnTo>
                  <a:lnTo>
                    <a:pt x="30988" y="47037"/>
                  </a:lnTo>
                  <a:lnTo>
                    <a:pt x="30953" y="47071"/>
                  </a:lnTo>
                  <a:lnTo>
                    <a:pt x="30919" y="47105"/>
                  </a:lnTo>
                  <a:lnTo>
                    <a:pt x="28940" y="45957"/>
                  </a:lnTo>
                  <a:lnTo>
                    <a:pt x="28951" y="45911"/>
                  </a:lnTo>
                  <a:lnTo>
                    <a:pt x="28951" y="45866"/>
                  </a:lnTo>
                  <a:lnTo>
                    <a:pt x="28951" y="45809"/>
                  </a:lnTo>
                  <a:lnTo>
                    <a:pt x="28940" y="45775"/>
                  </a:lnTo>
                  <a:lnTo>
                    <a:pt x="28917" y="45729"/>
                  </a:lnTo>
                  <a:lnTo>
                    <a:pt x="28894" y="45695"/>
                  </a:lnTo>
                  <a:lnTo>
                    <a:pt x="28860" y="45661"/>
                  </a:lnTo>
                  <a:lnTo>
                    <a:pt x="28815" y="45638"/>
                  </a:lnTo>
                  <a:lnTo>
                    <a:pt x="28769" y="45627"/>
                  </a:lnTo>
                  <a:lnTo>
                    <a:pt x="28724" y="45615"/>
                  </a:lnTo>
                  <a:lnTo>
                    <a:pt x="28724" y="43306"/>
                  </a:lnTo>
                  <a:lnTo>
                    <a:pt x="28769" y="43306"/>
                  </a:lnTo>
                  <a:lnTo>
                    <a:pt x="28803" y="43295"/>
                  </a:lnTo>
                  <a:lnTo>
                    <a:pt x="28838" y="43272"/>
                  </a:lnTo>
                  <a:lnTo>
                    <a:pt x="28860" y="43249"/>
                  </a:lnTo>
                  <a:lnTo>
                    <a:pt x="28883" y="43215"/>
                  </a:lnTo>
                  <a:lnTo>
                    <a:pt x="28906" y="43181"/>
                  </a:lnTo>
                  <a:lnTo>
                    <a:pt x="28917" y="43147"/>
                  </a:lnTo>
                  <a:lnTo>
                    <a:pt x="28917" y="43101"/>
                  </a:lnTo>
                  <a:lnTo>
                    <a:pt x="28917" y="43067"/>
                  </a:lnTo>
                  <a:lnTo>
                    <a:pt x="28906" y="43022"/>
                  </a:lnTo>
                  <a:lnTo>
                    <a:pt x="30908" y="41861"/>
                  </a:lnTo>
                  <a:close/>
                  <a:moveTo>
                    <a:pt x="35788" y="0"/>
                  </a:moveTo>
                  <a:lnTo>
                    <a:pt x="35788" y="512"/>
                  </a:lnTo>
                  <a:lnTo>
                    <a:pt x="35731" y="535"/>
                  </a:lnTo>
                  <a:lnTo>
                    <a:pt x="35674" y="580"/>
                  </a:lnTo>
                  <a:lnTo>
                    <a:pt x="35640" y="637"/>
                  </a:lnTo>
                  <a:lnTo>
                    <a:pt x="35629" y="705"/>
                  </a:lnTo>
                  <a:lnTo>
                    <a:pt x="35640" y="762"/>
                  </a:lnTo>
                  <a:lnTo>
                    <a:pt x="33581" y="1945"/>
                  </a:lnTo>
                  <a:lnTo>
                    <a:pt x="33558" y="1922"/>
                  </a:lnTo>
                  <a:lnTo>
                    <a:pt x="33524" y="1900"/>
                  </a:lnTo>
                  <a:lnTo>
                    <a:pt x="33490" y="1888"/>
                  </a:lnTo>
                  <a:lnTo>
                    <a:pt x="33456" y="1877"/>
                  </a:lnTo>
                  <a:lnTo>
                    <a:pt x="33422" y="1888"/>
                  </a:lnTo>
                  <a:lnTo>
                    <a:pt x="33388" y="1900"/>
                  </a:lnTo>
                  <a:lnTo>
                    <a:pt x="33331" y="1934"/>
                  </a:lnTo>
                  <a:lnTo>
                    <a:pt x="33297" y="1991"/>
                  </a:lnTo>
                  <a:lnTo>
                    <a:pt x="33285" y="2013"/>
                  </a:lnTo>
                  <a:lnTo>
                    <a:pt x="33274" y="2048"/>
                  </a:lnTo>
                  <a:lnTo>
                    <a:pt x="33285" y="2116"/>
                  </a:lnTo>
                  <a:lnTo>
                    <a:pt x="33320" y="2161"/>
                  </a:lnTo>
                  <a:lnTo>
                    <a:pt x="33365" y="2207"/>
                  </a:lnTo>
                  <a:lnTo>
                    <a:pt x="33422" y="2218"/>
                  </a:lnTo>
                  <a:lnTo>
                    <a:pt x="33422" y="4584"/>
                  </a:lnTo>
                  <a:lnTo>
                    <a:pt x="33376" y="4584"/>
                  </a:lnTo>
                  <a:lnTo>
                    <a:pt x="33342" y="4607"/>
                  </a:lnTo>
                  <a:lnTo>
                    <a:pt x="33308" y="4630"/>
                  </a:lnTo>
                  <a:lnTo>
                    <a:pt x="33274" y="4653"/>
                  </a:lnTo>
                  <a:lnTo>
                    <a:pt x="33251" y="4687"/>
                  </a:lnTo>
                  <a:lnTo>
                    <a:pt x="33228" y="4721"/>
                  </a:lnTo>
                  <a:lnTo>
                    <a:pt x="33217" y="4766"/>
                  </a:lnTo>
                  <a:lnTo>
                    <a:pt x="33217" y="4812"/>
                  </a:lnTo>
                  <a:lnTo>
                    <a:pt x="33217" y="4857"/>
                  </a:lnTo>
                  <a:lnTo>
                    <a:pt x="33240" y="4903"/>
                  </a:lnTo>
                  <a:lnTo>
                    <a:pt x="33251" y="4937"/>
                  </a:lnTo>
                  <a:lnTo>
                    <a:pt x="33285" y="4982"/>
                  </a:lnTo>
                  <a:lnTo>
                    <a:pt x="33320" y="5005"/>
                  </a:lnTo>
                  <a:lnTo>
                    <a:pt x="33365" y="5028"/>
                  </a:lnTo>
                  <a:lnTo>
                    <a:pt x="33399" y="5039"/>
                  </a:lnTo>
                  <a:lnTo>
                    <a:pt x="33456" y="5051"/>
                  </a:lnTo>
                  <a:lnTo>
                    <a:pt x="33513" y="5039"/>
                  </a:lnTo>
                  <a:lnTo>
                    <a:pt x="33570" y="5017"/>
                  </a:lnTo>
                  <a:lnTo>
                    <a:pt x="33615" y="4982"/>
                  </a:lnTo>
                  <a:lnTo>
                    <a:pt x="33649" y="4937"/>
                  </a:lnTo>
                  <a:lnTo>
                    <a:pt x="35663" y="6097"/>
                  </a:lnTo>
                  <a:lnTo>
                    <a:pt x="35651" y="6154"/>
                  </a:lnTo>
                  <a:lnTo>
                    <a:pt x="35651" y="6188"/>
                  </a:lnTo>
                  <a:lnTo>
                    <a:pt x="35663" y="6222"/>
                  </a:lnTo>
                  <a:lnTo>
                    <a:pt x="35697" y="6279"/>
                  </a:lnTo>
                  <a:lnTo>
                    <a:pt x="35754" y="6313"/>
                  </a:lnTo>
                  <a:lnTo>
                    <a:pt x="35788" y="6325"/>
                  </a:lnTo>
                  <a:lnTo>
                    <a:pt x="35856" y="6325"/>
                  </a:lnTo>
                  <a:lnTo>
                    <a:pt x="35890" y="6313"/>
                  </a:lnTo>
                  <a:lnTo>
                    <a:pt x="35947" y="6279"/>
                  </a:lnTo>
                  <a:lnTo>
                    <a:pt x="35981" y="6222"/>
                  </a:lnTo>
                  <a:lnTo>
                    <a:pt x="35993" y="6188"/>
                  </a:lnTo>
                  <a:lnTo>
                    <a:pt x="35993" y="6154"/>
                  </a:lnTo>
                  <a:lnTo>
                    <a:pt x="35993" y="6120"/>
                  </a:lnTo>
                  <a:lnTo>
                    <a:pt x="35981" y="6086"/>
                  </a:lnTo>
                  <a:lnTo>
                    <a:pt x="37983" y="4937"/>
                  </a:lnTo>
                  <a:lnTo>
                    <a:pt x="38029" y="4982"/>
                  </a:lnTo>
                  <a:lnTo>
                    <a:pt x="38074" y="5017"/>
                  </a:lnTo>
                  <a:lnTo>
                    <a:pt x="38131" y="5039"/>
                  </a:lnTo>
                  <a:lnTo>
                    <a:pt x="38188" y="5051"/>
                  </a:lnTo>
                  <a:lnTo>
                    <a:pt x="38256" y="5039"/>
                  </a:lnTo>
                  <a:lnTo>
                    <a:pt x="38313" y="5017"/>
                  </a:lnTo>
                  <a:lnTo>
                    <a:pt x="38359" y="4982"/>
                  </a:lnTo>
                  <a:lnTo>
                    <a:pt x="38393" y="4937"/>
                  </a:lnTo>
                  <a:lnTo>
                    <a:pt x="40361" y="6074"/>
                  </a:lnTo>
                  <a:lnTo>
                    <a:pt x="40349" y="6120"/>
                  </a:lnTo>
                  <a:lnTo>
                    <a:pt x="40349" y="6154"/>
                  </a:lnTo>
                  <a:lnTo>
                    <a:pt x="40349" y="6200"/>
                  </a:lnTo>
                  <a:lnTo>
                    <a:pt x="40361" y="6234"/>
                  </a:lnTo>
                  <a:lnTo>
                    <a:pt x="40384" y="6268"/>
                  </a:lnTo>
                  <a:lnTo>
                    <a:pt x="40406" y="6302"/>
                  </a:lnTo>
                  <a:lnTo>
                    <a:pt x="40463" y="6347"/>
                  </a:lnTo>
                  <a:lnTo>
                    <a:pt x="40497" y="6359"/>
                  </a:lnTo>
                  <a:lnTo>
                    <a:pt x="40532" y="6370"/>
                  </a:lnTo>
                  <a:lnTo>
                    <a:pt x="40532" y="8748"/>
                  </a:lnTo>
                  <a:lnTo>
                    <a:pt x="40475" y="8759"/>
                  </a:lnTo>
                  <a:lnTo>
                    <a:pt x="40429" y="8805"/>
                  </a:lnTo>
                  <a:lnTo>
                    <a:pt x="40395" y="8850"/>
                  </a:lnTo>
                  <a:lnTo>
                    <a:pt x="40384" y="8918"/>
                  </a:lnTo>
                  <a:lnTo>
                    <a:pt x="40395" y="8952"/>
                  </a:lnTo>
                  <a:lnTo>
                    <a:pt x="40395" y="8987"/>
                  </a:lnTo>
                  <a:lnTo>
                    <a:pt x="40441" y="9043"/>
                  </a:lnTo>
                  <a:lnTo>
                    <a:pt x="40497" y="9078"/>
                  </a:lnTo>
                  <a:lnTo>
                    <a:pt x="40532" y="9089"/>
                  </a:lnTo>
                  <a:lnTo>
                    <a:pt x="40611" y="9089"/>
                  </a:lnTo>
                  <a:lnTo>
                    <a:pt x="40645" y="9066"/>
                  </a:lnTo>
                  <a:lnTo>
                    <a:pt x="40679" y="9043"/>
                  </a:lnTo>
                  <a:lnTo>
                    <a:pt x="40714" y="9009"/>
                  </a:lnTo>
                  <a:lnTo>
                    <a:pt x="42738" y="10181"/>
                  </a:lnTo>
                  <a:lnTo>
                    <a:pt x="42727" y="10226"/>
                  </a:lnTo>
                  <a:lnTo>
                    <a:pt x="42727" y="10261"/>
                  </a:lnTo>
                  <a:lnTo>
                    <a:pt x="42727" y="10306"/>
                  </a:lnTo>
                  <a:lnTo>
                    <a:pt x="42738" y="10340"/>
                  </a:lnTo>
                  <a:lnTo>
                    <a:pt x="42772" y="10397"/>
                  </a:lnTo>
                  <a:lnTo>
                    <a:pt x="42829" y="10443"/>
                  </a:lnTo>
                  <a:lnTo>
                    <a:pt x="42863" y="10465"/>
                  </a:lnTo>
                  <a:lnTo>
                    <a:pt x="42909" y="10465"/>
                  </a:lnTo>
                  <a:lnTo>
                    <a:pt x="42909" y="12843"/>
                  </a:lnTo>
                  <a:lnTo>
                    <a:pt x="42841" y="12866"/>
                  </a:lnTo>
                  <a:lnTo>
                    <a:pt x="42795" y="12900"/>
                  </a:lnTo>
                  <a:lnTo>
                    <a:pt x="42761" y="12957"/>
                  </a:lnTo>
                  <a:lnTo>
                    <a:pt x="42750" y="13025"/>
                  </a:lnTo>
                  <a:lnTo>
                    <a:pt x="42761" y="13070"/>
                  </a:lnTo>
                  <a:lnTo>
                    <a:pt x="40759" y="14231"/>
                  </a:lnTo>
                  <a:lnTo>
                    <a:pt x="40725" y="14185"/>
                  </a:lnTo>
                  <a:lnTo>
                    <a:pt x="40679" y="14151"/>
                  </a:lnTo>
                  <a:lnTo>
                    <a:pt x="40623" y="14128"/>
                  </a:lnTo>
                  <a:lnTo>
                    <a:pt x="40566" y="14117"/>
                  </a:lnTo>
                  <a:lnTo>
                    <a:pt x="40497" y="14128"/>
                  </a:lnTo>
                  <a:lnTo>
                    <a:pt x="40441" y="14151"/>
                  </a:lnTo>
                  <a:lnTo>
                    <a:pt x="40395" y="14185"/>
                  </a:lnTo>
                  <a:lnTo>
                    <a:pt x="40361" y="14231"/>
                  </a:lnTo>
                  <a:lnTo>
                    <a:pt x="38427" y="13116"/>
                  </a:lnTo>
                  <a:lnTo>
                    <a:pt x="38438" y="13070"/>
                  </a:lnTo>
                  <a:lnTo>
                    <a:pt x="38438" y="13025"/>
                  </a:lnTo>
                  <a:lnTo>
                    <a:pt x="38438" y="12968"/>
                  </a:lnTo>
                  <a:lnTo>
                    <a:pt x="38427" y="12934"/>
                  </a:lnTo>
                  <a:lnTo>
                    <a:pt x="38404" y="12888"/>
                  </a:lnTo>
                  <a:lnTo>
                    <a:pt x="38370" y="12854"/>
                  </a:lnTo>
                  <a:lnTo>
                    <a:pt x="38336" y="12820"/>
                  </a:lnTo>
                  <a:lnTo>
                    <a:pt x="38302" y="12797"/>
                  </a:lnTo>
                  <a:lnTo>
                    <a:pt x="38256" y="12786"/>
                  </a:lnTo>
                  <a:lnTo>
                    <a:pt x="38211" y="12775"/>
                  </a:lnTo>
                  <a:lnTo>
                    <a:pt x="38211" y="10454"/>
                  </a:lnTo>
                  <a:lnTo>
                    <a:pt x="38279" y="10431"/>
                  </a:lnTo>
                  <a:lnTo>
                    <a:pt x="38336" y="10397"/>
                  </a:lnTo>
                  <a:lnTo>
                    <a:pt x="38370" y="10340"/>
                  </a:lnTo>
                  <a:lnTo>
                    <a:pt x="38382" y="10295"/>
                  </a:lnTo>
                  <a:lnTo>
                    <a:pt x="38382" y="10261"/>
                  </a:lnTo>
                  <a:lnTo>
                    <a:pt x="38382" y="10226"/>
                  </a:lnTo>
                  <a:lnTo>
                    <a:pt x="38370" y="10192"/>
                  </a:lnTo>
                  <a:lnTo>
                    <a:pt x="38347" y="10158"/>
                  </a:lnTo>
                  <a:lnTo>
                    <a:pt x="38325" y="10124"/>
                  </a:lnTo>
                  <a:lnTo>
                    <a:pt x="38302" y="10101"/>
                  </a:lnTo>
                  <a:lnTo>
                    <a:pt x="38268" y="10090"/>
                  </a:lnTo>
                  <a:lnTo>
                    <a:pt x="38234" y="10079"/>
                  </a:lnTo>
                  <a:lnTo>
                    <a:pt x="38188" y="10067"/>
                  </a:lnTo>
                  <a:lnTo>
                    <a:pt x="38143" y="10079"/>
                  </a:lnTo>
                  <a:lnTo>
                    <a:pt x="38097" y="10090"/>
                  </a:lnTo>
                  <a:lnTo>
                    <a:pt x="38063" y="10113"/>
                  </a:lnTo>
                  <a:lnTo>
                    <a:pt x="38040" y="10147"/>
                  </a:lnTo>
                  <a:lnTo>
                    <a:pt x="36050" y="8998"/>
                  </a:lnTo>
                  <a:lnTo>
                    <a:pt x="36061" y="8964"/>
                  </a:lnTo>
                  <a:lnTo>
                    <a:pt x="36061" y="8918"/>
                  </a:lnTo>
                  <a:lnTo>
                    <a:pt x="36061" y="8861"/>
                  </a:lnTo>
                  <a:lnTo>
                    <a:pt x="36038" y="8816"/>
                  </a:lnTo>
                  <a:lnTo>
                    <a:pt x="36027" y="8782"/>
                  </a:lnTo>
                  <a:lnTo>
                    <a:pt x="35993" y="8748"/>
                  </a:lnTo>
                  <a:lnTo>
                    <a:pt x="35959" y="8714"/>
                  </a:lnTo>
                  <a:lnTo>
                    <a:pt x="35913" y="8691"/>
                  </a:lnTo>
                  <a:lnTo>
                    <a:pt x="35868" y="8679"/>
                  </a:lnTo>
                  <a:lnTo>
                    <a:pt x="35777" y="8679"/>
                  </a:lnTo>
                  <a:lnTo>
                    <a:pt x="35731" y="8691"/>
                  </a:lnTo>
                  <a:lnTo>
                    <a:pt x="35686" y="8714"/>
                  </a:lnTo>
                  <a:lnTo>
                    <a:pt x="35651" y="8748"/>
                  </a:lnTo>
                  <a:lnTo>
                    <a:pt x="35617" y="8782"/>
                  </a:lnTo>
                  <a:lnTo>
                    <a:pt x="35595" y="8816"/>
                  </a:lnTo>
                  <a:lnTo>
                    <a:pt x="35583" y="8861"/>
                  </a:lnTo>
                  <a:lnTo>
                    <a:pt x="35583" y="8918"/>
                  </a:lnTo>
                  <a:lnTo>
                    <a:pt x="35583" y="8952"/>
                  </a:lnTo>
                  <a:lnTo>
                    <a:pt x="35595" y="8998"/>
                  </a:lnTo>
                  <a:lnTo>
                    <a:pt x="33604" y="10147"/>
                  </a:lnTo>
                  <a:lnTo>
                    <a:pt x="33570" y="10124"/>
                  </a:lnTo>
                  <a:lnTo>
                    <a:pt x="33536" y="10101"/>
                  </a:lnTo>
                  <a:lnTo>
                    <a:pt x="33490" y="10079"/>
                  </a:lnTo>
                  <a:lnTo>
                    <a:pt x="33411" y="10079"/>
                  </a:lnTo>
                  <a:lnTo>
                    <a:pt x="33376" y="10090"/>
                  </a:lnTo>
                  <a:lnTo>
                    <a:pt x="33342" y="10113"/>
                  </a:lnTo>
                  <a:lnTo>
                    <a:pt x="33320" y="10135"/>
                  </a:lnTo>
                  <a:lnTo>
                    <a:pt x="33297" y="10158"/>
                  </a:lnTo>
                  <a:lnTo>
                    <a:pt x="33285" y="10192"/>
                  </a:lnTo>
                  <a:lnTo>
                    <a:pt x="33274" y="10226"/>
                  </a:lnTo>
                  <a:lnTo>
                    <a:pt x="33263" y="10261"/>
                  </a:lnTo>
                  <a:lnTo>
                    <a:pt x="33274" y="10329"/>
                  </a:lnTo>
                  <a:lnTo>
                    <a:pt x="33308" y="10386"/>
                  </a:lnTo>
                  <a:lnTo>
                    <a:pt x="33365" y="10420"/>
                  </a:lnTo>
                  <a:lnTo>
                    <a:pt x="33422" y="10443"/>
                  </a:lnTo>
                  <a:lnTo>
                    <a:pt x="33422" y="12775"/>
                  </a:lnTo>
                  <a:lnTo>
                    <a:pt x="33376" y="12786"/>
                  </a:lnTo>
                  <a:lnTo>
                    <a:pt x="33331" y="12797"/>
                  </a:lnTo>
                  <a:lnTo>
                    <a:pt x="33297" y="12820"/>
                  </a:lnTo>
                  <a:lnTo>
                    <a:pt x="33263" y="12854"/>
                  </a:lnTo>
                  <a:lnTo>
                    <a:pt x="33240" y="12888"/>
                  </a:lnTo>
                  <a:lnTo>
                    <a:pt x="33217" y="12934"/>
                  </a:lnTo>
                  <a:lnTo>
                    <a:pt x="33206" y="12979"/>
                  </a:lnTo>
                  <a:lnTo>
                    <a:pt x="33194" y="13025"/>
                  </a:lnTo>
                  <a:lnTo>
                    <a:pt x="33206" y="13070"/>
                  </a:lnTo>
                  <a:lnTo>
                    <a:pt x="33217" y="13104"/>
                  </a:lnTo>
                  <a:lnTo>
                    <a:pt x="31238" y="14253"/>
                  </a:lnTo>
                  <a:lnTo>
                    <a:pt x="31204" y="14219"/>
                  </a:lnTo>
                  <a:lnTo>
                    <a:pt x="31170" y="14196"/>
                  </a:lnTo>
                  <a:lnTo>
                    <a:pt x="31124" y="14174"/>
                  </a:lnTo>
                  <a:lnTo>
                    <a:pt x="31044" y="14174"/>
                  </a:lnTo>
                  <a:lnTo>
                    <a:pt x="31010" y="14185"/>
                  </a:lnTo>
                  <a:lnTo>
                    <a:pt x="30976" y="14208"/>
                  </a:lnTo>
                  <a:lnTo>
                    <a:pt x="30942" y="14231"/>
                  </a:lnTo>
                  <a:lnTo>
                    <a:pt x="30919" y="14253"/>
                  </a:lnTo>
                  <a:lnTo>
                    <a:pt x="30897" y="14287"/>
                  </a:lnTo>
                  <a:lnTo>
                    <a:pt x="30885" y="14333"/>
                  </a:lnTo>
                  <a:lnTo>
                    <a:pt x="30885" y="14367"/>
                  </a:lnTo>
                  <a:lnTo>
                    <a:pt x="30897" y="14435"/>
                  </a:lnTo>
                  <a:lnTo>
                    <a:pt x="30931" y="14492"/>
                  </a:lnTo>
                  <a:lnTo>
                    <a:pt x="30988" y="14538"/>
                  </a:lnTo>
                  <a:lnTo>
                    <a:pt x="31056" y="14560"/>
                  </a:lnTo>
                  <a:lnTo>
                    <a:pt x="31056" y="16892"/>
                  </a:lnTo>
                  <a:lnTo>
                    <a:pt x="31010" y="16904"/>
                  </a:lnTo>
                  <a:lnTo>
                    <a:pt x="30976" y="16915"/>
                  </a:lnTo>
                  <a:lnTo>
                    <a:pt x="30942" y="16938"/>
                  </a:lnTo>
                  <a:lnTo>
                    <a:pt x="30908" y="16972"/>
                  </a:lnTo>
                  <a:lnTo>
                    <a:pt x="30885" y="17006"/>
                  </a:lnTo>
                  <a:lnTo>
                    <a:pt x="30862" y="17040"/>
                  </a:lnTo>
                  <a:lnTo>
                    <a:pt x="30851" y="17086"/>
                  </a:lnTo>
                  <a:lnTo>
                    <a:pt x="30851" y="17120"/>
                  </a:lnTo>
                  <a:lnTo>
                    <a:pt x="30851" y="17177"/>
                  </a:lnTo>
                  <a:lnTo>
                    <a:pt x="30862" y="17211"/>
                  </a:lnTo>
                  <a:lnTo>
                    <a:pt x="30885" y="17256"/>
                  </a:lnTo>
                  <a:lnTo>
                    <a:pt x="30919" y="17291"/>
                  </a:lnTo>
                  <a:lnTo>
                    <a:pt x="30953" y="17313"/>
                  </a:lnTo>
                  <a:lnTo>
                    <a:pt x="30988" y="17336"/>
                  </a:lnTo>
                  <a:lnTo>
                    <a:pt x="31033" y="17359"/>
                  </a:lnTo>
                  <a:lnTo>
                    <a:pt x="31079" y="17359"/>
                  </a:lnTo>
                  <a:lnTo>
                    <a:pt x="31135" y="17347"/>
                  </a:lnTo>
                  <a:lnTo>
                    <a:pt x="31192" y="17325"/>
                  </a:lnTo>
                  <a:lnTo>
                    <a:pt x="31238" y="17291"/>
                  </a:lnTo>
                  <a:lnTo>
                    <a:pt x="31272" y="17256"/>
                  </a:lnTo>
                  <a:lnTo>
                    <a:pt x="33263" y="18394"/>
                  </a:lnTo>
                  <a:lnTo>
                    <a:pt x="33251" y="18439"/>
                  </a:lnTo>
                  <a:lnTo>
                    <a:pt x="33240" y="18474"/>
                  </a:lnTo>
                  <a:lnTo>
                    <a:pt x="33251" y="18519"/>
                  </a:lnTo>
                  <a:lnTo>
                    <a:pt x="33263" y="18553"/>
                  </a:lnTo>
                  <a:lnTo>
                    <a:pt x="33285" y="18587"/>
                  </a:lnTo>
                  <a:lnTo>
                    <a:pt x="33308" y="18621"/>
                  </a:lnTo>
                  <a:lnTo>
                    <a:pt x="33331" y="18644"/>
                  </a:lnTo>
                  <a:lnTo>
                    <a:pt x="33376" y="18667"/>
                  </a:lnTo>
                  <a:lnTo>
                    <a:pt x="33411" y="18678"/>
                  </a:lnTo>
                  <a:lnTo>
                    <a:pt x="33490" y="18678"/>
                  </a:lnTo>
                  <a:lnTo>
                    <a:pt x="33536" y="18667"/>
                  </a:lnTo>
                  <a:lnTo>
                    <a:pt x="33570" y="18644"/>
                  </a:lnTo>
                  <a:lnTo>
                    <a:pt x="33593" y="18621"/>
                  </a:lnTo>
                  <a:lnTo>
                    <a:pt x="33627" y="18587"/>
                  </a:lnTo>
                  <a:lnTo>
                    <a:pt x="33638" y="18553"/>
                  </a:lnTo>
                  <a:lnTo>
                    <a:pt x="33649" y="18519"/>
                  </a:lnTo>
                  <a:lnTo>
                    <a:pt x="33661" y="18474"/>
                  </a:lnTo>
                  <a:lnTo>
                    <a:pt x="33649" y="18428"/>
                  </a:lnTo>
                  <a:lnTo>
                    <a:pt x="33638" y="18394"/>
                  </a:lnTo>
                  <a:lnTo>
                    <a:pt x="35651" y="17234"/>
                  </a:lnTo>
                  <a:lnTo>
                    <a:pt x="35674" y="17268"/>
                  </a:lnTo>
                  <a:lnTo>
                    <a:pt x="35720" y="17302"/>
                  </a:lnTo>
                  <a:lnTo>
                    <a:pt x="35765" y="17325"/>
                  </a:lnTo>
                  <a:lnTo>
                    <a:pt x="35822" y="17336"/>
                  </a:lnTo>
                  <a:lnTo>
                    <a:pt x="35879" y="17325"/>
                  </a:lnTo>
                  <a:lnTo>
                    <a:pt x="35924" y="17302"/>
                  </a:lnTo>
                  <a:lnTo>
                    <a:pt x="35959" y="17279"/>
                  </a:lnTo>
                  <a:lnTo>
                    <a:pt x="35993" y="17234"/>
                  </a:lnTo>
                  <a:lnTo>
                    <a:pt x="38029" y="18417"/>
                  </a:lnTo>
                  <a:lnTo>
                    <a:pt x="38018" y="18474"/>
                  </a:lnTo>
                  <a:lnTo>
                    <a:pt x="38018" y="18508"/>
                  </a:lnTo>
                  <a:lnTo>
                    <a:pt x="38029" y="18542"/>
                  </a:lnTo>
                  <a:lnTo>
                    <a:pt x="38063" y="18599"/>
                  </a:lnTo>
                  <a:lnTo>
                    <a:pt x="38120" y="18633"/>
                  </a:lnTo>
                  <a:lnTo>
                    <a:pt x="38154" y="18644"/>
                  </a:lnTo>
                  <a:lnTo>
                    <a:pt x="38188" y="18656"/>
                  </a:lnTo>
                  <a:lnTo>
                    <a:pt x="38222" y="18644"/>
                  </a:lnTo>
                  <a:lnTo>
                    <a:pt x="38256" y="18633"/>
                  </a:lnTo>
                  <a:lnTo>
                    <a:pt x="38313" y="18599"/>
                  </a:lnTo>
                  <a:lnTo>
                    <a:pt x="38359" y="18542"/>
                  </a:lnTo>
                  <a:lnTo>
                    <a:pt x="38370" y="18508"/>
                  </a:lnTo>
                  <a:lnTo>
                    <a:pt x="38370" y="18474"/>
                  </a:lnTo>
                  <a:lnTo>
                    <a:pt x="38370" y="18439"/>
                  </a:lnTo>
                  <a:lnTo>
                    <a:pt x="38359" y="18405"/>
                  </a:lnTo>
                  <a:lnTo>
                    <a:pt x="40384" y="17234"/>
                  </a:lnTo>
                  <a:lnTo>
                    <a:pt x="40418" y="17268"/>
                  </a:lnTo>
                  <a:lnTo>
                    <a:pt x="40463" y="17302"/>
                  </a:lnTo>
                  <a:lnTo>
                    <a:pt x="40509" y="17325"/>
                  </a:lnTo>
                  <a:lnTo>
                    <a:pt x="40611" y="17325"/>
                  </a:lnTo>
                  <a:lnTo>
                    <a:pt x="40657" y="17302"/>
                  </a:lnTo>
                  <a:lnTo>
                    <a:pt x="40702" y="17279"/>
                  </a:lnTo>
                  <a:lnTo>
                    <a:pt x="40736" y="17234"/>
                  </a:lnTo>
                  <a:lnTo>
                    <a:pt x="42772" y="18417"/>
                  </a:lnTo>
                  <a:lnTo>
                    <a:pt x="42761" y="18474"/>
                  </a:lnTo>
                  <a:lnTo>
                    <a:pt x="42772" y="18530"/>
                  </a:lnTo>
                  <a:lnTo>
                    <a:pt x="42807" y="18587"/>
                  </a:lnTo>
                  <a:lnTo>
                    <a:pt x="42852" y="18621"/>
                  </a:lnTo>
                  <a:lnTo>
                    <a:pt x="42909" y="18644"/>
                  </a:lnTo>
                  <a:lnTo>
                    <a:pt x="42909" y="20999"/>
                  </a:lnTo>
                  <a:lnTo>
                    <a:pt x="42863" y="21010"/>
                  </a:lnTo>
                  <a:lnTo>
                    <a:pt x="42829" y="21033"/>
                  </a:lnTo>
                  <a:lnTo>
                    <a:pt x="42795" y="21056"/>
                  </a:lnTo>
                  <a:lnTo>
                    <a:pt x="42761" y="21079"/>
                  </a:lnTo>
                  <a:lnTo>
                    <a:pt x="42738" y="21113"/>
                  </a:lnTo>
                  <a:lnTo>
                    <a:pt x="42716" y="21147"/>
                  </a:lnTo>
                  <a:lnTo>
                    <a:pt x="42704" y="21192"/>
                  </a:lnTo>
                  <a:lnTo>
                    <a:pt x="42704" y="21226"/>
                  </a:lnTo>
                  <a:lnTo>
                    <a:pt x="42704" y="21272"/>
                  </a:lnTo>
                  <a:lnTo>
                    <a:pt x="42716" y="21306"/>
                  </a:lnTo>
                  <a:lnTo>
                    <a:pt x="40702" y="22478"/>
                  </a:lnTo>
                  <a:lnTo>
                    <a:pt x="40679" y="22444"/>
                  </a:lnTo>
                  <a:lnTo>
                    <a:pt x="40645" y="22421"/>
                  </a:lnTo>
                  <a:lnTo>
                    <a:pt x="40600" y="22409"/>
                  </a:lnTo>
                  <a:lnTo>
                    <a:pt x="40566" y="22398"/>
                  </a:lnTo>
                  <a:lnTo>
                    <a:pt x="40520" y="22409"/>
                  </a:lnTo>
                  <a:lnTo>
                    <a:pt x="40475" y="22421"/>
                  </a:lnTo>
                  <a:lnTo>
                    <a:pt x="40441" y="22444"/>
                  </a:lnTo>
                  <a:lnTo>
                    <a:pt x="40418" y="22478"/>
                  </a:lnTo>
                  <a:lnTo>
                    <a:pt x="38370" y="21295"/>
                  </a:lnTo>
                  <a:lnTo>
                    <a:pt x="38382" y="21226"/>
                  </a:lnTo>
                  <a:lnTo>
                    <a:pt x="38382" y="21192"/>
                  </a:lnTo>
                  <a:lnTo>
                    <a:pt x="38370" y="21158"/>
                  </a:lnTo>
                  <a:lnTo>
                    <a:pt x="38347" y="21124"/>
                  </a:lnTo>
                  <a:lnTo>
                    <a:pt x="38325" y="21101"/>
                  </a:lnTo>
                  <a:lnTo>
                    <a:pt x="38302" y="21079"/>
                  </a:lnTo>
                  <a:lnTo>
                    <a:pt x="38268" y="21056"/>
                  </a:lnTo>
                  <a:lnTo>
                    <a:pt x="38234" y="21044"/>
                  </a:lnTo>
                  <a:lnTo>
                    <a:pt x="38154" y="21044"/>
                  </a:lnTo>
                  <a:lnTo>
                    <a:pt x="38120" y="21056"/>
                  </a:lnTo>
                  <a:lnTo>
                    <a:pt x="38086" y="21079"/>
                  </a:lnTo>
                  <a:lnTo>
                    <a:pt x="38052" y="21101"/>
                  </a:lnTo>
                  <a:lnTo>
                    <a:pt x="38029" y="21124"/>
                  </a:lnTo>
                  <a:lnTo>
                    <a:pt x="38018" y="21158"/>
                  </a:lnTo>
                  <a:lnTo>
                    <a:pt x="38006" y="21192"/>
                  </a:lnTo>
                  <a:lnTo>
                    <a:pt x="38006" y="21226"/>
                  </a:lnTo>
                  <a:lnTo>
                    <a:pt x="38006" y="21295"/>
                  </a:lnTo>
                  <a:lnTo>
                    <a:pt x="35970" y="22466"/>
                  </a:lnTo>
                  <a:lnTo>
                    <a:pt x="35936" y="22444"/>
                  </a:lnTo>
                  <a:lnTo>
                    <a:pt x="35902" y="22409"/>
                  </a:lnTo>
                  <a:lnTo>
                    <a:pt x="35868" y="22398"/>
                  </a:lnTo>
                  <a:lnTo>
                    <a:pt x="35777" y="22398"/>
                  </a:lnTo>
                  <a:lnTo>
                    <a:pt x="35731" y="22421"/>
                  </a:lnTo>
                  <a:lnTo>
                    <a:pt x="35697" y="22444"/>
                  </a:lnTo>
                  <a:lnTo>
                    <a:pt x="35674" y="22478"/>
                  </a:lnTo>
                  <a:lnTo>
                    <a:pt x="33627" y="21295"/>
                  </a:lnTo>
                  <a:lnTo>
                    <a:pt x="33638" y="21226"/>
                  </a:lnTo>
                  <a:lnTo>
                    <a:pt x="33638" y="21192"/>
                  </a:lnTo>
                  <a:lnTo>
                    <a:pt x="33627" y="21158"/>
                  </a:lnTo>
                  <a:lnTo>
                    <a:pt x="33604" y="21124"/>
                  </a:lnTo>
                  <a:lnTo>
                    <a:pt x="33581" y="21101"/>
                  </a:lnTo>
                  <a:lnTo>
                    <a:pt x="33558" y="21079"/>
                  </a:lnTo>
                  <a:lnTo>
                    <a:pt x="33524" y="21056"/>
                  </a:lnTo>
                  <a:lnTo>
                    <a:pt x="33490" y="21044"/>
                  </a:lnTo>
                  <a:lnTo>
                    <a:pt x="33411" y="21044"/>
                  </a:lnTo>
                  <a:lnTo>
                    <a:pt x="33376" y="21056"/>
                  </a:lnTo>
                  <a:lnTo>
                    <a:pt x="33342" y="21079"/>
                  </a:lnTo>
                  <a:lnTo>
                    <a:pt x="33320" y="21101"/>
                  </a:lnTo>
                  <a:lnTo>
                    <a:pt x="33297" y="21124"/>
                  </a:lnTo>
                  <a:lnTo>
                    <a:pt x="33285" y="21158"/>
                  </a:lnTo>
                  <a:lnTo>
                    <a:pt x="33274" y="21192"/>
                  </a:lnTo>
                  <a:lnTo>
                    <a:pt x="33263" y="21226"/>
                  </a:lnTo>
                  <a:lnTo>
                    <a:pt x="33274" y="21283"/>
                  </a:lnTo>
                  <a:lnTo>
                    <a:pt x="31261" y="22455"/>
                  </a:lnTo>
                  <a:lnTo>
                    <a:pt x="31226" y="22421"/>
                  </a:lnTo>
                  <a:lnTo>
                    <a:pt x="31181" y="22387"/>
                  </a:lnTo>
                  <a:lnTo>
                    <a:pt x="31135" y="22364"/>
                  </a:lnTo>
                  <a:lnTo>
                    <a:pt x="31033" y="22364"/>
                  </a:lnTo>
                  <a:lnTo>
                    <a:pt x="30999" y="22375"/>
                  </a:lnTo>
                  <a:lnTo>
                    <a:pt x="30965" y="22398"/>
                  </a:lnTo>
                  <a:lnTo>
                    <a:pt x="30931" y="22421"/>
                  </a:lnTo>
                  <a:lnTo>
                    <a:pt x="30908" y="22455"/>
                  </a:lnTo>
                  <a:lnTo>
                    <a:pt x="30885" y="22489"/>
                  </a:lnTo>
                  <a:lnTo>
                    <a:pt x="30874" y="22535"/>
                  </a:lnTo>
                  <a:lnTo>
                    <a:pt x="30862" y="22580"/>
                  </a:lnTo>
                  <a:lnTo>
                    <a:pt x="30874" y="22614"/>
                  </a:lnTo>
                  <a:lnTo>
                    <a:pt x="30885" y="22660"/>
                  </a:lnTo>
                  <a:lnTo>
                    <a:pt x="30919" y="22717"/>
                  </a:lnTo>
                  <a:lnTo>
                    <a:pt x="30976" y="22762"/>
                  </a:lnTo>
                  <a:lnTo>
                    <a:pt x="31010" y="22785"/>
                  </a:lnTo>
                  <a:lnTo>
                    <a:pt x="31056" y="22785"/>
                  </a:lnTo>
                  <a:lnTo>
                    <a:pt x="31056" y="25117"/>
                  </a:lnTo>
                  <a:lnTo>
                    <a:pt x="31010" y="25128"/>
                  </a:lnTo>
                  <a:lnTo>
                    <a:pt x="30976" y="25140"/>
                  </a:lnTo>
                  <a:lnTo>
                    <a:pt x="30919" y="25196"/>
                  </a:lnTo>
                  <a:lnTo>
                    <a:pt x="30897" y="25219"/>
                  </a:lnTo>
                  <a:lnTo>
                    <a:pt x="30874" y="25253"/>
                  </a:lnTo>
                  <a:lnTo>
                    <a:pt x="30874" y="25299"/>
                  </a:lnTo>
                  <a:lnTo>
                    <a:pt x="30862" y="25333"/>
                  </a:lnTo>
                  <a:lnTo>
                    <a:pt x="30862" y="25367"/>
                  </a:lnTo>
                  <a:lnTo>
                    <a:pt x="30874" y="25413"/>
                  </a:lnTo>
                  <a:lnTo>
                    <a:pt x="28917" y="26539"/>
                  </a:lnTo>
                  <a:lnTo>
                    <a:pt x="28883" y="26493"/>
                  </a:lnTo>
                  <a:lnTo>
                    <a:pt x="28826" y="26459"/>
                  </a:lnTo>
                  <a:lnTo>
                    <a:pt x="28769" y="26436"/>
                  </a:lnTo>
                  <a:lnTo>
                    <a:pt x="28712" y="26425"/>
                  </a:lnTo>
                  <a:lnTo>
                    <a:pt x="28644" y="26436"/>
                  </a:lnTo>
                  <a:lnTo>
                    <a:pt x="28587" y="26459"/>
                  </a:lnTo>
                  <a:lnTo>
                    <a:pt x="28542" y="26493"/>
                  </a:lnTo>
                  <a:lnTo>
                    <a:pt x="28496" y="26550"/>
                  </a:lnTo>
                  <a:lnTo>
                    <a:pt x="26540" y="25413"/>
                  </a:lnTo>
                  <a:lnTo>
                    <a:pt x="26551" y="25378"/>
                  </a:lnTo>
                  <a:lnTo>
                    <a:pt x="26563" y="25333"/>
                  </a:lnTo>
                  <a:lnTo>
                    <a:pt x="26551" y="25287"/>
                  </a:lnTo>
                  <a:lnTo>
                    <a:pt x="26540" y="25253"/>
                  </a:lnTo>
                  <a:lnTo>
                    <a:pt x="26517" y="25219"/>
                  </a:lnTo>
                  <a:lnTo>
                    <a:pt x="26494" y="25185"/>
                  </a:lnTo>
                  <a:lnTo>
                    <a:pt x="26460" y="25151"/>
                  </a:lnTo>
                  <a:lnTo>
                    <a:pt x="26426" y="25140"/>
                  </a:lnTo>
                  <a:lnTo>
                    <a:pt x="26381" y="25128"/>
                  </a:lnTo>
                  <a:lnTo>
                    <a:pt x="26346" y="25117"/>
                  </a:lnTo>
                  <a:lnTo>
                    <a:pt x="26301" y="25128"/>
                  </a:lnTo>
                  <a:lnTo>
                    <a:pt x="26255" y="25140"/>
                  </a:lnTo>
                  <a:lnTo>
                    <a:pt x="26221" y="25151"/>
                  </a:lnTo>
                  <a:lnTo>
                    <a:pt x="26187" y="25185"/>
                  </a:lnTo>
                  <a:lnTo>
                    <a:pt x="26164" y="25219"/>
                  </a:lnTo>
                  <a:lnTo>
                    <a:pt x="26142" y="25253"/>
                  </a:lnTo>
                  <a:lnTo>
                    <a:pt x="26130" y="25287"/>
                  </a:lnTo>
                  <a:lnTo>
                    <a:pt x="26130" y="25333"/>
                  </a:lnTo>
                  <a:lnTo>
                    <a:pt x="26142" y="25401"/>
                  </a:lnTo>
                  <a:lnTo>
                    <a:pt x="24151" y="26550"/>
                  </a:lnTo>
                  <a:lnTo>
                    <a:pt x="24117" y="26516"/>
                  </a:lnTo>
                  <a:lnTo>
                    <a:pt x="24071" y="26482"/>
                  </a:lnTo>
                  <a:lnTo>
                    <a:pt x="24026" y="26459"/>
                  </a:lnTo>
                  <a:lnTo>
                    <a:pt x="23912" y="26459"/>
                  </a:lnTo>
                  <a:lnTo>
                    <a:pt x="23867" y="26482"/>
                  </a:lnTo>
                  <a:lnTo>
                    <a:pt x="23821" y="26516"/>
                  </a:lnTo>
                  <a:lnTo>
                    <a:pt x="23787" y="26562"/>
                  </a:lnTo>
                  <a:lnTo>
                    <a:pt x="21830" y="25424"/>
                  </a:lnTo>
                  <a:lnTo>
                    <a:pt x="21842" y="25378"/>
                  </a:lnTo>
                  <a:lnTo>
                    <a:pt x="21842" y="25333"/>
                  </a:lnTo>
                  <a:lnTo>
                    <a:pt x="21842" y="25287"/>
                  </a:lnTo>
                  <a:lnTo>
                    <a:pt x="21830" y="25242"/>
                  </a:lnTo>
                  <a:lnTo>
                    <a:pt x="21808" y="25196"/>
                  </a:lnTo>
                  <a:lnTo>
                    <a:pt x="21773" y="25162"/>
                  </a:lnTo>
                  <a:lnTo>
                    <a:pt x="21739" y="25128"/>
                  </a:lnTo>
                  <a:lnTo>
                    <a:pt x="21694" y="25105"/>
                  </a:lnTo>
                  <a:lnTo>
                    <a:pt x="21648" y="25094"/>
                  </a:lnTo>
                  <a:lnTo>
                    <a:pt x="21557" y="25094"/>
                  </a:lnTo>
                  <a:lnTo>
                    <a:pt x="21512" y="25105"/>
                  </a:lnTo>
                  <a:lnTo>
                    <a:pt x="21466" y="25128"/>
                  </a:lnTo>
                  <a:lnTo>
                    <a:pt x="21432" y="25162"/>
                  </a:lnTo>
                  <a:lnTo>
                    <a:pt x="21398" y="25196"/>
                  </a:lnTo>
                  <a:lnTo>
                    <a:pt x="21375" y="25242"/>
                  </a:lnTo>
                  <a:lnTo>
                    <a:pt x="21364" y="25287"/>
                  </a:lnTo>
                  <a:lnTo>
                    <a:pt x="21353" y="25333"/>
                  </a:lnTo>
                  <a:lnTo>
                    <a:pt x="21364" y="25378"/>
                  </a:lnTo>
                  <a:lnTo>
                    <a:pt x="21375" y="25424"/>
                  </a:lnTo>
                  <a:lnTo>
                    <a:pt x="19442" y="26539"/>
                  </a:lnTo>
                  <a:lnTo>
                    <a:pt x="19407" y="26493"/>
                  </a:lnTo>
                  <a:lnTo>
                    <a:pt x="19351" y="26459"/>
                  </a:lnTo>
                  <a:lnTo>
                    <a:pt x="19294" y="26436"/>
                  </a:lnTo>
                  <a:lnTo>
                    <a:pt x="19237" y="26425"/>
                  </a:lnTo>
                  <a:lnTo>
                    <a:pt x="19180" y="26436"/>
                  </a:lnTo>
                  <a:lnTo>
                    <a:pt x="19134" y="26448"/>
                  </a:lnTo>
                  <a:lnTo>
                    <a:pt x="19089" y="26471"/>
                  </a:lnTo>
                  <a:lnTo>
                    <a:pt x="19055" y="26505"/>
                  </a:lnTo>
                  <a:lnTo>
                    <a:pt x="19021" y="26539"/>
                  </a:lnTo>
                  <a:lnTo>
                    <a:pt x="18998" y="26584"/>
                  </a:lnTo>
                  <a:lnTo>
                    <a:pt x="18975" y="26630"/>
                  </a:lnTo>
                  <a:lnTo>
                    <a:pt x="18975" y="26687"/>
                  </a:lnTo>
                  <a:lnTo>
                    <a:pt x="18975" y="26732"/>
                  </a:lnTo>
                  <a:lnTo>
                    <a:pt x="18986" y="26778"/>
                  </a:lnTo>
                  <a:lnTo>
                    <a:pt x="19009" y="26823"/>
                  </a:lnTo>
                  <a:lnTo>
                    <a:pt x="19043" y="26857"/>
                  </a:lnTo>
                  <a:lnTo>
                    <a:pt x="19078" y="26891"/>
                  </a:lnTo>
                  <a:lnTo>
                    <a:pt x="19112" y="26914"/>
                  </a:lnTo>
                  <a:lnTo>
                    <a:pt x="19157" y="26926"/>
                  </a:lnTo>
                  <a:lnTo>
                    <a:pt x="19203" y="26937"/>
                  </a:lnTo>
                  <a:lnTo>
                    <a:pt x="19203" y="29201"/>
                  </a:lnTo>
                  <a:lnTo>
                    <a:pt x="19157" y="29212"/>
                  </a:lnTo>
                  <a:lnTo>
                    <a:pt x="19112" y="29223"/>
                  </a:lnTo>
                  <a:lnTo>
                    <a:pt x="19078" y="29246"/>
                  </a:lnTo>
                  <a:lnTo>
                    <a:pt x="19043" y="29280"/>
                  </a:lnTo>
                  <a:lnTo>
                    <a:pt x="19021" y="29314"/>
                  </a:lnTo>
                  <a:lnTo>
                    <a:pt x="19009" y="29348"/>
                  </a:lnTo>
                  <a:lnTo>
                    <a:pt x="18986" y="29394"/>
                  </a:lnTo>
                  <a:lnTo>
                    <a:pt x="18986" y="29439"/>
                  </a:lnTo>
                  <a:lnTo>
                    <a:pt x="18998" y="29485"/>
                  </a:lnTo>
                  <a:lnTo>
                    <a:pt x="19009" y="29542"/>
                  </a:lnTo>
                  <a:lnTo>
                    <a:pt x="19032" y="29576"/>
                  </a:lnTo>
                  <a:lnTo>
                    <a:pt x="19055" y="29610"/>
                  </a:lnTo>
                  <a:lnTo>
                    <a:pt x="19100" y="29644"/>
                  </a:lnTo>
                  <a:lnTo>
                    <a:pt x="19134" y="29667"/>
                  </a:lnTo>
                  <a:lnTo>
                    <a:pt x="19180" y="29678"/>
                  </a:lnTo>
                  <a:lnTo>
                    <a:pt x="19237" y="29690"/>
                  </a:lnTo>
                  <a:lnTo>
                    <a:pt x="19294" y="29678"/>
                  </a:lnTo>
                  <a:lnTo>
                    <a:pt x="19351" y="29656"/>
                  </a:lnTo>
                  <a:lnTo>
                    <a:pt x="19396" y="29621"/>
                  </a:lnTo>
                  <a:lnTo>
                    <a:pt x="19430" y="29576"/>
                  </a:lnTo>
                  <a:lnTo>
                    <a:pt x="21421" y="30725"/>
                  </a:lnTo>
                  <a:lnTo>
                    <a:pt x="21409" y="30793"/>
                  </a:lnTo>
                  <a:lnTo>
                    <a:pt x="21421" y="30861"/>
                  </a:lnTo>
                  <a:lnTo>
                    <a:pt x="21455" y="30918"/>
                  </a:lnTo>
                  <a:lnTo>
                    <a:pt x="21500" y="30952"/>
                  </a:lnTo>
                  <a:lnTo>
                    <a:pt x="21569" y="30975"/>
                  </a:lnTo>
                  <a:lnTo>
                    <a:pt x="21569" y="33330"/>
                  </a:lnTo>
                  <a:lnTo>
                    <a:pt x="21535" y="33341"/>
                  </a:lnTo>
                  <a:lnTo>
                    <a:pt x="21500" y="33353"/>
                  </a:lnTo>
                  <a:lnTo>
                    <a:pt x="21432" y="33398"/>
                  </a:lnTo>
                  <a:lnTo>
                    <a:pt x="21409" y="33432"/>
                  </a:lnTo>
                  <a:lnTo>
                    <a:pt x="21398" y="33466"/>
                  </a:lnTo>
                  <a:lnTo>
                    <a:pt x="21387" y="33500"/>
                  </a:lnTo>
                  <a:lnTo>
                    <a:pt x="21375" y="33546"/>
                  </a:lnTo>
                  <a:lnTo>
                    <a:pt x="21387" y="33580"/>
                  </a:lnTo>
                  <a:lnTo>
                    <a:pt x="21398" y="33626"/>
                  </a:lnTo>
                  <a:lnTo>
                    <a:pt x="19407" y="34775"/>
                  </a:lnTo>
                  <a:lnTo>
                    <a:pt x="19373" y="34729"/>
                  </a:lnTo>
                  <a:lnTo>
                    <a:pt x="19328" y="34706"/>
                  </a:lnTo>
                  <a:lnTo>
                    <a:pt x="19282" y="34684"/>
                  </a:lnTo>
                  <a:lnTo>
                    <a:pt x="19180" y="34684"/>
                  </a:lnTo>
                  <a:lnTo>
                    <a:pt x="19123" y="34706"/>
                  </a:lnTo>
                  <a:lnTo>
                    <a:pt x="19089" y="34740"/>
                  </a:lnTo>
                  <a:lnTo>
                    <a:pt x="19055" y="34775"/>
                  </a:lnTo>
                  <a:lnTo>
                    <a:pt x="17041" y="33614"/>
                  </a:lnTo>
                  <a:lnTo>
                    <a:pt x="17053" y="33580"/>
                  </a:lnTo>
                  <a:lnTo>
                    <a:pt x="17053" y="33546"/>
                  </a:lnTo>
                  <a:lnTo>
                    <a:pt x="17053" y="33512"/>
                  </a:lnTo>
                  <a:lnTo>
                    <a:pt x="17041" y="33478"/>
                  </a:lnTo>
                  <a:lnTo>
                    <a:pt x="17007" y="33409"/>
                  </a:lnTo>
                  <a:lnTo>
                    <a:pt x="16950" y="33375"/>
                  </a:lnTo>
                  <a:lnTo>
                    <a:pt x="16916" y="33364"/>
                  </a:lnTo>
                  <a:lnTo>
                    <a:pt x="16871" y="33353"/>
                  </a:lnTo>
                  <a:lnTo>
                    <a:pt x="16871" y="30964"/>
                  </a:lnTo>
                  <a:lnTo>
                    <a:pt x="16939" y="30941"/>
                  </a:lnTo>
                  <a:lnTo>
                    <a:pt x="16984" y="30907"/>
                  </a:lnTo>
                  <a:lnTo>
                    <a:pt x="17019" y="30850"/>
                  </a:lnTo>
                  <a:lnTo>
                    <a:pt x="17030" y="30793"/>
                  </a:lnTo>
                  <a:lnTo>
                    <a:pt x="17030" y="30748"/>
                  </a:lnTo>
                  <a:lnTo>
                    <a:pt x="17019" y="30725"/>
                  </a:lnTo>
                  <a:lnTo>
                    <a:pt x="16984" y="30668"/>
                  </a:lnTo>
                  <a:lnTo>
                    <a:pt x="16928" y="30634"/>
                  </a:lnTo>
                  <a:lnTo>
                    <a:pt x="16893" y="30623"/>
                  </a:lnTo>
                  <a:lnTo>
                    <a:pt x="16859" y="30611"/>
                  </a:lnTo>
                  <a:lnTo>
                    <a:pt x="16814" y="30623"/>
                  </a:lnTo>
                  <a:lnTo>
                    <a:pt x="16780" y="30634"/>
                  </a:lnTo>
                  <a:lnTo>
                    <a:pt x="16746" y="30657"/>
                  </a:lnTo>
                  <a:lnTo>
                    <a:pt x="16723" y="30691"/>
                  </a:lnTo>
                  <a:lnTo>
                    <a:pt x="14652" y="29496"/>
                  </a:lnTo>
                  <a:lnTo>
                    <a:pt x="14664" y="29439"/>
                  </a:lnTo>
                  <a:lnTo>
                    <a:pt x="14652" y="29405"/>
                  </a:lnTo>
                  <a:lnTo>
                    <a:pt x="14641" y="29371"/>
                  </a:lnTo>
                  <a:lnTo>
                    <a:pt x="14607" y="29326"/>
                  </a:lnTo>
                  <a:lnTo>
                    <a:pt x="14561" y="29292"/>
                  </a:lnTo>
                  <a:lnTo>
                    <a:pt x="14527" y="29280"/>
                  </a:lnTo>
                  <a:lnTo>
                    <a:pt x="14493" y="29269"/>
                  </a:lnTo>
                  <a:lnTo>
                    <a:pt x="14459" y="29280"/>
                  </a:lnTo>
                  <a:lnTo>
                    <a:pt x="14425" y="29292"/>
                  </a:lnTo>
                  <a:lnTo>
                    <a:pt x="14368" y="29326"/>
                  </a:lnTo>
                  <a:lnTo>
                    <a:pt x="14334" y="29371"/>
                  </a:lnTo>
                  <a:lnTo>
                    <a:pt x="14323" y="29405"/>
                  </a:lnTo>
                  <a:lnTo>
                    <a:pt x="14323" y="29439"/>
                  </a:lnTo>
                  <a:lnTo>
                    <a:pt x="14334" y="29485"/>
                  </a:lnTo>
                  <a:lnTo>
                    <a:pt x="12321" y="30645"/>
                  </a:lnTo>
                  <a:lnTo>
                    <a:pt x="12286" y="30600"/>
                  </a:lnTo>
                  <a:lnTo>
                    <a:pt x="12241" y="30566"/>
                  </a:lnTo>
                  <a:lnTo>
                    <a:pt x="12184" y="30554"/>
                  </a:lnTo>
                  <a:lnTo>
                    <a:pt x="12127" y="30543"/>
                  </a:lnTo>
                  <a:lnTo>
                    <a:pt x="12059" y="30554"/>
                  </a:lnTo>
                  <a:lnTo>
                    <a:pt x="12002" y="30577"/>
                  </a:lnTo>
                  <a:lnTo>
                    <a:pt x="11957" y="30611"/>
                  </a:lnTo>
                  <a:lnTo>
                    <a:pt x="11911" y="30657"/>
                  </a:lnTo>
                  <a:lnTo>
                    <a:pt x="9954" y="29519"/>
                  </a:lnTo>
                  <a:lnTo>
                    <a:pt x="9966" y="29485"/>
                  </a:lnTo>
                  <a:lnTo>
                    <a:pt x="9966" y="29439"/>
                  </a:lnTo>
                  <a:lnTo>
                    <a:pt x="9966" y="29394"/>
                  </a:lnTo>
                  <a:lnTo>
                    <a:pt x="9954" y="29360"/>
                  </a:lnTo>
                  <a:lnTo>
                    <a:pt x="9932" y="29326"/>
                  </a:lnTo>
                  <a:lnTo>
                    <a:pt x="9909" y="29292"/>
                  </a:lnTo>
                  <a:lnTo>
                    <a:pt x="9875" y="29269"/>
                  </a:lnTo>
                  <a:lnTo>
                    <a:pt x="9841" y="29246"/>
                  </a:lnTo>
                  <a:lnTo>
                    <a:pt x="9807" y="29235"/>
                  </a:lnTo>
                  <a:lnTo>
                    <a:pt x="9761" y="29223"/>
                  </a:lnTo>
                  <a:lnTo>
                    <a:pt x="9761" y="26857"/>
                  </a:lnTo>
                  <a:lnTo>
                    <a:pt x="9829" y="26846"/>
                  </a:lnTo>
                  <a:lnTo>
                    <a:pt x="9875" y="26800"/>
                  </a:lnTo>
                  <a:lnTo>
                    <a:pt x="9909" y="26755"/>
                  </a:lnTo>
                  <a:lnTo>
                    <a:pt x="9920" y="26687"/>
                  </a:lnTo>
                  <a:lnTo>
                    <a:pt x="9920" y="26653"/>
                  </a:lnTo>
                  <a:lnTo>
                    <a:pt x="9909" y="26618"/>
                  </a:lnTo>
                  <a:lnTo>
                    <a:pt x="9875" y="26562"/>
                  </a:lnTo>
                  <a:lnTo>
                    <a:pt x="9818" y="26516"/>
                  </a:lnTo>
                  <a:lnTo>
                    <a:pt x="9784" y="26516"/>
                  </a:lnTo>
                  <a:lnTo>
                    <a:pt x="9750" y="26505"/>
                  </a:lnTo>
                  <a:lnTo>
                    <a:pt x="9704" y="26516"/>
                  </a:lnTo>
                  <a:lnTo>
                    <a:pt x="9670" y="26527"/>
                  </a:lnTo>
                  <a:lnTo>
                    <a:pt x="9636" y="26550"/>
                  </a:lnTo>
                  <a:lnTo>
                    <a:pt x="9602" y="26584"/>
                  </a:lnTo>
                  <a:lnTo>
                    <a:pt x="7554" y="25401"/>
                  </a:lnTo>
                  <a:lnTo>
                    <a:pt x="7566" y="25333"/>
                  </a:lnTo>
                  <a:lnTo>
                    <a:pt x="7566" y="25299"/>
                  </a:lnTo>
                  <a:lnTo>
                    <a:pt x="7554" y="25265"/>
                  </a:lnTo>
                  <a:lnTo>
                    <a:pt x="7531" y="25231"/>
                  </a:lnTo>
                  <a:lnTo>
                    <a:pt x="7509" y="25196"/>
                  </a:lnTo>
                  <a:lnTo>
                    <a:pt x="7475" y="25174"/>
                  </a:lnTo>
                  <a:lnTo>
                    <a:pt x="7440" y="25151"/>
                  </a:lnTo>
                  <a:lnTo>
                    <a:pt x="7406" y="25140"/>
                  </a:lnTo>
                  <a:lnTo>
                    <a:pt x="7327" y="25140"/>
                  </a:lnTo>
                  <a:lnTo>
                    <a:pt x="7293" y="25151"/>
                  </a:lnTo>
                  <a:lnTo>
                    <a:pt x="7258" y="25174"/>
                  </a:lnTo>
                  <a:lnTo>
                    <a:pt x="7236" y="25196"/>
                  </a:lnTo>
                  <a:lnTo>
                    <a:pt x="7213" y="25231"/>
                  </a:lnTo>
                  <a:lnTo>
                    <a:pt x="7190" y="25265"/>
                  </a:lnTo>
                  <a:lnTo>
                    <a:pt x="7179" y="25299"/>
                  </a:lnTo>
                  <a:lnTo>
                    <a:pt x="7179" y="25333"/>
                  </a:lnTo>
                  <a:lnTo>
                    <a:pt x="7190" y="25401"/>
                  </a:lnTo>
                  <a:lnTo>
                    <a:pt x="5177" y="26562"/>
                  </a:lnTo>
                  <a:lnTo>
                    <a:pt x="5143" y="26516"/>
                  </a:lnTo>
                  <a:lnTo>
                    <a:pt x="5109" y="26493"/>
                  </a:lnTo>
                  <a:lnTo>
                    <a:pt x="5052" y="26471"/>
                  </a:lnTo>
                  <a:lnTo>
                    <a:pt x="4995" y="26459"/>
                  </a:lnTo>
                  <a:lnTo>
                    <a:pt x="4949" y="26471"/>
                  </a:lnTo>
                  <a:lnTo>
                    <a:pt x="4892" y="26493"/>
                  </a:lnTo>
                  <a:lnTo>
                    <a:pt x="4858" y="26516"/>
                  </a:lnTo>
                  <a:lnTo>
                    <a:pt x="4824" y="26562"/>
                  </a:lnTo>
                  <a:lnTo>
                    <a:pt x="2856" y="25424"/>
                  </a:lnTo>
                  <a:lnTo>
                    <a:pt x="2868" y="25378"/>
                  </a:lnTo>
                  <a:lnTo>
                    <a:pt x="2868" y="25333"/>
                  </a:lnTo>
                  <a:lnTo>
                    <a:pt x="2868" y="25287"/>
                  </a:lnTo>
                  <a:lnTo>
                    <a:pt x="2856" y="25242"/>
                  </a:lnTo>
                  <a:lnTo>
                    <a:pt x="2833" y="25196"/>
                  </a:lnTo>
                  <a:lnTo>
                    <a:pt x="2799" y="25162"/>
                  </a:lnTo>
                  <a:lnTo>
                    <a:pt x="2765" y="25140"/>
                  </a:lnTo>
                  <a:lnTo>
                    <a:pt x="2720" y="25117"/>
                  </a:lnTo>
                  <a:lnTo>
                    <a:pt x="2674" y="25105"/>
                  </a:lnTo>
                  <a:lnTo>
                    <a:pt x="2629" y="25094"/>
                  </a:lnTo>
                  <a:lnTo>
                    <a:pt x="2583" y="25105"/>
                  </a:lnTo>
                  <a:lnTo>
                    <a:pt x="2538" y="25117"/>
                  </a:lnTo>
                  <a:lnTo>
                    <a:pt x="2492" y="25140"/>
                  </a:lnTo>
                  <a:lnTo>
                    <a:pt x="2458" y="25162"/>
                  </a:lnTo>
                  <a:lnTo>
                    <a:pt x="2435" y="25196"/>
                  </a:lnTo>
                  <a:lnTo>
                    <a:pt x="2413" y="25242"/>
                  </a:lnTo>
                  <a:lnTo>
                    <a:pt x="2401" y="25287"/>
                  </a:lnTo>
                  <a:lnTo>
                    <a:pt x="2390" y="25333"/>
                  </a:lnTo>
                  <a:lnTo>
                    <a:pt x="2390" y="25378"/>
                  </a:lnTo>
                  <a:lnTo>
                    <a:pt x="2413" y="25424"/>
                  </a:lnTo>
                  <a:lnTo>
                    <a:pt x="410" y="26573"/>
                  </a:lnTo>
                  <a:lnTo>
                    <a:pt x="388" y="26539"/>
                  </a:lnTo>
                  <a:lnTo>
                    <a:pt x="342" y="26516"/>
                  </a:lnTo>
                  <a:lnTo>
                    <a:pt x="308" y="26505"/>
                  </a:lnTo>
                  <a:lnTo>
                    <a:pt x="263" y="26493"/>
                  </a:lnTo>
                  <a:lnTo>
                    <a:pt x="217" y="26493"/>
                  </a:lnTo>
                  <a:lnTo>
                    <a:pt x="183" y="26505"/>
                  </a:lnTo>
                  <a:lnTo>
                    <a:pt x="160" y="26527"/>
                  </a:lnTo>
                  <a:lnTo>
                    <a:pt x="126" y="26550"/>
                  </a:lnTo>
                  <a:lnTo>
                    <a:pt x="103" y="26573"/>
                  </a:lnTo>
                  <a:lnTo>
                    <a:pt x="92" y="26607"/>
                  </a:lnTo>
                  <a:lnTo>
                    <a:pt x="81" y="26641"/>
                  </a:lnTo>
                  <a:lnTo>
                    <a:pt x="69" y="26687"/>
                  </a:lnTo>
                  <a:lnTo>
                    <a:pt x="81" y="26755"/>
                  </a:lnTo>
                  <a:lnTo>
                    <a:pt x="115" y="26812"/>
                  </a:lnTo>
                  <a:lnTo>
                    <a:pt x="172" y="26846"/>
                  </a:lnTo>
                  <a:lnTo>
                    <a:pt x="240" y="26869"/>
                  </a:lnTo>
                  <a:lnTo>
                    <a:pt x="240" y="29189"/>
                  </a:lnTo>
                  <a:lnTo>
                    <a:pt x="183" y="29189"/>
                  </a:lnTo>
                  <a:lnTo>
                    <a:pt x="149" y="29212"/>
                  </a:lnTo>
                  <a:lnTo>
                    <a:pt x="103" y="29235"/>
                  </a:lnTo>
                  <a:lnTo>
                    <a:pt x="69" y="29269"/>
                  </a:lnTo>
                  <a:lnTo>
                    <a:pt x="46" y="29303"/>
                  </a:lnTo>
                  <a:lnTo>
                    <a:pt x="24" y="29348"/>
                  </a:lnTo>
                  <a:lnTo>
                    <a:pt x="12" y="29394"/>
                  </a:lnTo>
                  <a:lnTo>
                    <a:pt x="1" y="29439"/>
                  </a:lnTo>
                  <a:lnTo>
                    <a:pt x="12" y="29496"/>
                  </a:lnTo>
                  <a:lnTo>
                    <a:pt x="24" y="29542"/>
                  </a:lnTo>
                  <a:lnTo>
                    <a:pt x="46" y="29587"/>
                  </a:lnTo>
                  <a:lnTo>
                    <a:pt x="81" y="29621"/>
                  </a:lnTo>
                  <a:lnTo>
                    <a:pt x="115" y="29656"/>
                  </a:lnTo>
                  <a:lnTo>
                    <a:pt x="160" y="29678"/>
                  </a:lnTo>
                  <a:lnTo>
                    <a:pt x="206" y="29690"/>
                  </a:lnTo>
                  <a:lnTo>
                    <a:pt x="263" y="29701"/>
                  </a:lnTo>
                  <a:lnTo>
                    <a:pt x="331" y="29690"/>
                  </a:lnTo>
                  <a:lnTo>
                    <a:pt x="388" y="29667"/>
                  </a:lnTo>
                  <a:lnTo>
                    <a:pt x="433" y="29633"/>
                  </a:lnTo>
                  <a:lnTo>
                    <a:pt x="479" y="29576"/>
                  </a:lnTo>
                  <a:lnTo>
                    <a:pt x="2469" y="30736"/>
                  </a:lnTo>
                  <a:lnTo>
                    <a:pt x="2458" y="30793"/>
                  </a:lnTo>
                  <a:lnTo>
                    <a:pt x="2469" y="30827"/>
                  </a:lnTo>
                  <a:lnTo>
                    <a:pt x="2481" y="30850"/>
                  </a:lnTo>
                  <a:lnTo>
                    <a:pt x="2515" y="30907"/>
                  </a:lnTo>
                  <a:lnTo>
                    <a:pt x="2560" y="30941"/>
                  </a:lnTo>
                  <a:lnTo>
                    <a:pt x="2595" y="30952"/>
                  </a:lnTo>
                  <a:lnTo>
                    <a:pt x="2663" y="30952"/>
                  </a:lnTo>
                  <a:lnTo>
                    <a:pt x="2697" y="30941"/>
                  </a:lnTo>
                  <a:lnTo>
                    <a:pt x="2754" y="30907"/>
                  </a:lnTo>
                  <a:lnTo>
                    <a:pt x="2788" y="30850"/>
                  </a:lnTo>
                  <a:lnTo>
                    <a:pt x="2799" y="30827"/>
                  </a:lnTo>
                  <a:lnTo>
                    <a:pt x="2799" y="30793"/>
                  </a:lnTo>
                  <a:lnTo>
                    <a:pt x="2788" y="30725"/>
                  </a:lnTo>
                  <a:lnTo>
                    <a:pt x="4824" y="29553"/>
                  </a:lnTo>
                  <a:lnTo>
                    <a:pt x="4858" y="29599"/>
                  </a:lnTo>
                  <a:lnTo>
                    <a:pt x="4904" y="29621"/>
                  </a:lnTo>
                  <a:lnTo>
                    <a:pt x="4949" y="29644"/>
                  </a:lnTo>
                  <a:lnTo>
                    <a:pt x="4995" y="29656"/>
                  </a:lnTo>
                  <a:lnTo>
                    <a:pt x="5052" y="29644"/>
                  </a:lnTo>
                  <a:lnTo>
                    <a:pt x="5097" y="29621"/>
                  </a:lnTo>
                  <a:lnTo>
                    <a:pt x="5143" y="29599"/>
                  </a:lnTo>
                  <a:lnTo>
                    <a:pt x="5177" y="29553"/>
                  </a:lnTo>
                  <a:lnTo>
                    <a:pt x="7179" y="30714"/>
                  </a:lnTo>
                  <a:lnTo>
                    <a:pt x="7167" y="30748"/>
                  </a:lnTo>
                  <a:lnTo>
                    <a:pt x="7167" y="30793"/>
                  </a:lnTo>
                  <a:lnTo>
                    <a:pt x="7167" y="30827"/>
                  </a:lnTo>
                  <a:lnTo>
                    <a:pt x="7179" y="30861"/>
                  </a:lnTo>
                  <a:lnTo>
                    <a:pt x="7224" y="30918"/>
                  </a:lnTo>
                  <a:lnTo>
                    <a:pt x="7281" y="30964"/>
                  </a:lnTo>
                  <a:lnTo>
                    <a:pt x="7315" y="30987"/>
                  </a:lnTo>
                  <a:lnTo>
                    <a:pt x="7349" y="30987"/>
                  </a:lnTo>
                  <a:lnTo>
                    <a:pt x="7349" y="33353"/>
                  </a:lnTo>
                  <a:lnTo>
                    <a:pt x="7281" y="33375"/>
                  </a:lnTo>
                  <a:lnTo>
                    <a:pt x="7224" y="33421"/>
                  </a:lnTo>
                  <a:lnTo>
                    <a:pt x="7190" y="33478"/>
                  </a:lnTo>
                  <a:lnTo>
                    <a:pt x="7179" y="33512"/>
                  </a:lnTo>
                  <a:lnTo>
                    <a:pt x="7179" y="33546"/>
                  </a:lnTo>
                  <a:lnTo>
                    <a:pt x="7190" y="33614"/>
                  </a:lnTo>
                  <a:lnTo>
                    <a:pt x="5200" y="34763"/>
                  </a:lnTo>
                  <a:lnTo>
                    <a:pt x="5165" y="34718"/>
                  </a:lnTo>
                  <a:lnTo>
                    <a:pt x="5109" y="34684"/>
                  </a:lnTo>
                  <a:lnTo>
                    <a:pt x="5063" y="34661"/>
                  </a:lnTo>
                  <a:lnTo>
                    <a:pt x="4949" y="34661"/>
                  </a:lnTo>
                  <a:lnTo>
                    <a:pt x="4904" y="34672"/>
                  </a:lnTo>
                  <a:lnTo>
                    <a:pt x="4870" y="34695"/>
                  </a:lnTo>
                  <a:lnTo>
                    <a:pt x="4836" y="34729"/>
                  </a:lnTo>
                  <a:lnTo>
                    <a:pt x="4801" y="34763"/>
                  </a:lnTo>
                  <a:lnTo>
                    <a:pt x="4779" y="34797"/>
                  </a:lnTo>
                  <a:lnTo>
                    <a:pt x="4767" y="34843"/>
                  </a:lnTo>
                  <a:lnTo>
                    <a:pt x="4767" y="34900"/>
                  </a:lnTo>
                  <a:lnTo>
                    <a:pt x="4767" y="34934"/>
                  </a:lnTo>
                  <a:lnTo>
                    <a:pt x="4779" y="34979"/>
                  </a:lnTo>
                  <a:lnTo>
                    <a:pt x="4801" y="35025"/>
                  </a:lnTo>
                  <a:lnTo>
                    <a:pt x="4824" y="35059"/>
                  </a:lnTo>
                  <a:lnTo>
                    <a:pt x="4858" y="35082"/>
                  </a:lnTo>
                  <a:lnTo>
                    <a:pt x="4892" y="35104"/>
                  </a:lnTo>
                  <a:lnTo>
                    <a:pt x="4938" y="35127"/>
                  </a:lnTo>
                  <a:lnTo>
                    <a:pt x="4972" y="35127"/>
                  </a:lnTo>
                  <a:lnTo>
                    <a:pt x="4972" y="37482"/>
                  </a:lnTo>
                  <a:lnTo>
                    <a:pt x="4915" y="37505"/>
                  </a:lnTo>
                  <a:lnTo>
                    <a:pt x="4870" y="37539"/>
                  </a:lnTo>
                  <a:lnTo>
                    <a:pt x="4836" y="37584"/>
                  </a:lnTo>
                  <a:lnTo>
                    <a:pt x="4824" y="37652"/>
                  </a:lnTo>
                  <a:lnTo>
                    <a:pt x="4836" y="37709"/>
                  </a:lnTo>
                  <a:lnTo>
                    <a:pt x="2811" y="38881"/>
                  </a:lnTo>
                  <a:lnTo>
                    <a:pt x="2777" y="38836"/>
                  </a:lnTo>
                  <a:lnTo>
                    <a:pt x="2731" y="38801"/>
                  </a:lnTo>
                  <a:lnTo>
                    <a:pt x="2686" y="38790"/>
                  </a:lnTo>
                  <a:lnTo>
                    <a:pt x="2629" y="38779"/>
                  </a:lnTo>
                  <a:lnTo>
                    <a:pt x="2583" y="38779"/>
                  </a:lnTo>
                  <a:lnTo>
                    <a:pt x="2549" y="38801"/>
                  </a:lnTo>
                  <a:lnTo>
                    <a:pt x="2504" y="38813"/>
                  </a:lnTo>
                  <a:lnTo>
                    <a:pt x="2481" y="38847"/>
                  </a:lnTo>
                  <a:lnTo>
                    <a:pt x="2447" y="38881"/>
                  </a:lnTo>
                  <a:lnTo>
                    <a:pt x="2424" y="38915"/>
                  </a:lnTo>
                  <a:lnTo>
                    <a:pt x="2413" y="38949"/>
                  </a:lnTo>
                  <a:lnTo>
                    <a:pt x="2413" y="38995"/>
                  </a:lnTo>
                  <a:lnTo>
                    <a:pt x="2413" y="39040"/>
                  </a:lnTo>
                  <a:lnTo>
                    <a:pt x="2424" y="39074"/>
                  </a:lnTo>
                  <a:lnTo>
                    <a:pt x="2447" y="39109"/>
                  </a:lnTo>
                  <a:lnTo>
                    <a:pt x="2469" y="39143"/>
                  </a:lnTo>
                  <a:lnTo>
                    <a:pt x="2492" y="39165"/>
                  </a:lnTo>
                  <a:lnTo>
                    <a:pt x="2526" y="39188"/>
                  </a:lnTo>
                  <a:lnTo>
                    <a:pt x="2572" y="39211"/>
                  </a:lnTo>
                  <a:lnTo>
                    <a:pt x="2606" y="39211"/>
                  </a:lnTo>
                  <a:lnTo>
                    <a:pt x="2606" y="41509"/>
                  </a:lnTo>
                  <a:lnTo>
                    <a:pt x="2560" y="41520"/>
                  </a:lnTo>
                  <a:lnTo>
                    <a:pt x="2515" y="41532"/>
                  </a:lnTo>
                  <a:lnTo>
                    <a:pt x="2481" y="41554"/>
                  </a:lnTo>
                  <a:lnTo>
                    <a:pt x="2447" y="41588"/>
                  </a:lnTo>
                  <a:lnTo>
                    <a:pt x="2413" y="41623"/>
                  </a:lnTo>
                  <a:lnTo>
                    <a:pt x="2401" y="41668"/>
                  </a:lnTo>
                  <a:lnTo>
                    <a:pt x="2378" y="41714"/>
                  </a:lnTo>
                  <a:lnTo>
                    <a:pt x="2378" y="41759"/>
                  </a:lnTo>
                  <a:lnTo>
                    <a:pt x="2390" y="41805"/>
                  </a:lnTo>
                  <a:lnTo>
                    <a:pt x="2401" y="41850"/>
                  </a:lnTo>
                  <a:lnTo>
                    <a:pt x="2424" y="41896"/>
                  </a:lnTo>
                  <a:lnTo>
                    <a:pt x="2458" y="41930"/>
                  </a:lnTo>
                  <a:lnTo>
                    <a:pt x="2492" y="41964"/>
                  </a:lnTo>
                  <a:lnTo>
                    <a:pt x="2538" y="41987"/>
                  </a:lnTo>
                  <a:lnTo>
                    <a:pt x="2583" y="41998"/>
                  </a:lnTo>
                  <a:lnTo>
                    <a:pt x="2629" y="42009"/>
                  </a:lnTo>
                  <a:lnTo>
                    <a:pt x="2697" y="41998"/>
                  </a:lnTo>
                  <a:lnTo>
                    <a:pt x="2754" y="41975"/>
                  </a:lnTo>
                  <a:lnTo>
                    <a:pt x="2799" y="41941"/>
                  </a:lnTo>
                  <a:lnTo>
                    <a:pt x="2845" y="41896"/>
                  </a:lnTo>
                  <a:lnTo>
                    <a:pt x="4813" y="43033"/>
                  </a:lnTo>
                  <a:lnTo>
                    <a:pt x="4801" y="43067"/>
                  </a:lnTo>
                  <a:lnTo>
                    <a:pt x="4790" y="43101"/>
                  </a:lnTo>
                  <a:lnTo>
                    <a:pt x="4801" y="43147"/>
                  </a:lnTo>
                  <a:lnTo>
                    <a:pt x="4813" y="43181"/>
                  </a:lnTo>
                  <a:lnTo>
                    <a:pt x="4824" y="43215"/>
                  </a:lnTo>
                  <a:lnTo>
                    <a:pt x="4858" y="43249"/>
                  </a:lnTo>
                  <a:lnTo>
                    <a:pt x="4881" y="43272"/>
                  </a:lnTo>
                  <a:lnTo>
                    <a:pt x="4915" y="43295"/>
                  </a:lnTo>
                  <a:lnTo>
                    <a:pt x="4961" y="43306"/>
                  </a:lnTo>
                  <a:lnTo>
                    <a:pt x="5040" y="43306"/>
                  </a:lnTo>
                  <a:lnTo>
                    <a:pt x="5086" y="43295"/>
                  </a:lnTo>
                  <a:lnTo>
                    <a:pt x="5120" y="43272"/>
                  </a:lnTo>
                  <a:lnTo>
                    <a:pt x="5143" y="43249"/>
                  </a:lnTo>
                  <a:lnTo>
                    <a:pt x="5177" y="43215"/>
                  </a:lnTo>
                  <a:lnTo>
                    <a:pt x="5188" y="43181"/>
                  </a:lnTo>
                  <a:lnTo>
                    <a:pt x="5200" y="43147"/>
                  </a:lnTo>
                  <a:lnTo>
                    <a:pt x="5211" y="43101"/>
                  </a:lnTo>
                  <a:lnTo>
                    <a:pt x="5200" y="43067"/>
                  </a:lnTo>
                  <a:lnTo>
                    <a:pt x="5188" y="43033"/>
                  </a:lnTo>
                  <a:lnTo>
                    <a:pt x="7236" y="41850"/>
                  </a:lnTo>
                  <a:lnTo>
                    <a:pt x="7258" y="41884"/>
                  </a:lnTo>
                  <a:lnTo>
                    <a:pt x="7293" y="41907"/>
                  </a:lnTo>
                  <a:lnTo>
                    <a:pt x="7327" y="41918"/>
                  </a:lnTo>
                  <a:lnTo>
                    <a:pt x="7406" y="41918"/>
                  </a:lnTo>
                  <a:lnTo>
                    <a:pt x="7452" y="41907"/>
                  </a:lnTo>
                  <a:lnTo>
                    <a:pt x="7475" y="41884"/>
                  </a:lnTo>
                  <a:lnTo>
                    <a:pt x="7509" y="41850"/>
                  </a:lnTo>
                  <a:lnTo>
                    <a:pt x="9590" y="43056"/>
                  </a:lnTo>
                  <a:lnTo>
                    <a:pt x="9579" y="43101"/>
                  </a:lnTo>
                  <a:lnTo>
                    <a:pt x="9590" y="43158"/>
                  </a:lnTo>
                  <a:lnTo>
                    <a:pt x="9625" y="43215"/>
                  </a:lnTo>
                  <a:lnTo>
                    <a:pt x="9670" y="43249"/>
                  </a:lnTo>
                  <a:lnTo>
                    <a:pt x="9716" y="43261"/>
                  </a:lnTo>
                  <a:lnTo>
                    <a:pt x="9716" y="45604"/>
                  </a:lnTo>
                  <a:lnTo>
                    <a:pt x="9670" y="45615"/>
                  </a:lnTo>
                  <a:lnTo>
                    <a:pt x="9625" y="45638"/>
                  </a:lnTo>
                  <a:lnTo>
                    <a:pt x="9590" y="45661"/>
                  </a:lnTo>
                  <a:lnTo>
                    <a:pt x="9556" y="45695"/>
                  </a:lnTo>
                  <a:lnTo>
                    <a:pt x="9534" y="45729"/>
                  </a:lnTo>
                  <a:lnTo>
                    <a:pt x="9511" y="45775"/>
                  </a:lnTo>
                  <a:lnTo>
                    <a:pt x="9499" y="45809"/>
                  </a:lnTo>
                  <a:lnTo>
                    <a:pt x="9488" y="45866"/>
                  </a:lnTo>
                  <a:lnTo>
                    <a:pt x="9499" y="45911"/>
                  </a:lnTo>
                  <a:lnTo>
                    <a:pt x="9511" y="45957"/>
                  </a:lnTo>
                  <a:lnTo>
                    <a:pt x="9534" y="46002"/>
                  </a:lnTo>
                  <a:lnTo>
                    <a:pt x="9568" y="46048"/>
                  </a:lnTo>
                  <a:lnTo>
                    <a:pt x="9602" y="46070"/>
                  </a:lnTo>
                  <a:lnTo>
                    <a:pt x="9647" y="46093"/>
                  </a:lnTo>
                  <a:lnTo>
                    <a:pt x="9693" y="46116"/>
                  </a:lnTo>
                  <a:lnTo>
                    <a:pt x="9750" y="46116"/>
                  </a:lnTo>
                  <a:lnTo>
                    <a:pt x="9818" y="46104"/>
                  </a:lnTo>
                  <a:lnTo>
                    <a:pt x="9875" y="46082"/>
                  </a:lnTo>
                  <a:lnTo>
                    <a:pt x="9920" y="46048"/>
                  </a:lnTo>
                  <a:lnTo>
                    <a:pt x="9966" y="46002"/>
                  </a:lnTo>
                  <a:lnTo>
                    <a:pt x="11934" y="47140"/>
                  </a:lnTo>
                  <a:lnTo>
                    <a:pt x="11922" y="47208"/>
                  </a:lnTo>
                  <a:lnTo>
                    <a:pt x="11934" y="47276"/>
                  </a:lnTo>
                  <a:lnTo>
                    <a:pt x="11968" y="47344"/>
                  </a:lnTo>
                  <a:lnTo>
                    <a:pt x="12025" y="47378"/>
                  </a:lnTo>
                  <a:lnTo>
                    <a:pt x="12093" y="47401"/>
                  </a:lnTo>
                  <a:lnTo>
                    <a:pt x="12093" y="49142"/>
                  </a:lnTo>
                  <a:lnTo>
                    <a:pt x="12139" y="49142"/>
                  </a:lnTo>
                  <a:lnTo>
                    <a:pt x="12139" y="47413"/>
                  </a:lnTo>
                  <a:lnTo>
                    <a:pt x="12173" y="47401"/>
                  </a:lnTo>
                  <a:lnTo>
                    <a:pt x="12207" y="47390"/>
                  </a:lnTo>
                  <a:lnTo>
                    <a:pt x="12241" y="47367"/>
                  </a:lnTo>
                  <a:lnTo>
                    <a:pt x="12264" y="47344"/>
                  </a:lnTo>
                  <a:lnTo>
                    <a:pt x="12286" y="47322"/>
                  </a:lnTo>
                  <a:lnTo>
                    <a:pt x="12309" y="47287"/>
                  </a:lnTo>
                  <a:lnTo>
                    <a:pt x="12321" y="47253"/>
                  </a:lnTo>
                  <a:lnTo>
                    <a:pt x="12321" y="47208"/>
                  </a:lnTo>
                  <a:lnTo>
                    <a:pt x="12321" y="47174"/>
                  </a:lnTo>
                  <a:lnTo>
                    <a:pt x="12309" y="47128"/>
                  </a:lnTo>
                  <a:lnTo>
                    <a:pt x="14323" y="45968"/>
                  </a:lnTo>
                  <a:lnTo>
                    <a:pt x="14357" y="46013"/>
                  </a:lnTo>
                  <a:lnTo>
                    <a:pt x="14391" y="46036"/>
                  </a:lnTo>
                  <a:lnTo>
                    <a:pt x="14436" y="46059"/>
                  </a:lnTo>
                  <a:lnTo>
                    <a:pt x="14493" y="46070"/>
                  </a:lnTo>
                  <a:lnTo>
                    <a:pt x="14539" y="46059"/>
                  </a:lnTo>
                  <a:lnTo>
                    <a:pt x="14584" y="46036"/>
                  </a:lnTo>
                  <a:lnTo>
                    <a:pt x="14630" y="46013"/>
                  </a:lnTo>
                  <a:lnTo>
                    <a:pt x="14652" y="45979"/>
                  </a:lnTo>
                  <a:lnTo>
                    <a:pt x="16620" y="47105"/>
                  </a:lnTo>
                  <a:lnTo>
                    <a:pt x="16598" y="47162"/>
                  </a:lnTo>
                  <a:lnTo>
                    <a:pt x="16598" y="47208"/>
                  </a:lnTo>
                  <a:lnTo>
                    <a:pt x="16598" y="47253"/>
                  </a:lnTo>
                  <a:lnTo>
                    <a:pt x="16620" y="47299"/>
                  </a:lnTo>
                  <a:lnTo>
                    <a:pt x="16632" y="47344"/>
                  </a:lnTo>
                  <a:lnTo>
                    <a:pt x="16666" y="47390"/>
                  </a:lnTo>
                  <a:lnTo>
                    <a:pt x="16700" y="47413"/>
                  </a:lnTo>
                  <a:lnTo>
                    <a:pt x="16734" y="47447"/>
                  </a:lnTo>
                  <a:lnTo>
                    <a:pt x="16780" y="47458"/>
                  </a:lnTo>
                  <a:lnTo>
                    <a:pt x="16825" y="47469"/>
                  </a:lnTo>
                  <a:lnTo>
                    <a:pt x="16825" y="49142"/>
                  </a:lnTo>
                  <a:lnTo>
                    <a:pt x="16871" y="49142"/>
                  </a:lnTo>
                  <a:lnTo>
                    <a:pt x="16871" y="47469"/>
                  </a:lnTo>
                  <a:lnTo>
                    <a:pt x="16928" y="47469"/>
                  </a:lnTo>
                  <a:lnTo>
                    <a:pt x="16973" y="47447"/>
                  </a:lnTo>
                  <a:lnTo>
                    <a:pt x="17019" y="47424"/>
                  </a:lnTo>
                  <a:lnTo>
                    <a:pt x="17053" y="47390"/>
                  </a:lnTo>
                  <a:lnTo>
                    <a:pt x="17087" y="47356"/>
                  </a:lnTo>
                  <a:lnTo>
                    <a:pt x="17110" y="47310"/>
                  </a:lnTo>
                  <a:lnTo>
                    <a:pt x="17121" y="47265"/>
                  </a:lnTo>
                  <a:lnTo>
                    <a:pt x="17121" y="47208"/>
                  </a:lnTo>
                  <a:lnTo>
                    <a:pt x="17121" y="47151"/>
                  </a:lnTo>
                  <a:lnTo>
                    <a:pt x="17098" y="47105"/>
                  </a:lnTo>
                  <a:lnTo>
                    <a:pt x="19021" y="45991"/>
                  </a:lnTo>
                  <a:lnTo>
                    <a:pt x="19066" y="46036"/>
                  </a:lnTo>
                  <a:lnTo>
                    <a:pt x="19112" y="46082"/>
                  </a:lnTo>
                  <a:lnTo>
                    <a:pt x="19169" y="46104"/>
                  </a:lnTo>
                  <a:lnTo>
                    <a:pt x="19294" y="46104"/>
                  </a:lnTo>
                  <a:lnTo>
                    <a:pt x="19351" y="46082"/>
                  </a:lnTo>
                  <a:lnTo>
                    <a:pt x="19396" y="46048"/>
                  </a:lnTo>
                  <a:lnTo>
                    <a:pt x="19430" y="46002"/>
                  </a:lnTo>
                  <a:lnTo>
                    <a:pt x="21398" y="47128"/>
                  </a:lnTo>
                  <a:lnTo>
                    <a:pt x="21387" y="47174"/>
                  </a:lnTo>
                  <a:lnTo>
                    <a:pt x="21387" y="47208"/>
                  </a:lnTo>
                  <a:lnTo>
                    <a:pt x="21387" y="47253"/>
                  </a:lnTo>
                  <a:lnTo>
                    <a:pt x="21398" y="47287"/>
                  </a:lnTo>
                  <a:lnTo>
                    <a:pt x="21409" y="47322"/>
                  </a:lnTo>
                  <a:lnTo>
                    <a:pt x="21432" y="47356"/>
                  </a:lnTo>
                  <a:lnTo>
                    <a:pt x="21500" y="47401"/>
                  </a:lnTo>
                  <a:lnTo>
                    <a:pt x="21535" y="47413"/>
                  </a:lnTo>
                  <a:lnTo>
                    <a:pt x="21569" y="47424"/>
                  </a:lnTo>
                  <a:lnTo>
                    <a:pt x="21569" y="49142"/>
                  </a:lnTo>
                  <a:lnTo>
                    <a:pt x="21614" y="49142"/>
                  </a:lnTo>
                  <a:lnTo>
                    <a:pt x="21614" y="47424"/>
                  </a:lnTo>
                  <a:lnTo>
                    <a:pt x="21660" y="47424"/>
                  </a:lnTo>
                  <a:lnTo>
                    <a:pt x="21694" y="47401"/>
                  </a:lnTo>
                  <a:lnTo>
                    <a:pt x="21728" y="47390"/>
                  </a:lnTo>
                  <a:lnTo>
                    <a:pt x="21762" y="47356"/>
                  </a:lnTo>
                  <a:lnTo>
                    <a:pt x="21785" y="47322"/>
                  </a:lnTo>
                  <a:lnTo>
                    <a:pt x="21808" y="47287"/>
                  </a:lnTo>
                  <a:lnTo>
                    <a:pt x="21819" y="47253"/>
                  </a:lnTo>
                  <a:lnTo>
                    <a:pt x="21819" y="47208"/>
                  </a:lnTo>
                  <a:lnTo>
                    <a:pt x="21819" y="47162"/>
                  </a:lnTo>
                  <a:lnTo>
                    <a:pt x="21808" y="47128"/>
                  </a:lnTo>
                  <a:lnTo>
                    <a:pt x="23764" y="45991"/>
                  </a:lnTo>
                  <a:lnTo>
                    <a:pt x="23798" y="46036"/>
                  </a:lnTo>
                  <a:lnTo>
                    <a:pt x="23855" y="46070"/>
                  </a:lnTo>
                  <a:lnTo>
                    <a:pt x="23912" y="46104"/>
                  </a:lnTo>
                  <a:lnTo>
                    <a:pt x="24026" y="46104"/>
                  </a:lnTo>
                  <a:lnTo>
                    <a:pt x="24071" y="46093"/>
                  </a:lnTo>
                  <a:lnTo>
                    <a:pt x="24105" y="46070"/>
                  </a:lnTo>
                  <a:lnTo>
                    <a:pt x="24140" y="46036"/>
                  </a:lnTo>
                  <a:lnTo>
                    <a:pt x="24174" y="46002"/>
                  </a:lnTo>
                  <a:lnTo>
                    <a:pt x="24196" y="45957"/>
                  </a:lnTo>
                  <a:lnTo>
                    <a:pt x="24208" y="45911"/>
                  </a:lnTo>
                  <a:lnTo>
                    <a:pt x="24219" y="45866"/>
                  </a:lnTo>
                  <a:lnTo>
                    <a:pt x="24208" y="45809"/>
                  </a:lnTo>
                  <a:lnTo>
                    <a:pt x="24196" y="45775"/>
                  </a:lnTo>
                  <a:lnTo>
                    <a:pt x="24174" y="45729"/>
                  </a:lnTo>
                  <a:lnTo>
                    <a:pt x="24151" y="45695"/>
                  </a:lnTo>
                  <a:lnTo>
                    <a:pt x="24117" y="45661"/>
                  </a:lnTo>
                  <a:lnTo>
                    <a:pt x="24071" y="45638"/>
                  </a:lnTo>
                  <a:lnTo>
                    <a:pt x="24037" y="45627"/>
                  </a:lnTo>
                  <a:lnTo>
                    <a:pt x="23992" y="45615"/>
                  </a:lnTo>
                  <a:lnTo>
                    <a:pt x="23992" y="43374"/>
                  </a:lnTo>
                  <a:lnTo>
                    <a:pt x="24037" y="43363"/>
                  </a:lnTo>
                  <a:lnTo>
                    <a:pt x="24083" y="43352"/>
                  </a:lnTo>
                  <a:lnTo>
                    <a:pt x="24128" y="43317"/>
                  </a:lnTo>
                  <a:lnTo>
                    <a:pt x="24162" y="43295"/>
                  </a:lnTo>
                  <a:lnTo>
                    <a:pt x="24196" y="43249"/>
                  </a:lnTo>
                  <a:lnTo>
                    <a:pt x="24219" y="43204"/>
                  </a:lnTo>
                  <a:lnTo>
                    <a:pt x="24231" y="43158"/>
                  </a:lnTo>
                  <a:lnTo>
                    <a:pt x="24242" y="43101"/>
                  </a:lnTo>
                  <a:lnTo>
                    <a:pt x="24231" y="43044"/>
                  </a:lnTo>
                  <a:lnTo>
                    <a:pt x="24219" y="42999"/>
                  </a:lnTo>
                  <a:lnTo>
                    <a:pt x="24196" y="42953"/>
                  </a:lnTo>
                  <a:lnTo>
                    <a:pt x="24162" y="42919"/>
                  </a:lnTo>
                  <a:lnTo>
                    <a:pt x="24117" y="42885"/>
                  </a:lnTo>
                  <a:lnTo>
                    <a:pt x="24071" y="42851"/>
                  </a:lnTo>
                  <a:lnTo>
                    <a:pt x="24026" y="42840"/>
                  </a:lnTo>
                  <a:lnTo>
                    <a:pt x="23901" y="42840"/>
                  </a:lnTo>
                  <a:lnTo>
                    <a:pt x="23844" y="42874"/>
                  </a:lnTo>
                  <a:lnTo>
                    <a:pt x="23787" y="42908"/>
                  </a:lnTo>
                  <a:lnTo>
                    <a:pt x="23741" y="42965"/>
                  </a:lnTo>
                  <a:lnTo>
                    <a:pt x="21762" y="41816"/>
                  </a:lnTo>
                  <a:lnTo>
                    <a:pt x="21785" y="41759"/>
                  </a:lnTo>
                  <a:lnTo>
                    <a:pt x="21762" y="41691"/>
                  </a:lnTo>
                  <a:lnTo>
                    <a:pt x="21728" y="41634"/>
                  </a:lnTo>
                  <a:lnTo>
                    <a:pt x="21682" y="41600"/>
                  </a:lnTo>
                  <a:lnTo>
                    <a:pt x="21614" y="41577"/>
                  </a:lnTo>
                  <a:lnTo>
                    <a:pt x="21614" y="39256"/>
                  </a:lnTo>
                  <a:lnTo>
                    <a:pt x="21671" y="39256"/>
                  </a:lnTo>
                  <a:lnTo>
                    <a:pt x="21717" y="39234"/>
                  </a:lnTo>
                  <a:lnTo>
                    <a:pt x="21751" y="39211"/>
                  </a:lnTo>
                  <a:lnTo>
                    <a:pt x="21796" y="39177"/>
                  </a:lnTo>
                  <a:lnTo>
                    <a:pt x="21819" y="39143"/>
                  </a:lnTo>
                  <a:lnTo>
                    <a:pt x="21842" y="39097"/>
                  </a:lnTo>
                  <a:lnTo>
                    <a:pt x="21864" y="39052"/>
                  </a:lnTo>
                  <a:lnTo>
                    <a:pt x="21864" y="38995"/>
                  </a:lnTo>
                  <a:lnTo>
                    <a:pt x="21864" y="38938"/>
                  </a:lnTo>
                  <a:lnTo>
                    <a:pt x="21842" y="38892"/>
                  </a:lnTo>
                  <a:lnTo>
                    <a:pt x="23832" y="37744"/>
                  </a:lnTo>
                  <a:lnTo>
                    <a:pt x="23855" y="37778"/>
                  </a:lnTo>
                  <a:lnTo>
                    <a:pt x="23889" y="37800"/>
                  </a:lnTo>
                  <a:lnTo>
                    <a:pt x="23923" y="37812"/>
                  </a:lnTo>
                  <a:lnTo>
                    <a:pt x="23969" y="37823"/>
                  </a:lnTo>
                  <a:lnTo>
                    <a:pt x="24014" y="37812"/>
                  </a:lnTo>
                  <a:lnTo>
                    <a:pt x="24049" y="37800"/>
                  </a:lnTo>
                  <a:lnTo>
                    <a:pt x="24083" y="37778"/>
                  </a:lnTo>
                  <a:lnTo>
                    <a:pt x="24105" y="37744"/>
                  </a:lnTo>
                  <a:lnTo>
                    <a:pt x="26096" y="38892"/>
                  </a:lnTo>
                  <a:lnTo>
                    <a:pt x="26085" y="38949"/>
                  </a:lnTo>
                  <a:lnTo>
                    <a:pt x="26073" y="38995"/>
                  </a:lnTo>
                  <a:lnTo>
                    <a:pt x="26073" y="39052"/>
                  </a:lnTo>
                  <a:lnTo>
                    <a:pt x="26096" y="39097"/>
                  </a:lnTo>
                  <a:lnTo>
                    <a:pt x="26119" y="39143"/>
                  </a:lnTo>
                  <a:lnTo>
                    <a:pt x="26142" y="39177"/>
                  </a:lnTo>
                  <a:lnTo>
                    <a:pt x="26176" y="39211"/>
                  </a:lnTo>
                  <a:lnTo>
                    <a:pt x="26221" y="39234"/>
                  </a:lnTo>
                  <a:lnTo>
                    <a:pt x="26267" y="39256"/>
                  </a:lnTo>
                  <a:lnTo>
                    <a:pt x="26312" y="39268"/>
                  </a:lnTo>
                  <a:lnTo>
                    <a:pt x="26312" y="41554"/>
                  </a:lnTo>
                  <a:lnTo>
                    <a:pt x="26244" y="41577"/>
                  </a:lnTo>
                  <a:lnTo>
                    <a:pt x="26187" y="41623"/>
                  </a:lnTo>
                  <a:lnTo>
                    <a:pt x="26153" y="41679"/>
                  </a:lnTo>
                  <a:lnTo>
                    <a:pt x="26142" y="41714"/>
                  </a:lnTo>
                  <a:lnTo>
                    <a:pt x="26130" y="41759"/>
                  </a:lnTo>
                  <a:lnTo>
                    <a:pt x="26142" y="41793"/>
                  </a:lnTo>
                  <a:lnTo>
                    <a:pt x="26153" y="41839"/>
                  </a:lnTo>
                  <a:lnTo>
                    <a:pt x="26176" y="41873"/>
                  </a:lnTo>
                  <a:lnTo>
                    <a:pt x="26199" y="41907"/>
                  </a:lnTo>
                  <a:lnTo>
                    <a:pt x="26221" y="41930"/>
                  </a:lnTo>
                  <a:lnTo>
                    <a:pt x="26267" y="41941"/>
                  </a:lnTo>
                  <a:lnTo>
                    <a:pt x="26301" y="41952"/>
                  </a:lnTo>
                  <a:lnTo>
                    <a:pt x="26346" y="41964"/>
                  </a:lnTo>
                  <a:lnTo>
                    <a:pt x="26392" y="41952"/>
                  </a:lnTo>
                  <a:lnTo>
                    <a:pt x="26437" y="41941"/>
                  </a:lnTo>
                  <a:lnTo>
                    <a:pt x="26483" y="41907"/>
                  </a:lnTo>
                  <a:lnTo>
                    <a:pt x="26506" y="41873"/>
                  </a:lnTo>
                  <a:lnTo>
                    <a:pt x="28519" y="43033"/>
                  </a:lnTo>
                  <a:lnTo>
                    <a:pt x="28508" y="43067"/>
                  </a:lnTo>
                  <a:lnTo>
                    <a:pt x="28508" y="43101"/>
                  </a:lnTo>
                  <a:lnTo>
                    <a:pt x="28508" y="43147"/>
                  </a:lnTo>
                  <a:lnTo>
                    <a:pt x="28519" y="43181"/>
                  </a:lnTo>
                  <a:lnTo>
                    <a:pt x="28553" y="43238"/>
                  </a:lnTo>
                  <a:lnTo>
                    <a:pt x="28610" y="43283"/>
                  </a:lnTo>
                  <a:lnTo>
                    <a:pt x="28678" y="43306"/>
                  </a:lnTo>
                  <a:lnTo>
                    <a:pt x="28678" y="45615"/>
                  </a:lnTo>
                  <a:lnTo>
                    <a:pt x="28633" y="45627"/>
                  </a:lnTo>
                  <a:lnTo>
                    <a:pt x="28599" y="45649"/>
                  </a:lnTo>
                  <a:lnTo>
                    <a:pt x="28565" y="45672"/>
                  </a:lnTo>
                  <a:lnTo>
                    <a:pt x="28530" y="45695"/>
                  </a:lnTo>
                  <a:lnTo>
                    <a:pt x="28508" y="45729"/>
                  </a:lnTo>
                  <a:lnTo>
                    <a:pt x="28485" y="45775"/>
                  </a:lnTo>
                  <a:lnTo>
                    <a:pt x="28474" y="45820"/>
                  </a:lnTo>
                  <a:lnTo>
                    <a:pt x="28462" y="45866"/>
                  </a:lnTo>
                  <a:lnTo>
                    <a:pt x="28474" y="45911"/>
                  </a:lnTo>
                  <a:lnTo>
                    <a:pt x="28485" y="45957"/>
                  </a:lnTo>
                  <a:lnTo>
                    <a:pt x="28508" y="46002"/>
                  </a:lnTo>
                  <a:lnTo>
                    <a:pt x="28542" y="46036"/>
                  </a:lnTo>
                  <a:lnTo>
                    <a:pt x="28576" y="46070"/>
                  </a:lnTo>
                  <a:lnTo>
                    <a:pt x="28621" y="46093"/>
                  </a:lnTo>
                  <a:lnTo>
                    <a:pt x="28667" y="46104"/>
                  </a:lnTo>
                  <a:lnTo>
                    <a:pt x="28769" y="46104"/>
                  </a:lnTo>
                  <a:lnTo>
                    <a:pt x="28826" y="46082"/>
                  </a:lnTo>
                  <a:lnTo>
                    <a:pt x="28872" y="46048"/>
                  </a:lnTo>
                  <a:lnTo>
                    <a:pt x="28917" y="46002"/>
                  </a:lnTo>
                  <a:lnTo>
                    <a:pt x="30908" y="47151"/>
                  </a:lnTo>
                  <a:lnTo>
                    <a:pt x="30897" y="47208"/>
                  </a:lnTo>
                  <a:lnTo>
                    <a:pt x="30897" y="47242"/>
                  </a:lnTo>
                  <a:lnTo>
                    <a:pt x="30908" y="47287"/>
                  </a:lnTo>
                  <a:lnTo>
                    <a:pt x="30919" y="47310"/>
                  </a:lnTo>
                  <a:lnTo>
                    <a:pt x="30942" y="47344"/>
                  </a:lnTo>
                  <a:lnTo>
                    <a:pt x="30976" y="47367"/>
                  </a:lnTo>
                  <a:lnTo>
                    <a:pt x="31010" y="47378"/>
                  </a:lnTo>
                  <a:lnTo>
                    <a:pt x="31044" y="47390"/>
                  </a:lnTo>
                  <a:lnTo>
                    <a:pt x="31079" y="47401"/>
                  </a:lnTo>
                  <a:lnTo>
                    <a:pt x="31124" y="47390"/>
                  </a:lnTo>
                  <a:lnTo>
                    <a:pt x="31158" y="47378"/>
                  </a:lnTo>
                  <a:lnTo>
                    <a:pt x="31192" y="47367"/>
                  </a:lnTo>
                  <a:lnTo>
                    <a:pt x="31215" y="47344"/>
                  </a:lnTo>
                  <a:lnTo>
                    <a:pt x="31238" y="47310"/>
                  </a:lnTo>
                  <a:lnTo>
                    <a:pt x="31261" y="47287"/>
                  </a:lnTo>
                  <a:lnTo>
                    <a:pt x="31272" y="47242"/>
                  </a:lnTo>
                  <a:lnTo>
                    <a:pt x="31272" y="47208"/>
                  </a:lnTo>
                  <a:lnTo>
                    <a:pt x="31272" y="47174"/>
                  </a:lnTo>
                  <a:lnTo>
                    <a:pt x="31261" y="47140"/>
                  </a:lnTo>
                  <a:lnTo>
                    <a:pt x="33285" y="45968"/>
                  </a:lnTo>
                  <a:lnTo>
                    <a:pt x="33320" y="46002"/>
                  </a:lnTo>
                  <a:lnTo>
                    <a:pt x="33354" y="46036"/>
                  </a:lnTo>
                  <a:lnTo>
                    <a:pt x="33399" y="46059"/>
                  </a:lnTo>
                  <a:lnTo>
                    <a:pt x="33490" y="46059"/>
                  </a:lnTo>
                  <a:lnTo>
                    <a:pt x="33524" y="46048"/>
                  </a:lnTo>
                  <a:lnTo>
                    <a:pt x="33558" y="46025"/>
                  </a:lnTo>
                  <a:lnTo>
                    <a:pt x="33593" y="46002"/>
                  </a:lnTo>
                  <a:lnTo>
                    <a:pt x="33615" y="45968"/>
                  </a:lnTo>
                  <a:lnTo>
                    <a:pt x="33638" y="45934"/>
                  </a:lnTo>
                  <a:lnTo>
                    <a:pt x="33649" y="45900"/>
                  </a:lnTo>
                  <a:lnTo>
                    <a:pt x="33649" y="45866"/>
                  </a:lnTo>
                  <a:lnTo>
                    <a:pt x="33649" y="45820"/>
                  </a:lnTo>
                  <a:lnTo>
                    <a:pt x="33638" y="45786"/>
                  </a:lnTo>
                  <a:lnTo>
                    <a:pt x="33593" y="45729"/>
                  </a:lnTo>
                  <a:lnTo>
                    <a:pt x="33536" y="45684"/>
                  </a:lnTo>
                  <a:lnTo>
                    <a:pt x="33502" y="45672"/>
                  </a:lnTo>
                  <a:lnTo>
                    <a:pt x="33467" y="45661"/>
                  </a:lnTo>
                  <a:lnTo>
                    <a:pt x="33467" y="43306"/>
                  </a:lnTo>
                  <a:lnTo>
                    <a:pt x="33502" y="43306"/>
                  </a:lnTo>
                  <a:lnTo>
                    <a:pt x="33547" y="43295"/>
                  </a:lnTo>
                  <a:lnTo>
                    <a:pt x="33581" y="43272"/>
                  </a:lnTo>
                  <a:lnTo>
                    <a:pt x="33604" y="43249"/>
                  </a:lnTo>
                  <a:lnTo>
                    <a:pt x="33627" y="43215"/>
                  </a:lnTo>
                  <a:lnTo>
                    <a:pt x="33649" y="43181"/>
                  </a:lnTo>
                  <a:lnTo>
                    <a:pt x="33661" y="43147"/>
                  </a:lnTo>
                  <a:lnTo>
                    <a:pt x="33661" y="43101"/>
                  </a:lnTo>
                  <a:lnTo>
                    <a:pt x="33661" y="43067"/>
                  </a:lnTo>
                  <a:lnTo>
                    <a:pt x="33649" y="43022"/>
                  </a:lnTo>
                  <a:lnTo>
                    <a:pt x="35651" y="41873"/>
                  </a:lnTo>
                  <a:lnTo>
                    <a:pt x="35686" y="41907"/>
                  </a:lnTo>
                  <a:lnTo>
                    <a:pt x="35720" y="41941"/>
                  </a:lnTo>
                  <a:lnTo>
                    <a:pt x="35765" y="41952"/>
                  </a:lnTo>
                  <a:lnTo>
                    <a:pt x="35822" y="41964"/>
                  </a:lnTo>
                  <a:lnTo>
                    <a:pt x="35868" y="41952"/>
                  </a:lnTo>
                  <a:lnTo>
                    <a:pt x="35902" y="41941"/>
                  </a:lnTo>
                  <a:lnTo>
                    <a:pt x="35936" y="41930"/>
                  </a:lnTo>
                  <a:lnTo>
                    <a:pt x="35970" y="41907"/>
                  </a:lnTo>
                  <a:lnTo>
                    <a:pt x="35993" y="41873"/>
                  </a:lnTo>
                  <a:lnTo>
                    <a:pt x="36015" y="41839"/>
                  </a:lnTo>
                  <a:lnTo>
                    <a:pt x="36027" y="41793"/>
                  </a:lnTo>
                  <a:lnTo>
                    <a:pt x="36027" y="41759"/>
                  </a:lnTo>
                  <a:lnTo>
                    <a:pt x="36027" y="41714"/>
                  </a:lnTo>
                  <a:lnTo>
                    <a:pt x="36015" y="41679"/>
                  </a:lnTo>
                  <a:lnTo>
                    <a:pt x="35993" y="41645"/>
                  </a:lnTo>
                  <a:lnTo>
                    <a:pt x="35970" y="41611"/>
                  </a:lnTo>
                  <a:lnTo>
                    <a:pt x="35947" y="41588"/>
                  </a:lnTo>
                  <a:lnTo>
                    <a:pt x="35913" y="41577"/>
                  </a:lnTo>
                  <a:lnTo>
                    <a:pt x="35879" y="41554"/>
                  </a:lnTo>
                  <a:lnTo>
                    <a:pt x="35833" y="41554"/>
                  </a:lnTo>
                  <a:lnTo>
                    <a:pt x="35833" y="39245"/>
                  </a:lnTo>
                  <a:lnTo>
                    <a:pt x="35879" y="39234"/>
                  </a:lnTo>
                  <a:lnTo>
                    <a:pt x="35924" y="39222"/>
                  </a:lnTo>
                  <a:lnTo>
                    <a:pt x="35970" y="39188"/>
                  </a:lnTo>
                  <a:lnTo>
                    <a:pt x="36004" y="39165"/>
                  </a:lnTo>
                  <a:lnTo>
                    <a:pt x="36027" y="39131"/>
                  </a:lnTo>
                  <a:lnTo>
                    <a:pt x="36050" y="39086"/>
                  </a:lnTo>
                  <a:lnTo>
                    <a:pt x="36061" y="39040"/>
                  </a:lnTo>
                  <a:lnTo>
                    <a:pt x="36061" y="38995"/>
                  </a:lnTo>
                  <a:lnTo>
                    <a:pt x="36061" y="38949"/>
                  </a:lnTo>
                  <a:lnTo>
                    <a:pt x="36050" y="38904"/>
                  </a:lnTo>
                  <a:lnTo>
                    <a:pt x="38006" y="37766"/>
                  </a:lnTo>
                  <a:lnTo>
                    <a:pt x="38040" y="37812"/>
                  </a:lnTo>
                  <a:lnTo>
                    <a:pt x="38086" y="37846"/>
                  </a:lnTo>
                  <a:lnTo>
                    <a:pt x="38131" y="37857"/>
                  </a:lnTo>
                  <a:lnTo>
                    <a:pt x="38188" y="37869"/>
                  </a:lnTo>
                  <a:lnTo>
                    <a:pt x="38245" y="37857"/>
                  </a:lnTo>
                  <a:lnTo>
                    <a:pt x="38291" y="37846"/>
                  </a:lnTo>
                  <a:lnTo>
                    <a:pt x="38336" y="37812"/>
                  </a:lnTo>
                  <a:lnTo>
                    <a:pt x="38370" y="37778"/>
                  </a:lnTo>
                  <a:lnTo>
                    <a:pt x="40395" y="38938"/>
                  </a:lnTo>
                  <a:lnTo>
                    <a:pt x="40384" y="38995"/>
                  </a:lnTo>
                  <a:lnTo>
                    <a:pt x="40384" y="39029"/>
                  </a:lnTo>
                  <a:lnTo>
                    <a:pt x="40395" y="39063"/>
                  </a:lnTo>
                  <a:lnTo>
                    <a:pt x="40441" y="39120"/>
                  </a:lnTo>
                  <a:lnTo>
                    <a:pt x="40497" y="39165"/>
                  </a:lnTo>
                  <a:lnTo>
                    <a:pt x="40532" y="39165"/>
                  </a:lnTo>
                  <a:lnTo>
                    <a:pt x="40566" y="39177"/>
                  </a:lnTo>
                  <a:lnTo>
                    <a:pt x="40600" y="39165"/>
                  </a:lnTo>
                  <a:lnTo>
                    <a:pt x="40634" y="39165"/>
                  </a:lnTo>
                  <a:lnTo>
                    <a:pt x="40691" y="39120"/>
                  </a:lnTo>
                  <a:lnTo>
                    <a:pt x="40725" y="39063"/>
                  </a:lnTo>
                  <a:lnTo>
                    <a:pt x="40736" y="39029"/>
                  </a:lnTo>
                  <a:lnTo>
                    <a:pt x="40736" y="38995"/>
                  </a:lnTo>
                  <a:lnTo>
                    <a:pt x="40725" y="38938"/>
                  </a:lnTo>
                  <a:lnTo>
                    <a:pt x="42750" y="37766"/>
                  </a:lnTo>
                  <a:lnTo>
                    <a:pt x="42784" y="37800"/>
                  </a:lnTo>
                  <a:lnTo>
                    <a:pt x="42829" y="37835"/>
                  </a:lnTo>
                  <a:lnTo>
                    <a:pt x="42875" y="37857"/>
                  </a:lnTo>
                  <a:lnTo>
                    <a:pt x="42977" y="37857"/>
                  </a:lnTo>
                  <a:lnTo>
                    <a:pt x="43011" y="37846"/>
                  </a:lnTo>
                  <a:lnTo>
                    <a:pt x="43045" y="37823"/>
                  </a:lnTo>
                  <a:lnTo>
                    <a:pt x="43080" y="37800"/>
                  </a:lnTo>
                  <a:lnTo>
                    <a:pt x="43102" y="37766"/>
                  </a:lnTo>
                  <a:lnTo>
                    <a:pt x="43125" y="37732"/>
                  </a:lnTo>
                  <a:lnTo>
                    <a:pt x="43136" y="37698"/>
                  </a:lnTo>
                  <a:lnTo>
                    <a:pt x="43136" y="37652"/>
                  </a:lnTo>
                  <a:lnTo>
                    <a:pt x="43136" y="37607"/>
                  </a:lnTo>
                  <a:lnTo>
                    <a:pt x="43125" y="37573"/>
                  </a:lnTo>
                  <a:lnTo>
                    <a:pt x="43114" y="37539"/>
                  </a:lnTo>
                  <a:lnTo>
                    <a:pt x="43091" y="37505"/>
                  </a:lnTo>
                  <a:lnTo>
                    <a:pt x="43057" y="37482"/>
                  </a:lnTo>
                  <a:lnTo>
                    <a:pt x="43023" y="37459"/>
                  </a:lnTo>
                  <a:lnTo>
                    <a:pt x="42989" y="37448"/>
                  </a:lnTo>
                  <a:lnTo>
                    <a:pt x="42954" y="37448"/>
                  </a:lnTo>
                  <a:lnTo>
                    <a:pt x="42954" y="35104"/>
                  </a:lnTo>
                  <a:lnTo>
                    <a:pt x="42989" y="35093"/>
                  </a:lnTo>
                  <a:lnTo>
                    <a:pt x="43023" y="35082"/>
                  </a:lnTo>
                  <a:lnTo>
                    <a:pt x="43057" y="35059"/>
                  </a:lnTo>
                  <a:lnTo>
                    <a:pt x="43091" y="35036"/>
                  </a:lnTo>
                  <a:lnTo>
                    <a:pt x="43114" y="35002"/>
                  </a:lnTo>
                  <a:lnTo>
                    <a:pt x="43125" y="34968"/>
                  </a:lnTo>
                  <a:lnTo>
                    <a:pt x="43136" y="34934"/>
                  </a:lnTo>
                  <a:lnTo>
                    <a:pt x="43148" y="34900"/>
                  </a:lnTo>
                  <a:lnTo>
                    <a:pt x="43136" y="34854"/>
                  </a:lnTo>
                  <a:lnTo>
                    <a:pt x="43125" y="34809"/>
                  </a:lnTo>
                  <a:lnTo>
                    <a:pt x="43114" y="34775"/>
                  </a:lnTo>
                  <a:lnTo>
                    <a:pt x="43080" y="34740"/>
                  </a:lnTo>
                  <a:lnTo>
                    <a:pt x="43045" y="34718"/>
                  </a:lnTo>
                  <a:lnTo>
                    <a:pt x="43011" y="34695"/>
                  </a:lnTo>
                  <a:lnTo>
                    <a:pt x="42977" y="34684"/>
                  </a:lnTo>
                  <a:lnTo>
                    <a:pt x="42875" y="34684"/>
                  </a:lnTo>
                  <a:lnTo>
                    <a:pt x="42829" y="34706"/>
                  </a:lnTo>
                  <a:lnTo>
                    <a:pt x="42784" y="34740"/>
                  </a:lnTo>
                  <a:lnTo>
                    <a:pt x="42750" y="34775"/>
                  </a:lnTo>
                  <a:lnTo>
                    <a:pt x="40725" y="33603"/>
                  </a:lnTo>
                  <a:lnTo>
                    <a:pt x="40736" y="33546"/>
                  </a:lnTo>
                  <a:lnTo>
                    <a:pt x="40736" y="33512"/>
                  </a:lnTo>
                  <a:lnTo>
                    <a:pt x="40725" y="33478"/>
                  </a:lnTo>
                  <a:lnTo>
                    <a:pt x="40679" y="33421"/>
                  </a:lnTo>
                  <a:lnTo>
                    <a:pt x="40634" y="33387"/>
                  </a:lnTo>
                  <a:lnTo>
                    <a:pt x="40600" y="33375"/>
                  </a:lnTo>
                  <a:lnTo>
                    <a:pt x="40532" y="33375"/>
                  </a:lnTo>
                  <a:lnTo>
                    <a:pt x="40497" y="33387"/>
                  </a:lnTo>
                  <a:lnTo>
                    <a:pt x="40441" y="33421"/>
                  </a:lnTo>
                  <a:lnTo>
                    <a:pt x="40406" y="33478"/>
                  </a:lnTo>
                  <a:lnTo>
                    <a:pt x="40395" y="33512"/>
                  </a:lnTo>
                  <a:lnTo>
                    <a:pt x="40384" y="33546"/>
                  </a:lnTo>
                  <a:lnTo>
                    <a:pt x="40395" y="33603"/>
                  </a:lnTo>
                  <a:lnTo>
                    <a:pt x="38347" y="34775"/>
                  </a:lnTo>
                  <a:lnTo>
                    <a:pt x="38325" y="34740"/>
                  </a:lnTo>
                  <a:lnTo>
                    <a:pt x="38279" y="34718"/>
                  </a:lnTo>
                  <a:lnTo>
                    <a:pt x="38245" y="34706"/>
                  </a:lnTo>
                  <a:lnTo>
                    <a:pt x="38188" y="34695"/>
                  </a:lnTo>
                  <a:lnTo>
                    <a:pt x="38143" y="34706"/>
                  </a:lnTo>
                  <a:lnTo>
                    <a:pt x="38097" y="34718"/>
                  </a:lnTo>
                  <a:lnTo>
                    <a:pt x="38063" y="34752"/>
                  </a:lnTo>
                  <a:lnTo>
                    <a:pt x="38029" y="34786"/>
                  </a:lnTo>
                  <a:lnTo>
                    <a:pt x="36038" y="33637"/>
                  </a:lnTo>
                  <a:lnTo>
                    <a:pt x="36061" y="33591"/>
                  </a:lnTo>
                  <a:lnTo>
                    <a:pt x="36061" y="33546"/>
                  </a:lnTo>
                  <a:lnTo>
                    <a:pt x="36061" y="33500"/>
                  </a:lnTo>
                  <a:lnTo>
                    <a:pt x="36038" y="33455"/>
                  </a:lnTo>
                  <a:lnTo>
                    <a:pt x="36015" y="33409"/>
                  </a:lnTo>
                  <a:lnTo>
                    <a:pt x="35993" y="33375"/>
                  </a:lnTo>
                  <a:lnTo>
                    <a:pt x="35959" y="33353"/>
                  </a:lnTo>
                  <a:lnTo>
                    <a:pt x="35913" y="33330"/>
                  </a:lnTo>
                  <a:lnTo>
                    <a:pt x="35868" y="33307"/>
                  </a:lnTo>
                  <a:lnTo>
                    <a:pt x="35777" y="33307"/>
                  </a:lnTo>
                  <a:lnTo>
                    <a:pt x="35731" y="33330"/>
                  </a:lnTo>
                  <a:lnTo>
                    <a:pt x="35686" y="33353"/>
                  </a:lnTo>
                  <a:lnTo>
                    <a:pt x="35651" y="33375"/>
                  </a:lnTo>
                  <a:lnTo>
                    <a:pt x="35629" y="33409"/>
                  </a:lnTo>
                  <a:lnTo>
                    <a:pt x="35606" y="33455"/>
                  </a:lnTo>
                  <a:lnTo>
                    <a:pt x="35583" y="33500"/>
                  </a:lnTo>
                  <a:lnTo>
                    <a:pt x="35583" y="33546"/>
                  </a:lnTo>
                  <a:lnTo>
                    <a:pt x="35583" y="33591"/>
                  </a:lnTo>
                  <a:lnTo>
                    <a:pt x="35595" y="33637"/>
                  </a:lnTo>
                  <a:lnTo>
                    <a:pt x="33615" y="34775"/>
                  </a:lnTo>
                  <a:lnTo>
                    <a:pt x="33581" y="34740"/>
                  </a:lnTo>
                  <a:lnTo>
                    <a:pt x="33547" y="34718"/>
                  </a:lnTo>
                  <a:lnTo>
                    <a:pt x="33502" y="34695"/>
                  </a:lnTo>
                  <a:lnTo>
                    <a:pt x="33411" y="34695"/>
                  </a:lnTo>
                  <a:lnTo>
                    <a:pt x="33376" y="34706"/>
                  </a:lnTo>
                  <a:lnTo>
                    <a:pt x="33342" y="34729"/>
                  </a:lnTo>
                  <a:lnTo>
                    <a:pt x="33308" y="34752"/>
                  </a:lnTo>
                  <a:lnTo>
                    <a:pt x="33285" y="34786"/>
                  </a:lnTo>
                  <a:lnTo>
                    <a:pt x="33263" y="34820"/>
                  </a:lnTo>
                  <a:lnTo>
                    <a:pt x="33251" y="34854"/>
                  </a:lnTo>
                  <a:lnTo>
                    <a:pt x="33251" y="34900"/>
                  </a:lnTo>
                  <a:lnTo>
                    <a:pt x="33263" y="34968"/>
                  </a:lnTo>
                  <a:lnTo>
                    <a:pt x="33297" y="35025"/>
                  </a:lnTo>
                  <a:lnTo>
                    <a:pt x="33354" y="35070"/>
                  </a:lnTo>
                  <a:lnTo>
                    <a:pt x="33422" y="35093"/>
                  </a:lnTo>
                  <a:lnTo>
                    <a:pt x="33422" y="37448"/>
                  </a:lnTo>
                  <a:lnTo>
                    <a:pt x="33388" y="37448"/>
                  </a:lnTo>
                  <a:lnTo>
                    <a:pt x="33354" y="37470"/>
                  </a:lnTo>
                  <a:lnTo>
                    <a:pt x="33297" y="37516"/>
                  </a:lnTo>
                  <a:lnTo>
                    <a:pt x="33251" y="37573"/>
                  </a:lnTo>
                  <a:lnTo>
                    <a:pt x="33240" y="37607"/>
                  </a:lnTo>
                  <a:lnTo>
                    <a:pt x="33240" y="37652"/>
                  </a:lnTo>
                  <a:lnTo>
                    <a:pt x="33240" y="37687"/>
                  </a:lnTo>
                  <a:lnTo>
                    <a:pt x="33251" y="37721"/>
                  </a:lnTo>
                  <a:lnTo>
                    <a:pt x="31272" y="38870"/>
                  </a:lnTo>
                  <a:lnTo>
                    <a:pt x="31238" y="38824"/>
                  </a:lnTo>
                  <a:lnTo>
                    <a:pt x="31192" y="38801"/>
                  </a:lnTo>
                  <a:lnTo>
                    <a:pt x="31135" y="38779"/>
                  </a:lnTo>
                  <a:lnTo>
                    <a:pt x="31079" y="38767"/>
                  </a:lnTo>
                  <a:lnTo>
                    <a:pt x="31022" y="38779"/>
                  </a:lnTo>
                  <a:lnTo>
                    <a:pt x="30976" y="38801"/>
                  </a:lnTo>
                  <a:lnTo>
                    <a:pt x="30931" y="38836"/>
                  </a:lnTo>
                  <a:lnTo>
                    <a:pt x="30897" y="38870"/>
                  </a:lnTo>
                  <a:lnTo>
                    <a:pt x="28940" y="37744"/>
                  </a:lnTo>
                  <a:lnTo>
                    <a:pt x="28951" y="37698"/>
                  </a:lnTo>
                  <a:lnTo>
                    <a:pt x="28963" y="37652"/>
                  </a:lnTo>
                  <a:lnTo>
                    <a:pt x="28951" y="37607"/>
                  </a:lnTo>
                  <a:lnTo>
                    <a:pt x="28940" y="37561"/>
                  </a:lnTo>
                  <a:lnTo>
                    <a:pt x="28917" y="37516"/>
                  </a:lnTo>
                  <a:lnTo>
                    <a:pt x="28894" y="37482"/>
                  </a:lnTo>
                  <a:lnTo>
                    <a:pt x="28860" y="37448"/>
                  </a:lnTo>
                  <a:lnTo>
                    <a:pt x="28815" y="37425"/>
                  </a:lnTo>
                  <a:lnTo>
                    <a:pt x="28769" y="37414"/>
                  </a:lnTo>
                  <a:lnTo>
                    <a:pt x="28724" y="37402"/>
                  </a:lnTo>
                  <a:lnTo>
                    <a:pt x="28724" y="35093"/>
                  </a:lnTo>
                  <a:lnTo>
                    <a:pt x="28769" y="35093"/>
                  </a:lnTo>
                  <a:lnTo>
                    <a:pt x="28803" y="35070"/>
                  </a:lnTo>
                  <a:lnTo>
                    <a:pt x="28860" y="35036"/>
                  </a:lnTo>
                  <a:lnTo>
                    <a:pt x="28883" y="35002"/>
                  </a:lnTo>
                  <a:lnTo>
                    <a:pt x="28894" y="34968"/>
                  </a:lnTo>
                  <a:lnTo>
                    <a:pt x="28906" y="34934"/>
                  </a:lnTo>
                  <a:lnTo>
                    <a:pt x="28917" y="34900"/>
                  </a:lnTo>
                  <a:lnTo>
                    <a:pt x="28906" y="34854"/>
                  </a:lnTo>
                  <a:lnTo>
                    <a:pt x="28894" y="34820"/>
                  </a:lnTo>
                  <a:lnTo>
                    <a:pt x="30897" y="33660"/>
                  </a:lnTo>
                  <a:lnTo>
                    <a:pt x="30931" y="33705"/>
                  </a:lnTo>
                  <a:lnTo>
                    <a:pt x="30976" y="33739"/>
                  </a:lnTo>
                  <a:lnTo>
                    <a:pt x="31022" y="33762"/>
                  </a:lnTo>
                  <a:lnTo>
                    <a:pt x="31079" y="33773"/>
                  </a:lnTo>
                  <a:lnTo>
                    <a:pt x="31124" y="33762"/>
                  </a:lnTo>
                  <a:lnTo>
                    <a:pt x="31170" y="33751"/>
                  </a:lnTo>
                  <a:lnTo>
                    <a:pt x="31204" y="33728"/>
                  </a:lnTo>
                  <a:lnTo>
                    <a:pt x="31238" y="33705"/>
                  </a:lnTo>
                  <a:lnTo>
                    <a:pt x="31272" y="33671"/>
                  </a:lnTo>
                  <a:lnTo>
                    <a:pt x="31283" y="33637"/>
                  </a:lnTo>
                  <a:lnTo>
                    <a:pt x="31306" y="33591"/>
                  </a:lnTo>
                  <a:lnTo>
                    <a:pt x="31306" y="33546"/>
                  </a:lnTo>
                  <a:lnTo>
                    <a:pt x="31306" y="33500"/>
                  </a:lnTo>
                  <a:lnTo>
                    <a:pt x="31283" y="33466"/>
                  </a:lnTo>
                  <a:lnTo>
                    <a:pt x="31272" y="33421"/>
                  </a:lnTo>
                  <a:lnTo>
                    <a:pt x="31249" y="33398"/>
                  </a:lnTo>
                  <a:lnTo>
                    <a:pt x="31215" y="33364"/>
                  </a:lnTo>
                  <a:lnTo>
                    <a:pt x="31181" y="33341"/>
                  </a:lnTo>
                  <a:lnTo>
                    <a:pt x="31135" y="33330"/>
                  </a:lnTo>
                  <a:lnTo>
                    <a:pt x="31101" y="33318"/>
                  </a:lnTo>
                  <a:lnTo>
                    <a:pt x="31101" y="31055"/>
                  </a:lnTo>
                  <a:lnTo>
                    <a:pt x="31147" y="31055"/>
                  </a:lnTo>
                  <a:lnTo>
                    <a:pt x="31192" y="31032"/>
                  </a:lnTo>
                  <a:lnTo>
                    <a:pt x="31238" y="31009"/>
                  </a:lnTo>
                  <a:lnTo>
                    <a:pt x="31283" y="30975"/>
                  </a:lnTo>
                  <a:lnTo>
                    <a:pt x="31306" y="30930"/>
                  </a:lnTo>
                  <a:lnTo>
                    <a:pt x="31329" y="30884"/>
                  </a:lnTo>
                  <a:lnTo>
                    <a:pt x="31352" y="30839"/>
                  </a:lnTo>
                  <a:lnTo>
                    <a:pt x="31352" y="30793"/>
                  </a:lnTo>
                  <a:lnTo>
                    <a:pt x="31340" y="30725"/>
                  </a:lnTo>
                  <a:lnTo>
                    <a:pt x="31329" y="30679"/>
                  </a:lnTo>
                  <a:lnTo>
                    <a:pt x="33240" y="29565"/>
                  </a:lnTo>
                  <a:lnTo>
                    <a:pt x="33285" y="29621"/>
                  </a:lnTo>
                  <a:lnTo>
                    <a:pt x="33331" y="29656"/>
                  </a:lnTo>
                  <a:lnTo>
                    <a:pt x="33388" y="29678"/>
                  </a:lnTo>
                  <a:lnTo>
                    <a:pt x="33456" y="29690"/>
                  </a:lnTo>
                  <a:lnTo>
                    <a:pt x="33502" y="29678"/>
                  </a:lnTo>
                  <a:lnTo>
                    <a:pt x="33547" y="29667"/>
                  </a:lnTo>
                  <a:lnTo>
                    <a:pt x="33593" y="29644"/>
                  </a:lnTo>
                  <a:lnTo>
                    <a:pt x="33627" y="29610"/>
                  </a:lnTo>
                  <a:lnTo>
                    <a:pt x="33649" y="29576"/>
                  </a:lnTo>
                  <a:lnTo>
                    <a:pt x="33672" y="29542"/>
                  </a:lnTo>
                  <a:lnTo>
                    <a:pt x="33695" y="29485"/>
                  </a:lnTo>
                  <a:lnTo>
                    <a:pt x="33695" y="29439"/>
                  </a:lnTo>
                  <a:lnTo>
                    <a:pt x="33695" y="29394"/>
                  </a:lnTo>
                  <a:lnTo>
                    <a:pt x="33684" y="29348"/>
                  </a:lnTo>
                  <a:lnTo>
                    <a:pt x="33661" y="29314"/>
                  </a:lnTo>
                  <a:lnTo>
                    <a:pt x="33627" y="29269"/>
                  </a:lnTo>
                  <a:lnTo>
                    <a:pt x="33593" y="29246"/>
                  </a:lnTo>
                  <a:lnTo>
                    <a:pt x="33558" y="29223"/>
                  </a:lnTo>
                  <a:lnTo>
                    <a:pt x="33513" y="29201"/>
                  </a:lnTo>
                  <a:lnTo>
                    <a:pt x="33467" y="29201"/>
                  </a:lnTo>
                  <a:lnTo>
                    <a:pt x="33467" y="26937"/>
                  </a:lnTo>
                  <a:lnTo>
                    <a:pt x="33513" y="26926"/>
                  </a:lnTo>
                  <a:lnTo>
                    <a:pt x="33558" y="26914"/>
                  </a:lnTo>
                  <a:lnTo>
                    <a:pt x="33604" y="26891"/>
                  </a:lnTo>
                  <a:lnTo>
                    <a:pt x="33638" y="26857"/>
                  </a:lnTo>
                  <a:lnTo>
                    <a:pt x="33661" y="26823"/>
                  </a:lnTo>
                  <a:lnTo>
                    <a:pt x="33684" y="26778"/>
                  </a:lnTo>
                  <a:lnTo>
                    <a:pt x="33695" y="26732"/>
                  </a:lnTo>
                  <a:lnTo>
                    <a:pt x="33706" y="26687"/>
                  </a:lnTo>
                  <a:lnTo>
                    <a:pt x="33695" y="26630"/>
                  </a:lnTo>
                  <a:lnTo>
                    <a:pt x="33684" y="26584"/>
                  </a:lnTo>
                  <a:lnTo>
                    <a:pt x="35629" y="25458"/>
                  </a:lnTo>
                  <a:lnTo>
                    <a:pt x="35663" y="25504"/>
                  </a:lnTo>
                  <a:lnTo>
                    <a:pt x="35708" y="25538"/>
                  </a:lnTo>
                  <a:lnTo>
                    <a:pt x="35765" y="25560"/>
                  </a:lnTo>
                  <a:lnTo>
                    <a:pt x="35879" y="25560"/>
                  </a:lnTo>
                  <a:lnTo>
                    <a:pt x="35936" y="25538"/>
                  </a:lnTo>
                  <a:lnTo>
                    <a:pt x="35981" y="25504"/>
                  </a:lnTo>
                  <a:lnTo>
                    <a:pt x="36015" y="25458"/>
                  </a:lnTo>
                  <a:lnTo>
                    <a:pt x="38040" y="26630"/>
                  </a:lnTo>
                  <a:lnTo>
                    <a:pt x="38029" y="26687"/>
                  </a:lnTo>
                  <a:lnTo>
                    <a:pt x="38040" y="26744"/>
                  </a:lnTo>
                  <a:lnTo>
                    <a:pt x="38074" y="26800"/>
                  </a:lnTo>
                  <a:lnTo>
                    <a:pt x="38131" y="26835"/>
                  </a:lnTo>
                  <a:lnTo>
                    <a:pt x="38188" y="26846"/>
                  </a:lnTo>
                  <a:lnTo>
                    <a:pt x="38256" y="26835"/>
                  </a:lnTo>
                  <a:lnTo>
                    <a:pt x="38313" y="26800"/>
                  </a:lnTo>
                  <a:lnTo>
                    <a:pt x="38347" y="26744"/>
                  </a:lnTo>
                  <a:lnTo>
                    <a:pt x="38359" y="26687"/>
                  </a:lnTo>
                  <a:lnTo>
                    <a:pt x="38347" y="26618"/>
                  </a:lnTo>
                  <a:lnTo>
                    <a:pt x="40395" y="25447"/>
                  </a:lnTo>
                  <a:lnTo>
                    <a:pt x="40418" y="25481"/>
                  </a:lnTo>
                  <a:lnTo>
                    <a:pt x="40463" y="25515"/>
                  </a:lnTo>
                  <a:lnTo>
                    <a:pt x="40509" y="25526"/>
                  </a:lnTo>
                  <a:lnTo>
                    <a:pt x="40566" y="25538"/>
                  </a:lnTo>
                  <a:lnTo>
                    <a:pt x="40611" y="25526"/>
                  </a:lnTo>
                  <a:lnTo>
                    <a:pt x="40657" y="25515"/>
                  </a:lnTo>
                  <a:lnTo>
                    <a:pt x="40702" y="25481"/>
                  </a:lnTo>
                  <a:lnTo>
                    <a:pt x="40725" y="25447"/>
                  </a:lnTo>
                  <a:lnTo>
                    <a:pt x="42727" y="26607"/>
                  </a:lnTo>
                  <a:lnTo>
                    <a:pt x="42716" y="26641"/>
                  </a:lnTo>
                  <a:lnTo>
                    <a:pt x="42716" y="26687"/>
                  </a:lnTo>
                  <a:lnTo>
                    <a:pt x="42716" y="26721"/>
                  </a:lnTo>
                  <a:lnTo>
                    <a:pt x="42727" y="26766"/>
                  </a:lnTo>
                  <a:lnTo>
                    <a:pt x="42750" y="26800"/>
                  </a:lnTo>
                  <a:lnTo>
                    <a:pt x="42772" y="26823"/>
                  </a:lnTo>
                  <a:lnTo>
                    <a:pt x="42795" y="26857"/>
                  </a:lnTo>
                  <a:lnTo>
                    <a:pt x="42829" y="26880"/>
                  </a:lnTo>
                  <a:lnTo>
                    <a:pt x="42863" y="26891"/>
                  </a:lnTo>
                  <a:lnTo>
                    <a:pt x="42909" y="26903"/>
                  </a:lnTo>
                  <a:lnTo>
                    <a:pt x="42909" y="29235"/>
                  </a:lnTo>
                  <a:lnTo>
                    <a:pt x="42863" y="29235"/>
                  </a:lnTo>
                  <a:lnTo>
                    <a:pt x="42829" y="29257"/>
                  </a:lnTo>
                  <a:lnTo>
                    <a:pt x="42772" y="29303"/>
                  </a:lnTo>
                  <a:lnTo>
                    <a:pt x="42750" y="29326"/>
                  </a:lnTo>
                  <a:lnTo>
                    <a:pt x="42727" y="29360"/>
                  </a:lnTo>
                  <a:lnTo>
                    <a:pt x="42727" y="29405"/>
                  </a:lnTo>
                  <a:lnTo>
                    <a:pt x="42716" y="29439"/>
                  </a:lnTo>
                  <a:lnTo>
                    <a:pt x="42727" y="29485"/>
                  </a:lnTo>
                  <a:lnTo>
                    <a:pt x="42738" y="29519"/>
                  </a:lnTo>
                  <a:lnTo>
                    <a:pt x="42750" y="29565"/>
                  </a:lnTo>
                  <a:lnTo>
                    <a:pt x="42784" y="29587"/>
                  </a:lnTo>
                  <a:lnTo>
                    <a:pt x="42807" y="29621"/>
                  </a:lnTo>
                  <a:lnTo>
                    <a:pt x="42852" y="29633"/>
                  </a:lnTo>
                  <a:lnTo>
                    <a:pt x="42886" y="29656"/>
                  </a:lnTo>
                  <a:lnTo>
                    <a:pt x="42932" y="29656"/>
                  </a:lnTo>
                  <a:lnTo>
                    <a:pt x="42989" y="29644"/>
                  </a:lnTo>
                  <a:lnTo>
                    <a:pt x="43034" y="29633"/>
                  </a:lnTo>
                  <a:lnTo>
                    <a:pt x="43080" y="29599"/>
                  </a:lnTo>
                  <a:lnTo>
                    <a:pt x="43114" y="29553"/>
                  </a:lnTo>
                  <a:lnTo>
                    <a:pt x="45093" y="30702"/>
                  </a:lnTo>
                  <a:lnTo>
                    <a:pt x="45082" y="30748"/>
                  </a:lnTo>
                  <a:lnTo>
                    <a:pt x="45070" y="30793"/>
                  </a:lnTo>
                  <a:lnTo>
                    <a:pt x="45082" y="30839"/>
                  </a:lnTo>
                  <a:lnTo>
                    <a:pt x="45093" y="30873"/>
                  </a:lnTo>
                  <a:lnTo>
                    <a:pt x="45116" y="30918"/>
                  </a:lnTo>
                  <a:lnTo>
                    <a:pt x="45139" y="30952"/>
                  </a:lnTo>
                  <a:lnTo>
                    <a:pt x="45173" y="30975"/>
                  </a:lnTo>
                  <a:lnTo>
                    <a:pt x="45207" y="30998"/>
                  </a:lnTo>
                  <a:lnTo>
                    <a:pt x="45252" y="31009"/>
                  </a:lnTo>
                  <a:lnTo>
                    <a:pt x="45298" y="31021"/>
                  </a:lnTo>
                  <a:lnTo>
                    <a:pt x="45343" y="31009"/>
                  </a:lnTo>
                  <a:lnTo>
                    <a:pt x="45389" y="30998"/>
                  </a:lnTo>
                  <a:lnTo>
                    <a:pt x="45434" y="30975"/>
                  </a:lnTo>
                  <a:lnTo>
                    <a:pt x="45468" y="30952"/>
                  </a:lnTo>
                  <a:lnTo>
                    <a:pt x="45491" y="30918"/>
                  </a:lnTo>
                  <a:lnTo>
                    <a:pt x="45514" y="30873"/>
                  </a:lnTo>
                  <a:lnTo>
                    <a:pt x="45525" y="30839"/>
                  </a:lnTo>
                  <a:lnTo>
                    <a:pt x="45537" y="30793"/>
                  </a:lnTo>
                  <a:lnTo>
                    <a:pt x="45525" y="30736"/>
                  </a:lnTo>
                  <a:lnTo>
                    <a:pt x="45514" y="30702"/>
                  </a:lnTo>
                  <a:lnTo>
                    <a:pt x="47505" y="29553"/>
                  </a:lnTo>
                  <a:lnTo>
                    <a:pt x="47527" y="29587"/>
                  </a:lnTo>
                  <a:lnTo>
                    <a:pt x="47573" y="29621"/>
                  </a:lnTo>
                  <a:lnTo>
                    <a:pt x="47618" y="29633"/>
                  </a:lnTo>
                  <a:lnTo>
                    <a:pt x="47675" y="29644"/>
                  </a:lnTo>
                  <a:lnTo>
                    <a:pt x="47709" y="29644"/>
                  </a:lnTo>
                  <a:lnTo>
                    <a:pt x="47755" y="29633"/>
                  </a:lnTo>
                  <a:lnTo>
                    <a:pt x="47789" y="29610"/>
                  </a:lnTo>
                  <a:lnTo>
                    <a:pt x="47812" y="29587"/>
                  </a:lnTo>
                  <a:lnTo>
                    <a:pt x="47835" y="29553"/>
                  </a:lnTo>
                  <a:lnTo>
                    <a:pt x="47857" y="29519"/>
                  </a:lnTo>
                  <a:lnTo>
                    <a:pt x="47869" y="29485"/>
                  </a:lnTo>
                  <a:lnTo>
                    <a:pt x="47880" y="29439"/>
                  </a:lnTo>
                  <a:lnTo>
                    <a:pt x="47869" y="29405"/>
                  </a:lnTo>
                  <a:lnTo>
                    <a:pt x="47857" y="29371"/>
                  </a:lnTo>
                  <a:lnTo>
                    <a:pt x="47823" y="29303"/>
                  </a:lnTo>
                  <a:lnTo>
                    <a:pt x="47766" y="29257"/>
                  </a:lnTo>
                  <a:lnTo>
                    <a:pt x="47732" y="29246"/>
                  </a:lnTo>
                  <a:lnTo>
                    <a:pt x="47687" y="29246"/>
                  </a:lnTo>
                  <a:lnTo>
                    <a:pt x="47687" y="26857"/>
                  </a:lnTo>
                  <a:lnTo>
                    <a:pt x="47755" y="26846"/>
                  </a:lnTo>
                  <a:lnTo>
                    <a:pt x="47800" y="26800"/>
                  </a:lnTo>
                  <a:lnTo>
                    <a:pt x="47835" y="26755"/>
                  </a:lnTo>
                  <a:lnTo>
                    <a:pt x="47846" y="26687"/>
                  </a:lnTo>
                  <a:lnTo>
                    <a:pt x="47835" y="26618"/>
                  </a:lnTo>
                  <a:lnTo>
                    <a:pt x="49837" y="25458"/>
                  </a:lnTo>
                  <a:lnTo>
                    <a:pt x="49882" y="25504"/>
                  </a:lnTo>
                  <a:lnTo>
                    <a:pt x="49928" y="25538"/>
                  </a:lnTo>
                  <a:lnTo>
                    <a:pt x="49984" y="25560"/>
                  </a:lnTo>
                  <a:lnTo>
                    <a:pt x="50041" y="25572"/>
                  </a:lnTo>
                  <a:lnTo>
                    <a:pt x="50098" y="25560"/>
                  </a:lnTo>
                  <a:lnTo>
                    <a:pt x="50155" y="25538"/>
                  </a:lnTo>
                  <a:lnTo>
                    <a:pt x="50201" y="25504"/>
                  </a:lnTo>
                  <a:lnTo>
                    <a:pt x="50246" y="25469"/>
                  </a:lnTo>
                  <a:lnTo>
                    <a:pt x="52180" y="26584"/>
                  </a:lnTo>
                  <a:lnTo>
                    <a:pt x="52169" y="26630"/>
                  </a:lnTo>
                  <a:lnTo>
                    <a:pt x="52169" y="26687"/>
                  </a:lnTo>
                  <a:lnTo>
                    <a:pt x="52169" y="26732"/>
                  </a:lnTo>
                  <a:lnTo>
                    <a:pt x="52180" y="26778"/>
                  </a:lnTo>
                  <a:lnTo>
                    <a:pt x="52203" y="26812"/>
                  </a:lnTo>
                  <a:lnTo>
                    <a:pt x="52225" y="26846"/>
                  </a:lnTo>
                  <a:lnTo>
                    <a:pt x="52260" y="26880"/>
                  </a:lnTo>
                  <a:lnTo>
                    <a:pt x="52294" y="26903"/>
                  </a:lnTo>
                  <a:lnTo>
                    <a:pt x="52339" y="26926"/>
                  </a:lnTo>
                  <a:lnTo>
                    <a:pt x="52385" y="26926"/>
                  </a:lnTo>
                  <a:lnTo>
                    <a:pt x="52385" y="29235"/>
                  </a:lnTo>
                  <a:lnTo>
                    <a:pt x="52351" y="29235"/>
                  </a:lnTo>
                  <a:lnTo>
                    <a:pt x="52316" y="29257"/>
                  </a:lnTo>
                  <a:lnTo>
                    <a:pt x="52248" y="29303"/>
                  </a:lnTo>
                  <a:lnTo>
                    <a:pt x="52225" y="29326"/>
                  </a:lnTo>
                  <a:lnTo>
                    <a:pt x="52214" y="29360"/>
                  </a:lnTo>
                  <a:lnTo>
                    <a:pt x="52203" y="29405"/>
                  </a:lnTo>
                  <a:lnTo>
                    <a:pt x="52203" y="29439"/>
                  </a:lnTo>
                  <a:lnTo>
                    <a:pt x="52203" y="29485"/>
                  </a:lnTo>
                  <a:lnTo>
                    <a:pt x="52214" y="29519"/>
                  </a:lnTo>
                  <a:lnTo>
                    <a:pt x="52237" y="29565"/>
                  </a:lnTo>
                  <a:lnTo>
                    <a:pt x="52260" y="29587"/>
                  </a:lnTo>
                  <a:lnTo>
                    <a:pt x="52294" y="29621"/>
                  </a:lnTo>
                  <a:lnTo>
                    <a:pt x="52328" y="29644"/>
                  </a:lnTo>
                  <a:lnTo>
                    <a:pt x="52373" y="29656"/>
                  </a:lnTo>
                  <a:lnTo>
                    <a:pt x="52407" y="29656"/>
                  </a:lnTo>
                  <a:lnTo>
                    <a:pt x="52464" y="29644"/>
                  </a:lnTo>
                  <a:lnTo>
                    <a:pt x="52510" y="29633"/>
                  </a:lnTo>
                  <a:lnTo>
                    <a:pt x="52555" y="29599"/>
                  </a:lnTo>
                  <a:lnTo>
                    <a:pt x="52589" y="29553"/>
                  </a:lnTo>
                  <a:lnTo>
                    <a:pt x="54591" y="30714"/>
                  </a:lnTo>
                  <a:lnTo>
                    <a:pt x="54580" y="30748"/>
                  </a:lnTo>
                  <a:lnTo>
                    <a:pt x="54569" y="30793"/>
                  </a:lnTo>
                  <a:lnTo>
                    <a:pt x="54580" y="30827"/>
                  </a:lnTo>
                  <a:lnTo>
                    <a:pt x="54591" y="30873"/>
                  </a:lnTo>
                  <a:lnTo>
                    <a:pt x="54603" y="30907"/>
                  </a:lnTo>
                  <a:lnTo>
                    <a:pt x="54637" y="30941"/>
                  </a:lnTo>
                  <a:lnTo>
                    <a:pt x="54660" y="30964"/>
                  </a:lnTo>
                  <a:lnTo>
                    <a:pt x="54705" y="30987"/>
                  </a:lnTo>
                  <a:lnTo>
                    <a:pt x="54739" y="30998"/>
                  </a:lnTo>
                  <a:lnTo>
                    <a:pt x="54819" y="30998"/>
                  </a:lnTo>
                  <a:lnTo>
                    <a:pt x="54865" y="30987"/>
                  </a:lnTo>
                  <a:lnTo>
                    <a:pt x="54899" y="30964"/>
                  </a:lnTo>
                  <a:lnTo>
                    <a:pt x="54933" y="30941"/>
                  </a:lnTo>
                  <a:lnTo>
                    <a:pt x="54956" y="30907"/>
                  </a:lnTo>
                  <a:lnTo>
                    <a:pt x="54978" y="30873"/>
                  </a:lnTo>
                  <a:lnTo>
                    <a:pt x="54990" y="30827"/>
                  </a:lnTo>
                  <a:lnTo>
                    <a:pt x="54990" y="30793"/>
                  </a:lnTo>
                  <a:lnTo>
                    <a:pt x="54990" y="30748"/>
                  </a:lnTo>
                  <a:lnTo>
                    <a:pt x="54978" y="30714"/>
                  </a:lnTo>
                  <a:lnTo>
                    <a:pt x="56935" y="29576"/>
                  </a:lnTo>
                  <a:lnTo>
                    <a:pt x="56969" y="29633"/>
                  </a:lnTo>
                  <a:lnTo>
                    <a:pt x="57026" y="29667"/>
                  </a:lnTo>
                  <a:lnTo>
                    <a:pt x="57083" y="29690"/>
                  </a:lnTo>
                  <a:lnTo>
                    <a:pt x="57151" y="29701"/>
                  </a:lnTo>
                  <a:lnTo>
                    <a:pt x="57208" y="29690"/>
                  </a:lnTo>
                  <a:lnTo>
                    <a:pt x="57253" y="29678"/>
                  </a:lnTo>
                  <a:lnTo>
                    <a:pt x="57299" y="29656"/>
                  </a:lnTo>
                  <a:lnTo>
                    <a:pt x="57333" y="29621"/>
                  </a:lnTo>
                  <a:lnTo>
                    <a:pt x="57367" y="29587"/>
                  </a:lnTo>
                  <a:lnTo>
                    <a:pt x="57390" y="29542"/>
                  </a:lnTo>
                  <a:lnTo>
                    <a:pt x="57401" y="29496"/>
                  </a:lnTo>
                  <a:lnTo>
                    <a:pt x="57413" y="29439"/>
                  </a:lnTo>
                  <a:lnTo>
                    <a:pt x="57401" y="29394"/>
                  </a:lnTo>
                  <a:lnTo>
                    <a:pt x="57390" y="29348"/>
                  </a:lnTo>
                  <a:lnTo>
                    <a:pt x="57367" y="29303"/>
                  </a:lnTo>
                  <a:lnTo>
                    <a:pt x="57344" y="29269"/>
                  </a:lnTo>
                  <a:lnTo>
                    <a:pt x="57310" y="29235"/>
                  </a:lnTo>
                  <a:lnTo>
                    <a:pt x="57265" y="29212"/>
                  </a:lnTo>
                  <a:lnTo>
                    <a:pt x="57219" y="29189"/>
                  </a:lnTo>
                  <a:lnTo>
                    <a:pt x="57174" y="29189"/>
                  </a:lnTo>
                  <a:lnTo>
                    <a:pt x="57174" y="26869"/>
                  </a:lnTo>
                  <a:lnTo>
                    <a:pt x="57242" y="26846"/>
                  </a:lnTo>
                  <a:lnTo>
                    <a:pt x="57287" y="26812"/>
                  </a:lnTo>
                  <a:lnTo>
                    <a:pt x="57333" y="26755"/>
                  </a:lnTo>
                  <a:lnTo>
                    <a:pt x="57344" y="26687"/>
                  </a:lnTo>
                  <a:lnTo>
                    <a:pt x="57333" y="26641"/>
                  </a:lnTo>
                  <a:lnTo>
                    <a:pt x="57322" y="26607"/>
                  </a:lnTo>
                  <a:lnTo>
                    <a:pt x="57310" y="26573"/>
                  </a:lnTo>
                  <a:lnTo>
                    <a:pt x="57287" y="26550"/>
                  </a:lnTo>
                  <a:lnTo>
                    <a:pt x="57253" y="26527"/>
                  </a:lnTo>
                  <a:lnTo>
                    <a:pt x="57231" y="26505"/>
                  </a:lnTo>
                  <a:lnTo>
                    <a:pt x="57185" y="26493"/>
                  </a:lnTo>
                  <a:lnTo>
                    <a:pt x="57151" y="26493"/>
                  </a:lnTo>
                  <a:lnTo>
                    <a:pt x="57105" y="26505"/>
                  </a:lnTo>
                  <a:lnTo>
                    <a:pt x="57060" y="26516"/>
                  </a:lnTo>
                  <a:lnTo>
                    <a:pt x="57026" y="26539"/>
                  </a:lnTo>
                  <a:lnTo>
                    <a:pt x="57003" y="26573"/>
                  </a:lnTo>
                  <a:lnTo>
                    <a:pt x="54990" y="25413"/>
                  </a:lnTo>
                  <a:lnTo>
                    <a:pt x="55001" y="25378"/>
                  </a:lnTo>
                  <a:lnTo>
                    <a:pt x="55012" y="25333"/>
                  </a:lnTo>
                  <a:lnTo>
                    <a:pt x="55001" y="25287"/>
                  </a:lnTo>
                  <a:lnTo>
                    <a:pt x="54990" y="25253"/>
                  </a:lnTo>
                  <a:lnTo>
                    <a:pt x="54978" y="25219"/>
                  </a:lnTo>
                  <a:lnTo>
                    <a:pt x="54944" y="25185"/>
                  </a:lnTo>
                  <a:lnTo>
                    <a:pt x="54921" y="25151"/>
                  </a:lnTo>
                  <a:lnTo>
                    <a:pt x="54887" y="25128"/>
                  </a:lnTo>
                  <a:lnTo>
                    <a:pt x="54842" y="25117"/>
                  </a:lnTo>
                  <a:lnTo>
                    <a:pt x="54808" y="25105"/>
                  </a:lnTo>
                  <a:lnTo>
                    <a:pt x="54808" y="22796"/>
                  </a:lnTo>
                  <a:lnTo>
                    <a:pt x="54842" y="22785"/>
                  </a:lnTo>
                  <a:lnTo>
                    <a:pt x="54876" y="22774"/>
                  </a:lnTo>
                  <a:lnTo>
                    <a:pt x="54910" y="22751"/>
                  </a:lnTo>
                  <a:lnTo>
                    <a:pt x="54944" y="22728"/>
                  </a:lnTo>
                  <a:lnTo>
                    <a:pt x="54967" y="22694"/>
                  </a:lnTo>
                  <a:lnTo>
                    <a:pt x="54978" y="22660"/>
                  </a:lnTo>
                  <a:lnTo>
                    <a:pt x="54990" y="22614"/>
                  </a:lnTo>
                  <a:lnTo>
                    <a:pt x="55001" y="22580"/>
                  </a:lnTo>
                  <a:lnTo>
                    <a:pt x="54990" y="22535"/>
                  </a:lnTo>
                  <a:lnTo>
                    <a:pt x="54978" y="22489"/>
                  </a:lnTo>
                  <a:lnTo>
                    <a:pt x="56935" y="21363"/>
                  </a:lnTo>
                  <a:lnTo>
                    <a:pt x="56980" y="21408"/>
                  </a:lnTo>
                  <a:lnTo>
                    <a:pt x="57026" y="21454"/>
                  </a:lnTo>
                  <a:lnTo>
                    <a:pt x="57083" y="21477"/>
                  </a:lnTo>
                  <a:lnTo>
                    <a:pt x="57151" y="21488"/>
                  </a:lnTo>
                  <a:lnTo>
                    <a:pt x="57219" y="21477"/>
                  </a:lnTo>
                  <a:lnTo>
                    <a:pt x="57276" y="21454"/>
                  </a:lnTo>
                  <a:lnTo>
                    <a:pt x="57322" y="21408"/>
                  </a:lnTo>
                  <a:lnTo>
                    <a:pt x="57367" y="21363"/>
                  </a:lnTo>
                  <a:lnTo>
                    <a:pt x="59346" y="22512"/>
                  </a:lnTo>
                  <a:lnTo>
                    <a:pt x="59335" y="22546"/>
                  </a:lnTo>
                  <a:lnTo>
                    <a:pt x="59335" y="22580"/>
                  </a:lnTo>
                  <a:lnTo>
                    <a:pt x="59335" y="22614"/>
                  </a:lnTo>
                  <a:lnTo>
                    <a:pt x="59346" y="22648"/>
                  </a:lnTo>
                  <a:lnTo>
                    <a:pt x="59369" y="22683"/>
                  </a:lnTo>
                  <a:lnTo>
                    <a:pt x="59392" y="22717"/>
                  </a:lnTo>
                  <a:lnTo>
                    <a:pt x="59415" y="22739"/>
                  </a:lnTo>
                  <a:lnTo>
                    <a:pt x="59449" y="22751"/>
                  </a:lnTo>
                  <a:lnTo>
                    <a:pt x="59483" y="22762"/>
                  </a:lnTo>
                  <a:lnTo>
                    <a:pt x="59517" y="22774"/>
                  </a:lnTo>
                  <a:lnTo>
                    <a:pt x="59563" y="22762"/>
                  </a:lnTo>
                  <a:lnTo>
                    <a:pt x="59597" y="22751"/>
                  </a:lnTo>
                  <a:lnTo>
                    <a:pt x="59631" y="22739"/>
                  </a:lnTo>
                  <a:lnTo>
                    <a:pt x="59654" y="22717"/>
                  </a:lnTo>
                  <a:lnTo>
                    <a:pt x="59676" y="22683"/>
                  </a:lnTo>
                  <a:lnTo>
                    <a:pt x="59699" y="22648"/>
                  </a:lnTo>
                  <a:lnTo>
                    <a:pt x="59710" y="22614"/>
                  </a:lnTo>
                  <a:lnTo>
                    <a:pt x="59710" y="22580"/>
                  </a:lnTo>
                  <a:lnTo>
                    <a:pt x="59710" y="22546"/>
                  </a:lnTo>
                  <a:lnTo>
                    <a:pt x="59699" y="22512"/>
                  </a:lnTo>
                  <a:lnTo>
                    <a:pt x="61690" y="21352"/>
                  </a:lnTo>
                  <a:lnTo>
                    <a:pt x="61724" y="21397"/>
                  </a:lnTo>
                  <a:lnTo>
                    <a:pt x="61781" y="21443"/>
                  </a:lnTo>
                  <a:lnTo>
                    <a:pt x="61826" y="21454"/>
                  </a:lnTo>
                  <a:lnTo>
                    <a:pt x="61895" y="21465"/>
                  </a:lnTo>
                  <a:lnTo>
                    <a:pt x="61940" y="21465"/>
                  </a:lnTo>
                  <a:lnTo>
                    <a:pt x="61986" y="21454"/>
                  </a:lnTo>
                  <a:lnTo>
                    <a:pt x="62020" y="21431"/>
                  </a:lnTo>
                  <a:lnTo>
                    <a:pt x="62054" y="21397"/>
                  </a:lnTo>
                  <a:lnTo>
                    <a:pt x="62088" y="21363"/>
                  </a:lnTo>
                  <a:lnTo>
                    <a:pt x="62111" y="21329"/>
                  </a:lnTo>
                  <a:lnTo>
                    <a:pt x="62122" y="21283"/>
                  </a:lnTo>
                  <a:lnTo>
                    <a:pt x="62133" y="21226"/>
                  </a:lnTo>
                  <a:lnTo>
                    <a:pt x="62122" y="21181"/>
                  </a:lnTo>
                  <a:lnTo>
                    <a:pt x="62111" y="21147"/>
                  </a:lnTo>
                  <a:lnTo>
                    <a:pt x="62088" y="21101"/>
                  </a:lnTo>
                  <a:lnTo>
                    <a:pt x="62065" y="21067"/>
                  </a:lnTo>
                  <a:lnTo>
                    <a:pt x="62031" y="21044"/>
                  </a:lnTo>
                  <a:lnTo>
                    <a:pt x="61997" y="21022"/>
                  </a:lnTo>
                  <a:lnTo>
                    <a:pt x="61963" y="21010"/>
                  </a:lnTo>
                  <a:lnTo>
                    <a:pt x="61917" y="20999"/>
                  </a:lnTo>
                  <a:lnTo>
                    <a:pt x="61917" y="18724"/>
                  </a:lnTo>
                  <a:lnTo>
                    <a:pt x="61963" y="18712"/>
                  </a:lnTo>
                  <a:lnTo>
                    <a:pt x="62008" y="18701"/>
                  </a:lnTo>
                  <a:lnTo>
                    <a:pt x="62042" y="18678"/>
                  </a:lnTo>
                  <a:lnTo>
                    <a:pt x="62077" y="18644"/>
                  </a:lnTo>
                  <a:lnTo>
                    <a:pt x="62111" y="18610"/>
                  </a:lnTo>
                  <a:lnTo>
                    <a:pt x="62122" y="18565"/>
                  </a:lnTo>
                  <a:lnTo>
                    <a:pt x="62145" y="18519"/>
                  </a:lnTo>
                  <a:lnTo>
                    <a:pt x="62145" y="18474"/>
                  </a:lnTo>
                  <a:lnTo>
                    <a:pt x="62145" y="18428"/>
                  </a:lnTo>
                  <a:lnTo>
                    <a:pt x="62122" y="18371"/>
                  </a:lnTo>
                  <a:lnTo>
                    <a:pt x="62099" y="18337"/>
                  </a:lnTo>
                  <a:lnTo>
                    <a:pt x="62077" y="18292"/>
                  </a:lnTo>
                  <a:lnTo>
                    <a:pt x="62031" y="18269"/>
                  </a:lnTo>
                  <a:lnTo>
                    <a:pt x="61986" y="18235"/>
                  </a:lnTo>
                  <a:lnTo>
                    <a:pt x="61940" y="18223"/>
                  </a:lnTo>
                  <a:lnTo>
                    <a:pt x="61826" y="18223"/>
                  </a:lnTo>
                  <a:lnTo>
                    <a:pt x="61769" y="18246"/>
                  </a:lnTo>
                  <a:lnTo>
                    <a:pt x="61724" y="18280"/>
                  </a:lnTo>
                  <a:lnTo>
                    <a:pt x="61678" y="18326"/>
                  </a:lnTo>
                  <a:lnTo>
                    <a:pt x="59767" y="17222"/>
                  </a:lnTo>
                  <a:lnTo>
                    <a:pt x="59779" y="17177"/>
                  </a:lnTo>
                  <a:lnTo>
                    <a:pt x="59779" y="17120"/>
                  </a:lnTo>
                  <a:lnTo>
                    <a:pt x="59779" y="17074"/>
                  </a:lnTo>
                  <a:lnTo>
                    <a:pt x="59756" y="17029"/>
                  </a:lnTo>
                  <a:lnTo>
                    <a:pt x="59733" y="16983"/>
                  </a:lnTo>
                  <a:lnTo>
                    <a:pt x="59710" y="16938"/>
                  </a:lnTo>
                  <a:lnTo>
                    <a:pt x="59665" y="16915"/>
                  </a:lnTo>
                  <a:lnTo>
                    <a:pt x="59619" y="16881"/>
                  </a:lnTo>
                  <a:lnTo>
                    <a:pt x="59574" y="16870"/>
                  </a:lnTo>
                  <a:lnTo>
                    <a:pt x="59472" y="16870"/>
                  </a:lnTo>
                  <a:lnTo>
                    <a:pt x="59426" y="16881"/>
                  </a:lnTo>
                  <a:lnTo>
                    <a:pt x="59381" y="16915"/>
                  </a:lnTo>
                  <a:lnTo>
                    <a:pt x="59335" y="16938"/>
                  </a:lnTo>
                  <a:lnTo>
                    <a:pt x="59312" y="16983"/>
                  </a:lnTo>
                  <a:lnTo>
                    <a:pt x="59278" y="17029"/>
                  </a:lnTo>
                  <a:lnTo>
                    <a:pt x="59267" y="17074"/>
                  </a:lnTo>
                  <a:lnTo>
                    <a:pt x="59267" y="17120"/>
                  </a:lnTo>
                  <a:lnTo>
                    <a:pt x="59267" y="17177"/>
                  </a:lnTo>
                  <a:lnTo>
                    <a:pt x="59278" y="17222"/>
                  </a:lnTo>
                  <a:lnTo>
                    <a:pt x="57367" y="18326"/>
                  </a:lnTo>
                  <a:lnTo>
                    <a:pt x="57322" y="18280"/>
                  </a:lnTo>
                  <a:lnTo>
                    <a:pt x="57276" y="18246"/>
                  </a:lnTo>
                  <a:lnTo>
                    <a:pt x="57219" y="18223"/>
                  </a:lnTo>
                  <a:lnTo>
                    <a:pt x="57151" y="18212"/>
                  </a:lnTo>
                  <a:lnTo>
                    <a:pt x="57083" y="18223"/>
                  </a:lnTo>
                  <a:lnTo>
                    <a:pt x="57026" y="18246"/>
                  </a:lnTo>
                  <a:lnTo>
                    <a:pt x="56980" y="18280"/>
                  </a:lnTo>
                  <a:lnTo>
                    <a:pt x="56935" y="18326"/>
                  </a:lnTo>
                  <a:lnTo>
                    <a:pt x="55012" y="17211"/>
                  </a:lnTo>
                  <a:lnTo>
                    <a:pt x="55024" y="17177"/>
                  </a:lnTo>
                  <a:lnTo>
                    <a:pt x="55024" y="17120"/>
                  </a:lnTo>
                  <a:lnTo>
                    <a:pt x="55024" y="17074"/>
                  </a:lnTo>
                  <a:lnTo>
                    <a:pt x="55012" y="17029"/>
                  </a:lnTo>
                  <a:lnTo>
                    <a:pt x="54990" y="16983"/>
                  </a:lnTo>
                  <a:lnTo>
                    <a:pt x="54956" y="16949"/>
                  </a:lnTo>
                  <a:lnTo>
                    <a:pt x="54921" y="16915"/>
                  </a:lnTo>
                  <a:lnTo>
                    <a:pt x="54876" y="16892"/>
                  </a:lnTo>
                  <a:lnTo>
                    <a:pt x="54830" y="16881"/>
                  </a:lnTo>
                  <a:lnTo>
                    <a:pt x="54728" y="16881"/>
                  </a:lnTo>
                  <a:lnTo>
                    <a:pt x="54682" y="16892"/>
                  </a:lnTo>
                  <a:lnTo>
                    <a:pt x="54648" y="16915"/>
                  </a:lnTo>
                  <a:lnTo>
                    <a:pt x="54603" y="16949"/>
                  </a:lnTo>
                  <a:lnTo>
                    <a:pt x="54580" y="16983"/>
                  </a:lnTo>
                  <a:lnTo>
                    <a:pt x="54557" y="17029"/>
                  </a:lnTo>
                  <a:lnTo>
                    <a:pt x="54535" y="17074"/>
                  </a:lnTo>
                  <a:lnTo>
                    <a:pt x="54535" y="17120"/>
                  </a:lnTo>
                  <a:lnTo>
                    <a:pt x="54535" y="17165"/>
                  </a:lnTo>
                  <a:lnTo>
                    <a:pt x="54546" y="17211"/>
                  </a:lnTo>
                  <a:lnTo>
                    <a:pt x="52589" y="18348"/>
                  </a:lnTo>
                  <a:lnTo>
                    <a:pt x="52555" y="18314"/>
                  </a:lnTo>
                  <a:lnTo>
                    <a:pt x="52510" y="18280"/>
                  </a:lnTo>
                  <a:lnTo>
                    <a:pt x="52464" y="18257"/>
                  </a:lnTo>
                  <a:lnTo>
                    <a:pt x="52362" y="18257"/>
                  </a:lnTo>
                  <a:lnTo>
                    <a:pt x="52305" y="18280"/>
                  </a:lnTo>
                  <a:lnTo>
                    <a:pt x="52271" y="18314"/>
                  </a:lnTo>
                  <a:lnTo>
                    <a:pt x="52237" y="18348"/>
                  </a:lnTo>
                  <a:lnTo>
                    <a:pt x="50280" y="17222"/>
                  </a:lnTo>
                  <a:lnTo>
                    <a:pt x="50292" y="17177"/>
                  </a:lnTo>
                  <a:lnTo>
                    <a:pt x="50303" y="17120"/>
                  </a:lnTo>
                  <a:lnTo>
                    <a:pt x="50292" y="17074"/>
                  </a:lnTo>
                  <a:lnTo>
                    <a:pt x="50280" y="17029"/>
                  </a:lnTo>
                  <a:lnTo>
                    <a:pt x="50257" y="16983"/>
                  </a:lnTo>
                  <a:lnTo>
                    <a:pt x="50235" y="16949"/>
                  </a:lnTo>
                  <a:lnTo>
                    <a:pt x="50201" y="16915"/>
                  </a:lnTo>
                  <a:lnTo>
                    <a:pt x="50155" y="16892"/>
                  </a:lnTo>
                  <a:lnTo>
                    <a:pt x="50110" y="16881"/>
                  </a:lnTo>
                  <a:lnTo>
                    <a:pt x="50064" y="16870"/>
                  </a:lnTo>
                  <a:lnTo>
                    <a:pt x="50064" y="14538"/>
                  </a:lnTo>
                  <a:lnTo>
                    <a:pt x="50121" y="14515"/>
                  </a:lnTo>
                  <a:lnTo>
                    <a:pt x="50166" y="14481"/>
                  </a:lnTo>
                  <a:lnTo>
                    <a:pt x="50201" y="14424"/>
                  </a:lnTo>
                  <a:lnTo>
                    <a:pt x="50212" y="14367"/>
                  </a:lnTo>
                  <a:lnTo>
                    <a:pt x="50201" y="14299"/>
                  </a:lnTo>
                  <a:lnTo>
                    <a:pt x="52203" y="13150"/>
                  </a:lnTo>
                  <a:lnTo>
                    <a:pt x="52248" y="13195"/>
                  </a:lnTo>
                  <a:lnTo>
                    <a:pt x="52294" y="13230"/>
                  </a:lnTo>
                  <a:lnTo>
                    <a:pt x="52351" y="13252"/>
                  </a:lnTo>
                  <a:lnTo>
                    <a:pt x="52407" y="13264"/>
                  </a:lnTo>
                  <a:lnTo>
                    <a:pt x="52476" y="13252"/>
                  </a:lnTo>
                  <a:lnTo>
                    <a:pt x="52533" y="13230"/>
                  </a:lnTo>
                  <a:lnTo>
                    <a:pt x="52578" y="13195"/>
                  </a:lnTo>
                  <a:lnTo>
                    <a:pt x="52612" y="13150"/>
                  </a:lnTo>
                  <a:lnTo>
                    <a:pt x="54535" y="14253"/>
                  </a:lnTo>
                  <a:lnTo>
                    <a:pt x="54523" y="14310"/>
                  </a:lnTo>
                  <a:lnTo>
                    <a:pt x="54512" y="14367"/>
                  </a:lnTo>
                  <a:lnTo>
                    <a:pt x="54523" y="14424"/>
                  </a:lnTo>
                  <a:lnTo>
                    <a:pt x="54535" y="14469"/>
                  </a:lnTo>
                  <a:lnTo>
                    <a:pt x="54557" y="14515"/>
                  </a:lnTo>
                  <a:lnTo>
                    <a:pt x="54591" y="14560"/>
                  </a:lnTo>
                  <a:lnTo>
                    <a:pt x="54637" y="14583"/>
                  </a:lnTo>
                  <a:lnTo>
                    <a:pt x="54682" y="14617"/>
                  </a:lnTo>
                  <a:lnTo>
                    <a:pt x="54728" y="14629"/>
                  </a:lnTo>
                  <a:lnTo>
                    <a:pt x="54830" y="14629"/>
                  </a:lnTo>
                  <a:lnTo>
                    <a:pt x="54887" y="14617"/>
                  </a:lnTo>
                  <a:lnTo>
                    <a:pt x="54933" y="14583"/>
                  </a:lnTo>
                  <a:lnTo>
                    <a:pt x="54967" y="14560"/>
                  </a:lnTo>
                  <a:lnTo>
                    <a:pt x="55001" y="14515"/>
                  </a:lnTo>
                  <a:lnTo>
                    <a:pt x="55024" y="14469"/>
                  </a:lnTo>
                  <a:lnTo>
                    <a:pt x="55047" y="14424"/>
                  </a:lnTo>
                  <a:lnTo>
                    <a:pt x="55047" y="14367"/>
                  </a:lnTo>
                  <a:lnTo>
                    <a:pt x="55047" y="14310"/>
                  </a:lnTo>
                  <a:lnTo>
                    <a:pt x="55024" y="14253"/>
                  </a:lnTo>
                  <a:lnTo>
                    <a:pt x="56923" y="13161"/>
                  </a:lnTo>
                  <a:lnTo>
                    <a:pt x="56969" y="13207"/>
                  </a:lnTo>
                  <a:lnTo>
                    <a:pt x="57014" y="13252"/>
                  </a:lnTo>
                  <a:lnTo>
                    <a:pt x="57083" y="13275"/>
                  </a:lnTo>
                  <a:lnTo>
                    <a:pt x="57151" y="13286"/>
                  </a:lnTo>
                  <a:lnTo>
                    <a:pt x="57219" y="13275"/>
                  </a:lnTo>
                  <a:lnTo>
                    <a:pt x="57287" y="13252"/>
                  </a:lnTo>
                  <a:lnTo>
                    <a:pt x="57333" y="13207"/>
                  </a:lnTo>
                  <a:lnTo>
                    <a:pt x="57378" y="13161"/>
                  </a:lnTo>
                  <a:lnTo>
                    <a:pt x="59278" y="14265"/>
                  </a:lnTo>
                  <a:lnTo>
                    <a:pt x="59267" y="14310"/>
                  </a:lnTo>
                  <a:lnTo>
                    <a:pt x="59255" y="14367"/>
                  </a:lnTo>
                  <a:lnTo>
                    <a:pt x="59267" y="14424"/>
                  </a:lnTo>
                  <a:lnTo>
                    <a:pt x="59278" y="14469"/>
                  </a:lnTo>
                  <a:lnTo>
                    <a:pt x="59301" y="14515"/>
                  </a:lnTo>
                  <a:lnTo>
                    <a:pt x="59335" y="14549"/>
                  </a:lnTo>
                  <a:lnTo>
                    <a:pt x="59369" y="14583"/>
                  </a:lnTo>
                  <a:lnTo>
                    <a:pt x="59415" y="14606"/>
                  </a:lnTo>
                  <a:lnTo>
                    <a:pt x="59472" y="14629"/>
                  </a:lnTo>
                  <a:lnTo>
                    <a:pt x="59574" y="14629"/>
                  </a:lnTo>
                  <a:lnTo>
                    <a:pt x="59619" y="14606"/>
                  </a:lnTo>
                  <a:lnTo>
                    <a:pt x="59665" y="14583"/>
                  </a:lnTo>
                  <a:lnTo>
                    <a:pt x="59710" y="14549"/>
                  </a:lnTo>
                  <a:lnTo>
                    <a:pt x="59745" y="14515"/>
                  </a:lnTo>
                  <a:lnTo>
                    <a:pt x="59767" y="14469"/>
                  </a:lnTo>
                  <a:lnTo>
                    <a:pt x="59779" y="14424"/>
                  </a:lnTo>
                  <a:lnTo>
                    <a:pt x="59790" y="14367"/>
                  </a:lnTo>
                  <a:lnTo>
                    <a:pt x="59779" y="14310"/>
                  </a:lnTo>
                  <a:lnTo>
                    <a:pt x="59756" y="14253"/>
                  </a:lnTo>
                  <a:lnTo>
                    <a:pt x="61747" y="13116"/>
                  </a:lnTo>
                  <a:lnTo>
                    <a:pt x="61769" y="13150"/>
                  </a:lnTo>
                  <a:lnTo>
                    <a:pt x="61803" y="13173"/>
                  </a:lnTo>
                  <a:lnTo>
                    <a:pt x="61849" y="13184"/>
                  </a:lnTo>
                  <a:lnTo>
                    <a:pt x="61895" y="13195"/>
                  </a:lnTo>
                  <a:lnTo>
                    <a:pt x="61940" y="13184"/>
                  </a:lnTo>
                  <a:lnTo>
                    <a:pt x="61974" y="13173"/>
                  </a:lnTo>
                  <a:lnTo>
                    <a:pt x="62008" y="13150"/>
                  </a:lnTo>
                  <a:lnTo>
                    <a:pt x="62031" y="13116"/>
                  </a:lnTo>
                  <a:lnTo>
                    <a:pt x="63578" y="14003"/>
                  </a:lnTo>
                  <a:lnTo>
                    <a:pt x="63578" y="13946"/>
                  </a:lnTo>
                  <a:lnTo>
                    <a:pt x="62054" y="13070"/>
                  </a:lnTo>
                  <a:lnTo>
                    <a:pt x="62065" y="13025"/>
                  </a:lnTo>
                  <a:lnTo>
                    <a:pt x="62054" y="12957"/>
                  </a:lnTo>
                  <a:lnTo>
                    <a:pt x="62020" y="12911"/>
                  </a:lnTo>
                  <a:lnTo>
                    <a:pt x="61974" y="12866"/>
                  </a:lnTo>
                  <a:lnTo>
                    <a:pt x="61917" y="12854"/>
                  </a:lnTo>
                  <a:lnTo>
                    <a:pt x="61917" y="10534"/>
                  </a:lnTo>
                  <a:lnTo>
                    <a:pt x="61963" y="10522"/>
                  </a:lnTo>
                  <a:lnTo>
                    <a:pt x="62008" y="10499"/>
                  </a:lnTo>
                  <a:lnTo>
                    <a:pt x="62054" y="10477"/>
                  </a:lnTo>
                  <a:lnTo>
                    <a:pt x="62088" y="10443"/>
                  </a:lnTo>
                  <a:lnTo>
                    <a:pt x="62122" y="10408"/>
                  </a:lnTo>
                  <a:lnTo>
                    <a:pt x="62145" y="10363"/>
                  </a:lnTo>
                  <a:lnTo>
                    <a:pt x="62156" y="10317"/>
                  </a:lnTo>
                  <a:lnTo>
                    <a:pt x="62156" y="10261"/>
                  </a:lnTo>
                  <a:lnTo>
                    <a:pt x="62156" y="10204"/>
                  </a:lnTo>
                  <a:lnTo>
                    <a:pt x="62133" y="10147"/>
                  </a:lnTo>
                  <a:lnTo>
                    <a:pt x="63578" y="9316"/>
                  </a:lnTo>
                  <a:lnTo>
                    <a:pt x="63578" y="9260"/>
                  </a:lnTo>
                  <a:lnTo>
                    <a:pt x="62111" y="10113"/>
                  </a:lnTo>
                  <a:lnTo>
                    <a:pt x="62065" y="10067"/>
                  </a:lnTo>
                  <a:lnTo>
                    <a:pt x="62020" y="10022"/>
                  </a:lnTo>
                  <a:lnTo>
                    <a:pt x="61963" y="9999"/>
                  </a:lnTo>
                  <a:lnTo>
                    <a:pt x="61826" y="9999"/>
                  </a:lnTo>
                  <a:lnTo>
                    <a:pt x="61769" y="10022"/>
                  </a:lnTo>
                  <a:lnTo>
                    <a:pt x="61712" y="10067"/>
                  </a:lnTo>
                  <a:lnTo>
                    <a:pt x="61667" y="10113"/>
                  </a:lnTo>
                  <a:lnTo>
                    <a:pt x="59710" y="8987"/>
                  </a:lnTo>
                  <a:lnTo>
                    <a:pt x="59733" y="8918"/>
                  </a:lnTo>
                  <a:lnTo>
                    <a:pt x="59722" y="8873"/>
                  </a:lnTo>
                  <a:lnTo>
                    <a:pt x="59710" y="8839"/>
                  </a:lnTo>
                  <a:lnTo>
                    <a:pt x="59676" y="8782"/>
                  </a:lnTo>
                  <a:lnTo>
                    <a:pt x="59619" y="8736"/>
                  </a:lnTo>
                  <a:lnTo>
                    <a:pt x="59585" y="8714"/>
                  </a:lnTo>
                  <a:lnTo>
                    <a:pt x="59540" y="8714"/>
                  </a:lnTo>
                  <a:lnTo>
                    <a:pt x="59540" y="6359"/>
                  </a:lnTo>
                  <a:lnTo>
                    <a:pt x="59585" y="6347"/>
                  </a:lnTo>
                  <a:lnTo>
                    <a:pt x="59619" y="6336"/>
                  </a:lnTo>
                  <a:lnTo>
                    <a:pt x="59676" y="6291"/>
                  </a:lnTo>
                  <a:lnTo>
                    <a:pt x="59710" y="6234"/>
                  </a:lnTo>
                  <a:lnTo>
                    <a:pt x="59722" y="6200"/>
                  </a:lnTo>
                  <a:lnTo>
                    <a:pt x="59722" y="6154"/>
                  </a:lnTo>
                  <a:lnTo>
                    <a:pt x="59722" y="6120"/>
                  </a:lnTo>
                  <a:lnTo>
                    <a:pt x="59710" y="6074"/>
                  </a:lnTo>
                  <a:lnTo>
                    <a:pt x="61701" y="4926"/>
                  </a:lnTo>
                  <a:lnTo>
                    <a:pt x="61735" y="4971"/>
                  </a:lnTo>
                  <a:lnTo>
                    <a:pt x="61781" y="5005"/>
                  </a:lnTo>
                  <a:lnTo>
                    <a:pt x="61838" y="5028"/>
                  </a:lnTo>
                  <a:lnTo>
                    <a:pt x="61951" y="5028"/>
                  </a:lnTo>
                  <a:lnTo>
                    <a:pt x="61997" y="5005"/>
                  </a:lnTo>
                  <a:lnTo>
                    <a:pt x="62042" y="4971"/>
                  </a:lnTo>
                  <a:lnTo>
                    <a:pt x="62077" y="4926"/>
                  </a:lnTo>
                  <a:lnTo>
                    <a:pt x="63578" y="5790"/>
                  </a:lnTo>
                  <a:lnTo>
                    <a:pt x="63578" y="5733"/>
                  </a:lnTo>
                  <a:lnTo>
                    <a:pt x="62099" y="4880"/>
                  </a:lnTo>
                  <a:lnTo>
                    <a:pt x="62111" y="4846"/>
                  </a:lnTo>
                  <a:lnTo>
                    <a:pt x="62111" y="4812"/>
                  </a:lnTo>
                  <a:lnTo>
                    <a:pt x="62111" y="4766"/>
                  </a:lnTo>
                  <a:lnTo>
                    <a:pt x="62099" y="4732"/>
                  </a:lnTo>
                  <a:lnTo>
                    <a:pt x="62077" y="4698"/>
                  </a:lnTo>
                  <a:lnTo>
                    <a:pt x="62054" y="4664"/>
                  </a:lnTo>
                  <a:lnTo>
                    <a:pt x="62031" y="4630"/>
                  </a:lnTo>
                  <a:lnTo>
                    <a:pt x="61997" y="4618"/>
                  </a:lnTo>
                  <a:lnTo>
                    <a:pt x="61951" y="4596"/>
                  </a:lnTo>
                  <a:lnTo>
                    <a:pt x="61917" y="4596"/>
                  </a:lnTo>
                  <a:lnTo>
                    <a:pt x="61917" y="2252"/>
                  </a:lnTo>
                  <a:lnTo>
                    <a:pt x="61951" y="2252"/>
                  </a:lnTo>
                  <a:lnTo>
                    <a:pt x="61986" y="2241"/>
                  </a:lnTo>
                  <a:lnTo>
                    <a:pt x="62042" y="2195"/>
                  </a:lnTo>
                  <a:lnTo>
                    <a:pt x="62088" y="2127"/>
                  </a:lnTo>
                  <a:lnTo>
                    <a:pt x="62099" y="2093"/>
                  </a:lnTo>
                  <a:lnTo>
                    <a:pt x="62099" y="2048"/>
                  </a:lnTo>
                  <a:lnTo>
                    <a:pt x="62088" y="2013"/>
                  </a:lnTo>
                  <a:lnTo>
                    <a:pt x="62077" y="1968"/>
                  </a:lnTo>
                  <a:lnTo>
                    <a:pt x="63578" y="1103"/>
                  </a:lnTo>
                  <a:lnTo>
                    <a:pt x="63578" y="1058"/>
                  </a:lnTo>
                  <a:lnTo>
                    <a:pt x="62054" y="1934"/>
                  </a:lnTo>
                  <a:lnTo>
                    <a:pt x="62020" y="1900"/>
                  </a:lnTo>
                  <a:lnTo>
                    <a:pt x="61986" y="1866"/>
                  </a:lnTo>
                  <a:lnTo>
                    <a:pt x="61940" y="1854"/>
                  </a:lnTo>
                  <a:lnTo>
                    <a:pt x="61895" y="1843"/>
                  </a:lnTo>
                  <a:lnTo>
                    <a:pt x="61838" y="1854"/>
                  </a:lnTo>
                  <a:lnTo>
                    <a:pt x="61792" y="1866"/>
                  </a:lnTo>
                  <a:lnTo>
                    <a:pt x="61758" y="1900"/>
                  </a:lnTo>
                  <a:lnTo>
                    <a:pt x="61724" y="1934"/>
                  </a:lnTo>
                  <a:lnTo>
                    <a:pt x="59745" y="785"/>
                  </a:lnTo>
                  <a:lnTo>
                    <a:pt x="59756" y="751"/>
                  </a:lnTo>
                  <a:lnTo>
                    <a:pt x="59756" y="705"/>
                  </a:lnTo>
                  <a:lnTo>
                    <a:pt x="59756" y="660"/>
                  </a:lnTo>
                  <a:lnTo>
                    <a:pt x="59745" y="614"/>
                  </a:lnTo>
                  <a:lnTo>
                    <a:pt x="59722" y="580"/>
                  </a:lnTo>
                  <a:lnTo>
                    <a:pt x="59699" y="546"/>
                  </a:lnTo>
                  <a:lnTo>
                    <a:pt x="59665" y="512"/>
                  </a:lnTo>
                  <a:lnTo>
                    <a:pt x="59631" y="489"/>
                  </a:lnTo>
                  <a:lnTo>
                    <a:pt x="59585" y="478"/>
                  </a:lnTo>
                  <a:lnTo>
                    <a:pt x="59540" y="466"/>
                  </a:lnTo>
                  <a:lnTo>
                    <a:pt x="59540" y="0"/>
                  </a:lnTo>
                  <a:lnTo>
                    <a:pt x="59494" y="0"/>
                  </a:lnTo>
                  <a:lnTo>
                    <a:pt x="59494" y="466"/>
                  </a:lnTo>
                  <a:lnTo>
                    <a:pt x="59449" y="478"/>
                  </a:lnTo>
                  <a:lnTo>
                    <a:pt x="59415" y="489"/>
                  </a:lnTo>
                  <a:lnTo>
                    <a:pt x="59381" y="512"/>
                  </a:lnTo>
                  <a:lnTo>
                    <a:pt x="59346" y="546"/>
                  </a:lnTo>
                  <a:lnTo>
                    <a:pt x="59324" y="580"/>
                  </a:lnTo>
                  <a:lnTo>
                    <a:pt x="59301" y="614"/>
                  </a:lnTo>
                  <a:lnTo>
                    <a:pt x="59290" y="660"/>
                  </a:lnTo>
                  <a:lnTo>
                    <a:pt x="59278" y="705"/>
                  </a:lnTo>
                  <a:lnTo>
                    <a:pt x="59290" y="751"/>
                  </a:lnTo>
                  <a:lnTo>
                    <a:pt x="59301" y="796"/>
                  </a:lnTo>
                  <a:lnTo>
                    <a:pt x="59324" y="842"/>
                  </a:lnTo>
                  <a:lnTo>
                    <a:pt x="59358" y="876"/>
                  </a:lnTo>
                  <a:lnTo>
                    <a:pt x="59392" y="899"/>
                  </a:lnTo>
                  <a:lnTo>
                    <a:pt x="59426" y="921"/>
                  </a:lnTo>
                  <a:lnTo>
                    <a:pt x="59472" y="944"/>
                  </a:lnTo>
                  <a:lnTo>
                    <a:pt x="59517" y="944"/>
                  </a:lnTo>
                  <a:lnTo>
                    <a:pt x="59585" y="933"/>
                  </a:lnTo>
                  <a:lnTo>
                    <a:pt x="59642" y="910"/>
                  </a:lnTo>
                  <a:lnTo>
                    <a:pt x="59688" y="876"/>
                  </a:lnTo>
                  <a:lnTo>
                    <a:pt x="59722" y="830"/>
                  </a:lnTo>
                  <a:lnTo>
                    <a:pt x="61701" y="1968"/>
                  </a:lnTo>
                  <a:lnTo>
                    <a:pt x="61690" y="2013"/>
                  </a:lnTo>
                  <a:lnTo>
                    <a:pt x="61690" y="2048"/>
                  </a:lnTo>
                  <a:lnTo>
                    <a:pt x="61690" y="2093"/>
                  </a:lnTo>
                  <a:lnTo>
                    <a:pt x="61701" y="2127"/>
                  </a:lnTo>
                  <a:lnTo>
                    <a:pt x="61735" y="2195"/>
                  </a:lnTo>
                  <a:lnTo>
                    <a:pt x="61792" y="2241"/>
                  </a:lnTo>
                  <a:lnTo>
                    <a:pt x="61826" y="2252"/>
                  </a:lnTo>
                  <a:lnTo>
                    <a:pt x="61872" y="2252"/>
                  </a:lnTo>
                  <a:lnTo>
                    <a:pt x="61872" y="4596"/>
                  </a:lnTo>
                  <a:lnTo>
                    <a:pt x="61826" y="4596"/>
                  </a:lnTo>
                  <a:lnTo>
                    <a:pt x="61792" y="4618"/>
                  </a:lnTo>
                  <a:lnTo>
                    <a:pt x="61758" y="4641"/>
                  </a:lnTo>
                  <a:lnTo>
                    <a:pt x="61724" y="4664"/>
                  </a:lnTo>
                  <a:lnTo>
                    <a:pt x="61701" y="4698"/>
                  </a:lnTo>
                  <a:lnTo>
                    <a:pt x="61690" y="4732"/>
                  </a:lnTo>
                  <a:lnTo>
                    <a:pt x="61678" y="4766"/>
                  </a:lnTo>
                  <a:lnTo>
                    <a:pt x="61667" y="4812"/>
                  </a:lnTo>
                  <a:lnTo>
                    <a:pt x="61678" y="4846"/>
                  </a:lnTo>
                  <a:lnTo>
                    <a:pt x="61678" y="4880"/>
                  </a:lnTo>
                  <a:lnTo>
                    <a:pt x="59688" y="6040"/>
                  </a:lnTo>
                  <a:lnTo>
                    <a:pt x="59654" y="6006"/>
                  </a:lnTo>
                  <a:lnTo>
                    <a:pt x="59619" y="5972"/>
                  </a:lnTo>
                  <a:lnTo>
                    <a:pt x="59574" y="5961"/>
                  </a:lnTo>
                  <a:lnTo>
                    <a:pt x="59517" y="5949"/>
                  </a:lnTo>
                  <a:lnTo>
                    <a:pt x="59472" y="5961"/>
                  </a:lnTo>
                  <a:lnTo>
                    <a:pt x="59426" y="5972"/>
                  </a:lnTo>
                  <a:lnTo>
                    <a:pt x="59392" y="6006"/>
                  </a:lnTo>
                  <a:lnTo>
                    <a:pt x="59358" y="6040"/>
                  </a:lnTo>
                  <a:lnTo>
                    <a:pt x="57367" y="4891"/>
                  </a:lnTo>
                  <a:lnTo>
                    <a:pt x="57378" y="4846"/>
                  </a:lnTo>
                  <a:lnTo>
                    <a:pt x="57378" y="4812"/>
                  </a:lnTo>
                  <a:lnTo>
                    <a:pt x="57378" y="4766"/>
                  </a:lnTo>
                  <a:lnTo>
                    <a:pt x="57356" y="4721"/>
                  </a:lnTo>
                  <a:lnTo>
                    <a:pt x="57344" y="4687"/>
                  </a:lnTo>
                  <a:lnTo>
                    <a:pt x="57310" y="4653"/>
                  </a:lnTo>
                  <a:lnTo>
                    <a:pt x="57276" y="4618"/>
                  </a:lnTo>
                  <a:lnTo>
                    <a:pt x="57242" y="4607"/>
                  </a:lnTo>
                  <a:lnTo>
                    <a:pt x="57196" y="4584"/>
                  </a:lnTo>
                  <a:lnTo>
                    <a:pt x="57105" y="4584"/>
                  </a:lnTo>
                  <a:lnTo>
                    <a:pt x="57060" y="4607"/>
                  </a:lnTo>
                  <a:lnTo>
                    <a:pt x="57026" y="4618"/>
                  </a:lnTo>
                  <a:lnTo>
                    <a:pt x="56992" y="4653"/>
                  </a:lnTo>
                  <a:lnTo>
                    <a:pt x="56969" y="4687"/>
                  </a:lnTo>
                  <a:lnTo>
                    <a:pt x="56946" y="4721"/>
                  </a:lnTo>
                  <a:lnTo>
                    <a:pt x="56935" y="4766"/>
                  </a:lnTo>
                  <a:lnTo>
                    <a:pt x="56923" y="4812"/>
                  </a:lnTo>
                  <a:lnTo>
                    <a:pt x="56923" y="4846"/>
                  </a:lnTo>
                  <a:lnTo>
                    <a:pt x="56935" y="4891"/>
                  </a:lnTo>
                  <a:lnTo>
                    <a:pt x="54978" y="6018"/>
                  </a:lnTo>
                  <a:lnTo>
                    <a:pt x="54944" y="5972"/>
                  </a:lnTo>
                  <a:lnTo>
                    <a:pt x="54899" y="5938"/>
                  </a:lnTo>
                  <a:lnTo>
                    <a:pt x="54842" y="5915"/>
                  </a:lnTo>
                  <a:lnTo>
                    <a:pt x="54728" y="5915"/>
                  </a:lnTo>
                  <a:lnTo>
                    <a:pt x="54682" y="5927"/>
                  </a:lnTo>
                  <a:lnTo>
                    <a:pt x="54648" y="5949"/>
                  </a:lnTo>
                  <a:lnTo>
                    <a:pt x="54603" y="5983"/>
                  </a:lnTo>
                  <a:lnTo>
                    <a:pt x="54580" y="6018"/>
                  </a:lnTo>
                  <a:lnTo>
                    <a:pt x="54557" y="6063"/>
                  </a:lnTo>
                  <a:lnTo>
                    <a:pt x="54546" y="6109"/>
                  </a:lnTo>
                  <a:lnTo>
                    <a:pt x="54535" y="6154"/>
                  </a:lnTo>
                  <a:lnTo>
                    <a:pt x="54546" y="6200"/>
                  </a:lnTo>
                  <a:lnTo>
                    <a:pt x="54557" y="6245"/>
                  </a:lnTo>
                  <a:lnTo>
                    <a:pt x="54569" y="6291"/>
                  </a:lnTo>
                  <a:lnTo>
                    <a:pt x="54603" y="6325"/>
                  </a:lnTo>
                  <a:lnTo>
                    <a:pt x="54637" y="6347"/>
                  </a:lnTo>
                  <a:lnTo>
                    <a:pt x="54671" y="6370"/>
                  </a:lnTo>
                  <a:lnTo>
                    <a:pt x="54717" y="6393"/>
                  </a:lnTo>
                  <a:lnTo>
                    <a:pt x="54762" y="6404"/>
                  </a:lnTo>
                  <a:lnTo>
                    <a:pt x="54762" y="8657"/>
                  </a:lnTo>
                  <a:lnTo>
                    <a:pt x="54705" y="8668"/>
                  </a:lnTo>
                  <a:lnTo>
                    <a:pt x="54671" y="8691"/>
                  </a:lnTo>
                  <a:lnTo>
                    <a:pt x="54626" y="8714"/>
                  </a:lnTo>
                  <a:lnTo>
                    <a:pt x="54591" y="8748"/>
                  </a:lnTo>
                  <a:lnTo>
                    <a:pt x="54569" y="8782"/>
                  </a:lnTo>
                  <a:lnTo>
                    <a:pt x="54546" y="8816"/>
                  </a:lnTo>
                  <a:lnTo>
                    <a:pt x="54535" y="8861"/>
                  </a:lnTo>
                  <a:lnTo>
                    <a:pt x="54523" y="8918"/>
                  </a:lnTo>
                  <a:lnTo>
                    <a:pt x="54535" y="8964"/>
                  </a:lnTo>
                  <a:lnTo>
                    <a:pt x="54546" y="9009"/>
                  </a:lnTo>
                  <a:lnTo>
                    <a:pt x="52567" y="10147"/>
                  </a:lnTo>
                  <a:lnTo>
                    <a:pt x="52533" y="10113"/>
                  </a:lnTo>
                  <a:lnTo>
                    <a:pt x="52498" y="10090"/>
                  </a:lnTo>
                  <a:lnTo>
                    <a:pt x="52453" y="10079"/>
                  </a:lnTo>
                  <a:lnTo>
                    <a:pt x="52407" y="10067"/>
                  </a:lnTo>
                  <a:lnTo>
                    <a:pt x="52373" y="10079"/>
                  </a:lnTo>
                  <a:lnTo>
                    <a:pt x="52339" y="10090"/>
                  </a:lnTo>
                  <a:lnTo>
                    <a:pt x="52305" y="10101"/>
                  </a:lnTo>
                  <a:lnTo>
                    <a:pt x="52271" y="10124"/>
                  </a:lnTo>
                  <a:lnTo>
                    <a:pt x="52248" y="10158"/>
                  </a:lnTo>
                  <a:lnTo>
                    <a:pt x="52237" y="10192"/>
                  </a:lnTo>
                  <a:lnTo>
                    <a:pt x="52225" y="10226"/>
                  </a:lnTo>
                  <a:lnTo>
                    <a:pt x="52214" y="10261"/>
                  </a:lnTo>
                  <a:lnTo>
                    <a:pt x="52225" y="10329"/>
                  </a:lnTo>
                  <a:lnTo>
                    <a:pt x="52271" y="10386"/>
                  </a:lnTo>
                  <a:lnTo>
                    <a:pt x="52316" y="10431"/>
                  </a:lnTo>
                  <a:lnTo>
                    <a:pt x="52385" y="10454"/>
                  </a:lnTo>
                  <a:lnTo>
                    <a:pt x="52385" y="12786"/>
                  </a:lnTo>
                  <a:lnTo>
                    <a:pt x="52339" y="12797"/>
                  </a:lnTo>
                  <a:lnTo>
                    <a:pt x="52305" y="12809"/>
                  </a:lnTo>
                  <a:lnTo>
                    <a:pt x="52271" y="12831"/>
                  </a:lnTo>
                  <a:lnTo>
                    <a:pt x="52237" y="12866"/>
                  </a:lnTo>
                  <a:lnTo>
                    <a:pt x="52214" y="12900"/>
                  </a:lnTo>
                  <a:lnTo>
                    <a:pt x="52191" y="12934"/>
                  </a:lnTo>
                  <a:lnTo>
                    <a:pt x="52180" y="12979"/>
                  </a:lnTo>
                  <a:lnTo>
                    <a:pt x="52169" y="13025"/>
                  </a:lnTo>
                  <a:lnTo>
                    <a:pt x="52180" y="13059"/>
                  </a:lnTo>
                  <a:lnTo>
                    <a:pt x="52191" y="13104"/>
                  </a:lnTo>
                  <a:lnTo>
                    <a:pt x="50178" y="14265"/>
                  </a:lnTo>
                  <a:lnTo>
                    <a:pt x="50155" y="14242"/>
                  </a:lnTo>
                  <a:lnTo>
                    <a:pt x="50121" y="14219"/>
                  </a:lnTo>
                  <a:lnTo>
                    <a:pt x="50087" y="14196"/>
                  </a:lnTo>
                  <a:lnTo>
                    <a:pt x="49996" y="14196"/>
                  </a:lnTo>
                  <a:lnTo>
                    <a:pt x="49962" y="14219"/>
                  </a:lnTo>
                  <a:lnTo>
                    <a:pt x="49928" y="14242"/>
                  </a:lnTo>
                  <a:lnTo>
                    <a:pt x="49905" y="14265"/>
                  </a:lnTo>
                  <a:lnTo>
                    <a:pt x="47846" y="13082"/>
                  </a:lnTo>
                  <a:lnTo>
                    <a:pt x="47857" y="13025"/>
                  </a:lnTo>
                  <a:lnTo>
                    <a:pt x="47835" y="12957"/>
                  </a:lnTo>
                  <a:lnTo>
                    <a:pt x="47800" y="12900"/>
                  </a:lnTo>
                  <a:lnTo>
                    <a:pt x="47755" y="12866"/>
                  </a:lnTo>
                  <a:lnTo>
                    <a:pt x="47687" y="12843"/>
                  </a:lnTo>
                  <a:lnTo>
                    <a:pt x="47687" y="10534"/>
                  </a:lnTo>
                  <a:lnTo>
                    <a:pt x="47744" y="10522"/>
                  </a:lnTo>
                  <a:lnTo>
                    <a:pt x="47789" y="10499"/>
                  </a:lnTo>
                  <a:lnTo>
                    <a:pt x="47835" y="10477"/>
                  </a:lnTo>
                  <a:lnTo>
                    <a:pt x="47869" y="10443"/>
                  </a:lnTo>
                  <a:lnTo>
                    <a:pt x="47891" y="10408"/>
                  </a:lnTo>
                  <a:lnTo>
                    <a:pt x="47914" y="10363"/>
                  </a:lnTo>
                  <a:lnTo>
                    <a:pt x="47937" y="10317"/>
                  </a:lnTo>
                  <a:lnTo>
                    <a:pt x="47937" y="10261"/>
                  </a:lnTo>
                  <a:lnTo>
                    <a:pt x="47926" y="10204"/>
                  </a:lnTo>
                  <a:lnTo>
                    <a:pt x="47914" y="10147"/>
                  </a:lnTo>
                  <a:lnTo>
                    <a:pt x="49837" y="9043"/>
                  </a:lnTo>
                  <a:lnTo>
                    <a:pt x="49871" y="9089"/>
                  </a:lnTo>
                  <a:lnTo>
                    <a:pt x="49916" y="9123"/>
                  </a:lnTo>
                  <a:lnTo>
                    <a:pt x="49973" y="9157"/>
                  </a:lnTo>
                  <a:lnTo>
                    <a:pt x="50087" y="9157"/>
                  </a:lnTo>
                  <a:lnTo>
                    <a:pt x="50132" y="9146"/>
                  </a:lnTo>
                  <a:lnTo>
                    <a:pt x="50178" y="9123"/>
                  </a:lnTo>
                  <a:lnTo>
                    <a:pt x="50212" y="9089"/>
                  </a:lnTo>
                  <a:lnTo>
                    <a:pt x="50246" y="9055"/>
                  </a:lnTo>
                  <a:lnTo>
                    <a:pt x="50269" y="9009"/>
                  </a:lnTo>
                  <a:lnTo>
                    <a:pt x="50280" y="8964"/>
                  </a:lnTo>
                  <a:lnTo>
                    <a:pt x="50292" y="8918"/>
                  </a:lnTo>
                  <a:lnTo>
                    <a:pt x="50280" y="8873"/>
                  </a:lnTo>
                  <a:lnTo>
                    <a:pt x="50269" y="8827"/>
                  </a:lnTo>
                  <a:lnTo>
                    <a:pt x="50246" y="8782"/>
                  </a:lnTo>
                  <a:lnTo>
                    <a:pt x="50223" y="8748"/>
                  </a:lnTo>
                  <a:lnTo>
                    <a:pt x="50189" y="8714"/>
                  </a:lnTo>
                  <a:lnTo>
                    <a:pt x="50155" y="8691"/>
                  </a:lnTo>
                  <a:lnTo>
                    <a:pt x="50110" y="8679"/>
                  </a:lnTo>
                  <a:lnTo>
                    <a:pt x="50064" y="8668"/>
                  </a:lnTo>
                  <a:lnTo>
                    <a:pt x="50064" y="6336"/>
                  </a:lnTo>
                  <a:lnTo>
                    <a:pt x="50121" y="6313"/>
                  </a:lnTo>
                  <a:lnTo>
                    <a:pt x="50178" y="6279"/>
                  </a:lnTo>
                  <a:lnTo>
                    <a:pt x="50212" y="6222"/>
                  </a:lnTo>
                  <a:lnTo>
                    <a:pt x="50223" y="6154"/>
                  </a:lnTo>
                  <a:lnTo>
                    <a:pt x="50212" y="6120"/>
                  </a:lnTo>
                  <a:lnTo>
                    <a:pt x="50201" y="6086"/>
                  </a:lnTo>
                  <a:lnTo>
                    <a:pt x="50166" y="6029"/>
                  </a:lnTo>
                  <a:lnTo>
                    <a:pt x="50110" y="5995"/>
                  </a:lnTo>
                  <a:lnTo>
                    <a:pt x="50075" y="5983"/>
                  </a:lnTo>
                  <a:lnTo>
                    <a:pt x="49996" y="5983"/>
                  </a:lnTo>
                  <a:lnTo>
                    <a:pt x="49962" y="5995"/>
                  </a:lnTo>
                  <a:lnTo>
                    <a:pt x="49928" y="6018"/>
                  </a:lnTo>
                  <a:lnTo>
                    <a:pt x="49905" y="6052"/>
                  </a:lnTo>
                  <a:lnTo>
                    <a:pt x="47903" y="4903"/>
                  </a:lnTo>
                  <a:lnTo>
                    <a:pt x="47914" y="4857"/>
                  </a:lnTo>
                  <a:lnTo>
                    <a:pt x="47914" y="4812"/>
                  </a:lnTo>
                  <a:lnTo>
                    <a:pt x="47914" y="4766"/>
                  </a:lnTo>
                  <a:lnTo>
                    <a:pt x="47903" y="4721"/>
                  </a:lnTo>
                  <a:lnTo>
                    <a:pt x="47880" y="4675"/>
                  </a:lnTo>
                  <a:lnTo>
                    <a:pt x="47846" y="4641"/>
                  </a:lnTo>
                  <a:lnTo>
                    <a:pt x="47823" y="4618"/>
                  </a:lnTo>
                  <a:lnTo>
                    <a:pt x="47778" y="4596"/>
                  </a:lnTo>
                  <a:lnTo>
                    <a:pt x="47732" y="4573"/>
                  </a:lnTo>
                  <a:lnTo>
                    <a:pt x="47687" y="4573"/>
                  </a:lnTo>
                  <a:lnTo>
                    <a:pt x="47687" y="2275"/>
                  </a:lnTo>
                  <a:lnTo>
                    <a:pt x="47732" y="2275"/>
                  </a:lnTo>
                  <a:lnTo>
                    <a:pt x="47778" y="2252"/>
                  </a:lnTo>
                  <a:lnTo>
                    <a:pt x="47812" y="2230"/>
                  </a:lnTo>
                  <a:lnTo>
                    <a:pt x="47835" y="2207"/>
                  </a:lnTo>
                  <a:lnTo>
                    <a:pt x="47869" y="2173"/>
                  </a:lnTo>
                  <a:lnTo>
                    <a:pt x="47880" y="2139"/>
                  </a:lnTo>
                  <a:lnTo>
                    <a:pt x="47891" y="2093"/>
                  </a:lnTo>
                  <a:lnTo>
                    <a:pt x="47903" y="2048"/>
                  </a:lnTo>
                  <a:lnTo>
                    <a:pt x="47891" y="2002"/>
                  </a:lnTo>
                  <a:lnTo>
                    <a:pt x="47880" y="1968"/>
                  </a:lnTo>
                  <a:lnTo>
                    <a:pt x="47857" y="1922"/>
                  </a:lnTo>
                  <a:lnTo>
                    <a:pt x="47835" y="1888"/>
                  </a:lnTo>
                  <a:lnTo>
                    <a:pt x="47800" y="1866"/>
                  </a:lnTo>
                  <a:lnTo>
                    <a:pt x="47755" y="1843"/>
                  </a:lnTo>
                  <a:lnTo>
                    <a:pt x="47721" y="1831"/>
                  </a:lnTo>
                  <a:lnTo>
                    <a:pt x="47618" y="1831"/>
                  </a:lnTo>
                  <a:lnTo>
                    <a:pt x="47562" y="1854"/>
                  </a:lnTo>
                  <a:lnTo>
                    <a:pt x="47527" y="1888"/>
                  </a:lnTo>
                  <a:lnTo>
                    <a:pt x="47482" y="1922"/>
                  </a:lnTo>
                  <a:lnTo>
                    <a:pt x="45537" y="796"/>
                  </a:lnTo>
                  <a:lnTo>
                    <a:pt x="45548" y="751"/>
                  </a:lnTo>
                  <a:lnTo>
                    <a:pt x="45559" y="705"/>
                  </a:lnTo>
                  <a:lnTo>
                    <a:pt x="45548" y="660"/>
                  </a:lnTo>
                  <a:lnTo>
                    <a:pt x="45537" y="614"/>
                  </a:lnTo>
                  <a:lnTo>
                    <a:pt x="45514" y="569"/>
                  </a:lnTo>
                  <a:lnTo>
                    <a:pt x="45491" y="535"/>
                  </a:lnTo>
                  <a:lnTo>
                    <a:pt x="45457" y="501"/>
                  </a:lnTo>
                  <a:lnTo>
                    <a:pt x="45412" y="478"/>
                  </a:lnTo>
                  <a:lnTo>
                    <a:pt x="45366" y="455"/>
                  </a:lnTo>
                  <a:lnTo>
                    <a:pt x="45321" y="455"/>
                  </a:lnTo>
                  <a:lnTo>
                    <a:pt x="45321" y="0"/>
                  </a:lnTo>
                  <a:lnTo>
                    <a:pt x="45275" y="0"/>
                  </a:lnTo>
                  <a:lnTo>
                    <a:pt x="45275" y="455"/>
                  </a:lnTo>
                  <a:lnTo>
                    <a:pt x="45230" y="466"/>
                  </a:lnTo>
                  <a:lnTo>
                    <a:pt x="45184" y="478"/>
                  </a:lnTo>
                  <a:lnTo>
                    <a:pt x="45150" y="501"/>
                  </a:lnTo>
                  <a:lnTo>
                    <a:pt x="45116" y="535"/>
                  </a:lnTo>
                  <a:lnTo>
                    <a:pt x="45082" y="569"/>
                  </a:lnTo>
                  <a:lnTo>
                    <a:pt x="45070" y="614"/>
                  </a:lnTo>
                  <a:lnTo>
                    <a:pt x="45048" y="660"/>
                  </a:lnTo>
                  <a:lnTo>
                    <a:pt x="45048" y="705"/>
                  </a:lnTo>
                  <a:lnTo>
                    <a:pt x="45048" y="751"/>
                  </a:lnTo>
                  <a:lnTo>
                    <a:pt x="45059" y="796"/>
                  </a:lnTo>
                  <a:lnTo>
                    <a:pt x="43114" y="1922"/>
                  </a:lnTo>
                  <a:lnTo>
                    <a:pt x="43080" y="1877"/>
                  </a:lnTo>
                  <a:lnTo>
                    <a:pt x="43034" y="1854"/>
                  </a:lnTo>
                  <a:lnTo>
                    <a:pt x="42989" y="1831"/>
                  </a:lnTo>
                  <a:lnTo>
                    <a:pt x="42875" y="1831"/>
                  </a:lnTo>
                  <a:lnTo>
                    <a:pt x="42829" y="1854"/>
                  </a:lnTo>
                  <a:lnTo>
                    <a:pt x="42784" y="1888"/>
                  </a:lnTo>
                  <a:lnTo>
                    <a:pt x="42750" y="1922"/>
                  </a:lnTo>
                  <a:lnTo>
                    <a:pt x="40748" y="774"/>
                  </a:lnTo>
                  <a:lnTo>
                    <a:pt x="40759" y="705"/>
                  </a:lnTo>
                  <a:lnTo>
                    <a:pt x="40759" y="671"/>
                  </a:lnTo>
                  <a:lnTo>
                    <a:pt x="40748" y="626"/>
                  </a:lnTo>
                  <a:lnTo>
                    <a:pt x="40714" y="569"/>
                  </a:lnTo>
                  <a:lnTo>
                    <a:pt x="40657" y="523"/>
                  </a:lnTo>
                  <a:lnTo>
                    <a:pt x="40611" y="512"/>
                  </a:lnTo>
                  <a:lnTo>
                    <a:pt x="40577" y="501"/>
                  </a:lnTo>
                  <a:lnTo>
                    <a:pt x="40577" y="0"/>
                  </a:lnTo>
                  <a:lnTo>
                    <a:pt x="40532" y="0"/>
                  </a:lnTo>
                  <a:lnTo>
                    <a:pt x="40532" y="512"/>
                  </a:lnTo>
                  <a:lnTo>
                    <a:pt x="40463" y="535"/>
                  </a:lnTo>
                  <a:lnTo>
                    <a:pt x="40406" y="569"/>
                  </a:lnTo>
                  <a:lnTo>
                    <a:pt x="40372" y="637"/>
                  </a:lnTo>
                  <a:lnTo>
                    <a:pt x="40361" y="671"/>
                  </a:lnTo>
                  <a:lnTo>
                    <a:pt x="40361" y="705"/>
                  </a:lnTo>
                  <a:lnTo>
                    <a:pt x="40372" y="762"/>
                  </a:lnTo>
                  <a:lnTo>
                    <a:pt x="38382" y="1911"/>
                  </a:lnTo>
                  <a:lnTo>
                    <a:pt x="38347" y="1877"/>
                  </a:lnTo>
                  <a:lnTo>
                    <a:pt x="38302" y="1843"/>
                  </a:lnTo>
                  <a:lnTo>
                    <a:pt x="38245" y="1820"/>
                  </a:lnTo>
                  <a:lnTo>
                    <a:pt x="38131" y="1820"/>
                  </a:lnTo>
                  <a:lnTo>
                    <a:pt x="38086" y="1843"/>
                  </a:lnTo>
                  <a:lnTo>
                    <a:pt x="38029" y="1877"/>
                  </a:lnTo>
                  <a:lnTo>
                    <a:pt x="37995" y="1922"/>
                  </a:lnTo>
                  <a:lnTo>
                    <a:pt x="36004" y="762"/>
                  </a:lnTo>
                  <a:lnTo>
                    <a:pt x="36015" y="705"/>
                  </a:lnTo>
                  <a:lnTo>
                    <a:pt x="36004" y="671"/>
                  </a:lnTo>
                  <a:lnTo>
                    <a:pt x="36004" y="637"/>
                  </a:lnTo>
                  <a:lnTo>
                    <a:pt x="35959" y="580"/>
                  </a:lnTo>
                  <a:lnTo>
                    <a:pt x="35902" y="535"/>
                  </a:lnTo>
                  <a:lnTo>
                    <a:pt x="35833" y="512"/>
                  </a:lnTo>
                  <a:lnTo>
                    <a:pt x="35833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45250"/>
                  </a:schemeClr>
                </a:gs>
                <a:gs pos="9000">
                  <a:schemeClr val="dk1">
                    <a:alpha val="45250"/>
                  </a:schemeClr>
                </a:gs>
                <a:gs pos="42000">
                  <a:srgbClr val="FFFFFF">
                    <a:alpha val="32549"/>
                    <a:alpha val="45250"/>
                  </a:srgbClr>
                </a:gs>
                <a:gs pos="100000">
                  <a:srgbClr val="FFFFFF">
                    <a:alpha val="10980"/>
                    <a:alpha val="4525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2431900" y="2655767"/>
            <a:ext cx="88456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1" y="2496733"/>
            <a:ext cx="2153433" cy="1864219"/>
            <a:chOff x="375912" y="847485"/>
            <a:chExt cx="405788" cy="351315"/>
          </a:xfrm>
        </p:grpSpPr>
        <p:sp>
          <p:nvSpPr>
            <p:cNvPr id="23" name="Google Shape;23;p2"/>
            <p:cNvSpPr/>
            <p:nvPr/>
          </p:nvSpPr>
          <p:spPr>
            <a:xfrm>
              <a:off x="375912" y="847485"/>
              <a:ext cx="2565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9842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9"/>
          <p:cNvGrpSpPr/>
          <p:nvPr/>
        </p:nvGrpSpPr>
        <p:grpSpPr>
          <a:xfrm>
            <a:off x="0" y="1"/>
            <a:ext cx="12192048" cy="6857996"/>
            <a:chOff x="0" y="0"/>
            <a:chExt cx="9144036" cy="5143497"/>
          </a:xfrm>
        </p:grpSpPr>
        <p:sp>
          <p:nvSpPr>
            <p:cNvPr id="152" name="Google Shape;152;p9"/>
            <p:cNvSpPr/>
            <p:nvPr/>
          </p:nvSpPr>
          <p:spPr>
            <a:xfrm>
              <a:off x="7924791" y="0"/>
              <a:ext cx="1219243" cy="1859792"/>
            </a:xfrm>
            <a:custGeom>
              <a:avLst/>
              <a:gdLst/>
              <a:ahLst/>
              <a:cxnLst/>
              <a:rect l="l" t="t" r="r" b="b"/>
              <a:pathLst>
                <a:path w="11649" h="17769" extrusionOk="0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0" y="3394425"/>
              <a:ext cx="2268195" cy="1749057"/>
            </a:xfrm>
            <a:custGeom>
              <a:avLst/>
              <a:gdLst/>
              <a:ahLst/>
              <a:cxnLst/>
              <a:rect l="l" t="t" r="r" b="b"/>
              <a:pathLst>
                <a:path w="21671" h="16711" extrusionOk="0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8689168" y="0"/>
              <a:ext cx="7222" cy="105"/>
            </a:xfrm>
            <a:custGeom>
              <a:avLst/>
              <a:gdLst/>
              <a:ahLst/>
              <a:cxnLst/>
              <a:rect l="l" t="t" r="r" b="b"/>
              <a:pathLst>
                <a:path w="69" h="1" extrusionOk="0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6698419" y="0"/>
              <a:ext cx="20410" cy="2512"/>
            </a:xfrm>
            <a:custGeom>
              <a:avLst/>
              <a:gdLst/>
              <a:ahLst/>
              <a:cxnLst/>
              <a:rect l="l" t="t" r="r" b="b"/>
              <a:pathLst>
                <a:path w="195" h="24" extrusionOk="0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0" y="3397984"/>
              <a:ext cx="1020484" cy="615640"/>
            </a:xfrm>
            <a:custGeom>
              <a:avLst/>
              <a:gdLst/>
              <a:ahLst/>
              <a:cxnLst/>
              <a:rect l="l" t="t" r="r" b="b"/>
              <a:pathLst>
                <a:path w="9750" h="5882" extrusionOk="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6434137" y="0"/>
              <a:ext cx="540595" cy="577541"/>
            </a:xfrm>
            <a:custGeom>
              <a:avLst/>
              <a:gdLst/>
              <a:ahLst/>
              <a:cxnLst/>
              <a:rect l="l" t="t" r="r" b="b"/>
              <a:pathLst>
                <a:path w="5165" h="5518" extrusionOk="0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627473" y="4440981"/>
              <a:ext cx="790639" cy="702511"/>
            </a:xfrm>
            <a:custGeom>
              <a:avLst/>
              <a:gdLst/>
              <a:ahLst/>
              <a:cxnLst/>
              <a:rect l="l" t="t" r="r" b="b"/>
              <a:pathLst>
                <a:path w="7554" h="6712" extrusionOk="0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7567566" y="4871996"/>
              <a:ext cx="543107" cy="271501"/>
            </a:xfrm>
            <a:custGeom>
              <a:avLst/>
              <a:gdLst/>
              <a:ahLst/>
              <a:cxnLst/>
              <a:rect l="l" t="t" r="r" b="b"/>
              <a:pathLst>
                <a:path w="5189" h="2594" extrusionOk="0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8065253" y="4017084"/>
              <a:ext cx="1078782" cy="1126405"/>
            </a:xfrm>
            <a:custGeom>
              <a:avLst/>
              <a:gdLst/>
              <a:ahLst/>
              <a:cxnLst/>
              <a:rect l="l" t="t" r="r" b="b"/>
              <a:pathLst>
                <a:path w="10307" h="10762" extrusionOk="0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8067661" y="2296688"/>
              <a:ext cx="1076375" cy="1470543"/>
            </a:xfrm>
            <a:custGeom>
              <a:avLst/>
              <a:gdLst/>
              <a:ahLst/>
              <a:cxnLst/>
              <a:rect l="l" t="t" r="r" b="b"/>
              <a:pathLst>
                <a:path w="10284" h="14050" extrusionOk="0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0" y="2730110"/>
              <a:ext cx="1163351" cy="2328901"/>
            </a:xfrm>
            <a:custGeom>
              <a:avLst/>
              <a:gdLst/>
              <a:ahLst/>
              <a:cxnLst/>
              <a:rect l="l" t="t" r="r" b="b"/>
              <a:pathLst>
                <a:path w="11115" h="22251" extrusionOk="0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0" y="1004899"/>
              <a:ext cx="1414547" cy="1909822"/>
            </a:xfrm>
            <a:custGeom>
              <a:avLst/>
              <a:gdLst/>
              <a:ahLst/>
              <a:cxnLst/>
              <a:rect l="l" t="t" r="r" b="b"/>
              <a:pathLst>
                <a:path w="13515" h="18247" extrusionOk="0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1127568" y="0"/>
              <a:ext cx="537036" cy="331055"/>
            </a:xfrm>
            <a:custGeom>
              <a:avLst/>
              <a:gdLst/>
              <a:ahLst/>
              <a:cxnLst/>
              <a:rect l="l" t="t" r="r" b="b"/>
              <a:pathLst>
                <a:path w="5131" h="3163" extrusionOk="0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0" y="0"/>
              <a:ext cx="675194" cy="763217"/>
            </a:xfrm>
            <a:custGeom>
              <a:avLst/>
              <a:gdLst/>
              <a:ahLst/>
              <a:cxnLst/>
              <a:rect l="l" t="t" r="r" b="b"/>
              <a:pathLst>
                <a:path w="6451" h="7292" extrusionOk="0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66" name="Google Shape;166;p9"/>
          <p:cNvSpPr/>
          <p:nvPr/>
        </p:nvSpPr>
        <p:spPr>
          <a:xfrm rot="-5400000">
            <a:off x="11484400" y="6150400"/>
            <a:ext cx="540400" cy="4684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167" name="Google Shape;167;p9"/>
          <p:cNvSpPr txBox="1">
            <a:spLocks noGrp="1"/>
          </p:cNvSpPr>
          <p:nvPr>
            <p:ph type="body" idx="1"/>
          </p:nvPr>
        </p:nvSpPr>
        <p:spPr>
          <a:xfrm>
            <a:off x="1134900" y="6180567"/>
            <a:ext cx="9922400" cy="40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304792" rtl="0">
              <a:spcBef>
                <a:spcPts val="0"/>
              </a:spcBef>
              <a:spcAft>
                <a:spcPts val="800"/>
              </a:spcAft>
              <a:buSzPts val="1800"/>
              <a:buNone/>
              <a:defRPr sz="2400"/>
            </a:lvl1pPr>
          </a:lstStyle>
          <a:p>
            <a:endParaRPr/>
          </a:p>
        </p:txBody>
      </p:sp>
      <p:sp>
        <p:nvSpPr>
          <p:cNvPr id="168" name="Google Shape;168;p9"/>
          <p:cNvSpPr txBox="1">
            <a:spLocks noGrp="1"/>
          </p:cNvSpPr>
          <p:nvPr>
            <p:ph type="sldNum" idx="12"/>
          </p:nvPr>
        </p:nvSpPr>
        <p:spPr>
          <a:xfrm>
            <a:off x="11520233" y="6114400"/>
            <a:ext cx="468400" cy="54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1781A1"/>
                </a:solidFill>
              </a:rPr>
              <a:pPr/>
              <a:t>‹#›</a:t>
            </a:fld>
            <a:endParaRPr>
              <a:solidFill>
                <a:srgbClr val="1781A1"/>
              </a:solidFill>
            </a:endParaRPr>
          </a:p>
        </p:txBody>
      </p:sp>
      <p:grpSp>
        <p:nvGrpSpPr>
          <p:cNvPr id="169" name="Google Shape;169;p9"/>
          <p:cNvGrpSpPr/>
          <p:nvPr/>
        </p:nvGrpSpPr>
        <p:grpSpPr>
          <a:xfrm>
            <a:off x="2" y="6180583"/>
            <a:ext cx="975127" cy="408036"/>
            <a:chOff x="-57865" y="847489"/>
            <a:chExt cx="839565" cy="351311"/>
          </a:xfrm>
        </p:grpSpPr>
        <p:sp>
          <p:nvSpPr>
            <p:cNvPr id="170" name="Google Shape;170;p9"/>
            <p:cNvSpPr/>
            <p:nvPr/>
          </p:nvSpPr>
          <p:spPr>
            <a:xfrm>
              <a:off x="-57865" y="847489"/>
              <a:ext cx="690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1" name="Google Shape;171;p9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036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5"/>
          <p:cNvGrpSpPr/>
          <p:nvPr/>
        </p:nvGrpSpPr>
        <p:grpSpPr>
          <a:xfrm>
            <a:off x="0" y="1"/>
            <a:ext cx="12192048" cy="6857996"/>
            <a:chOff x="0" y="0"/>
            <a:chExt cx="9144036" cy="5143497"/>
          </a:xfrm>
        </p:grpSpPr>
        <p:sp>
          <p:nvSpPr>
            <p:cNvPr id="70" name="Google Shape;70;p5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1" name="Google Shape;81;p5"/>
          <p:cNvSpPr/>
          <p:nvPr/>
        </p:nvSpPr>
        <p:spPr>
          <a:xfrm rot="-5400000">
            <a:off x="11484400" y="6150400"/>
            <a:ext cx="540400" cy="4684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1610467" y="1140675"/>
            <a:ext cx="8971200" cy="46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body" idx="1"/>
          </p:nvPr>
        </p:nvSpPr>
        <p:spPr>
          <a:xfrm>
            <a:off x="1610467" y="1906864"/>
            <a:ext cx="8971200" cy="404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/>
            </a:lvl1pPr>
            <a:lvl2pPr marL="1219170" lvl="1" indent="-457189" rtl="0">
              <a:spcBef>
                <a:spcPts val="800"/>
              </a:spcBef>
              <a:spcAft>
                <a:spcPts val="0"/>
              </a:spcAft>
              <a:buSzPts val="1800"/>
              <a:buChar char="⬦"/>
              <a:defRPr/>
            </a:lvl2pPr>
            <a:lvl3pPr marL="1828754" lvl="2" indent="-507987" rtl="0">
              <a:spcBef>
                <a:spcPts val="800"/>
              </a:spcBef>
              <a:spcAft>
                <a:spcPts val="0"/>
              </a:spcAft>
              <a:buSzPts val="2400"/>
              <a:buChar char="⬩"/>
              <a:defRPr/>
            </a:lvl3pPr>
            <a:lvl4pPr marL="2438339" lvl="3" indent="-507987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ldNum" idx="12"/>
          </p:nvPr>
        </p:nvSpPr>
        <p:spPr>
          <a:xfrm>
            <a:off x="11520233" y="6114400"/>
            <a:ext cx="468400" cy="54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85" name="Google Shape;85;p5"/>
          <p:cNvGrpSpPr/>
          <p:nvPr/>
        </p:nvGrpSpPr>
        <p:grpSpPr>
          <a:xfrm>
            <a:off x="3" y="1160267"/>
            <a:ext cx="1407259" cy="408036"/>
            <a:chOff x="-429922" y="847489"/>
            <a:chExt cx="1211622" cy="351311"/>
          </a:xfrm>
        </p:grpSpPr>
        <p:sp>
          <p:nvSpPr>
            <p:cNvPr id="86" name="Google Shape;86;p5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5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844709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/>
            </a:gs>
            <a:gs pos="13000">
              <a:schemeClr val="accent3"/>
            </a:gs>
            <a:gs pos="31000">
              <a:schemeClr val="accent2"/>
            </a:gs>
            <a:gs pos="100000">
              <a:schemeClr val="accen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610467" y="1140675"/>
            <a:ext cx="8971200" cy="4684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610467" y="1906864"/>
            <a:ext cx="8971200" cy="40452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520233" y="6114400"/>
            <a:ext cx="468400" cy="5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6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buNone/>
              <a:defRPr sz="16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buNone/>
              <a:defRPr sz="16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buNone/>
              <a:defRPr sz="16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buNone/>
              <a:defRPr sz="16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buNone/>
              <a:defRPr sz="16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buNone/>
              <a:defRPr sz="16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buNone/>
              <a:defRPr sz="16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buNone/>
              <a:defRPr sz="16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kern="0">
                <a:solidFill>
                  <a:srgbClr val="1781A1"/>
                </a:solidFill>
              </a:rPr>
              <a:pPr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>
              <a:solidFill>
                <a:srgbClr val="1781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3474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5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lsind18/egyptianpyramids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p12"/>
          <p:cNvGrpSpPr/>
          <p:nvPr/>
        </p:nvGrpSpPr>
        <p:grpSpPr>
          <a:xfrm>
            <a:off x="920095" y="3052682"/>
            <a:ext cx="846911" cy="752373"/>
            <a:chOff x="5292575" y="3681900"/>
            <a:chExt cx="420150" cy="373275"/>
          </a:xfrm>
        </p:grpSpPr>
        <p:sp>
          <p:nvSpPr>
            <p:cNvPr id="200" name="Google Shape;200;p12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pic>
        <p:nvPicPr>
          <p:cNvPr id="12" name="Picture 2" descr="Image result for jav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9063" y="-30103"/>
            <a:ext cx="3692939" cy="6888105"/>
          </a:xfrm>
          <a:prstGeom prst="rect">
            <a:avLst/>
          </a:prstGeom>
          <a:solidFill>
            <a:schemeClr val="accent1"/>
          </a:solidFill>
          <a:extLst/>
        </p:spPr>
      </p:pic>
      <p:sp>
        <p:nvSpPr>
          <p:cNvPr id="13" name="TextShape 1"/>
          <p:cNvSpPr txBox="1"/>
          <p:nvPr/>
        </p:nvSpPr>
        <p:spPr>
          <a:xfrm>
            <a:off x="536001" y="490156"/>
            <a:ext cx="7963062" cy="5236875"/>
          </a:xfrm>
          <a:prstGeom prst="rect">
            <a:avLst/>
          </a:prstGeom>
          <a:noFill/>
          <a:ln>
            <a:noFill/>
          </a:ln>
          <a:effectLst>
            <a:outerShdw dist="9360" dir="5400000">
              <a:srgbClr val="082A44">
                <a:alpha val="25000"/>
              </a:srgbClr>
            </a:outerShdw>
          </a:effectLst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200000"/>
              </a:lnSpc>
              <a:buClr>
                <a:srgbClr val="000000"/>
              </a:buClr>
              <a:buFont typeface="Arial"/>
              <a:buNone/>
            </a:pPr>
            <a:r>
              <a:rPr sz="1867" kern="0" dirty="0">
                <a:solidFill>
                  <a:srgbClr val="000000"/>
                </a:solidFill>
                <a:cs typeface="Arial"/>
                <a:sym typeface="Arial"/>
              </a:rPr>
              <a:t/>
            </a:r>
            <a:br>
              <a:rPr sz="1867" kern="0" dirty="0">
                <a:solidFill>
                  <a:srgbClr val="000000"/>
                </a:solidFill>
                <a:cs typeface="Arial"/>
                <a:sym typeface="Arial"/>
              </a:rPr>
            </a:br>
            <a:r>
              <a:rPr lang="en-GB" sz="4267" kern="0" spc="-1" dirty="0" smtClean="0">
                <a:solidFill>
                  <a:srgbClr val="FFFF00"/>
                </a:solidFill>
                <a:latin typeface="Saira SemiCondensed Medium"/>
                <a:ea typeface="Saira SemiCondensed Medium"/>
                <a:cs typeface="Arial"/>
                <a:sym typeface="Arial"/>
              </a:rPr>
              <a:t> </a:t>
            </a:r>
            <a:r>
              <a:rPr lang="en-US" sz="4267" kern="0" spc="-1" dirty="0" smtClean="0">
                <a:solidFill>
                  <a:srgbClr val="FFFF00"/>
                </a:solidFill>
                <a:latin typeface="Saira SemiCondensed Medium"/>
                <a:ea typeface="Saira SemiCondensed Medium"/>
                <a:cs typeface="Arial"/>
                <a:sym typeface="Arial"/>
              </a:rPr>
              <a:t>JUPAI3: </a:t>
            </a:r>
          </a:p>
          <a:p>
            <a:pPr algn="ctr">
              <a:lnSpc>
                <a:spcPct val="200000"/>
              </a:lnSpc>
              <a:buClr>
                <a:srgbClr val="000000"/>
              </a:buClr>
              <a:buFont typeface="Arial"/>
              <a:buNone/>
            </a:pPr>
            <a:r>
              <a:rPr lang="en-US" sz="2800" kern="0" spc="-1" dirty="0" smtClean="0">
                <a:solidFill>
                  <a:srgbClr val="FFFF00"/>
                </a:solidFill>
                <a:latin typeface="Saira SemiCondensed Medium"/>
                <a:ea typeface="Saira SemiCondensed Medium"/>
                <a:cs typeface="Arial"/>
                <a:sym typeface="Arial"/>
              </a:rPr>
              <a:t>File handling and data extraction</a:t>
            </a:r>
          </a:p>
          <a:p>
            <a:pPr algn="ctr">
              <a:lnSpc>
                <a:spcPct val="200000"/>
              </a:lnSpc>
              <a:buClr>
                <a:srgbClr val="000000"/>
              </a:buClr>
              <a:buFont typeface="Arial"/>
              <a:buNone/>
            </a:pPr>
            <a:r>
              <a:rPr lang="en-US" sz="3600" kern="0" spc="-1" dirty="0" smtClean="0">
                <a:solidFill>
                  <a:srgbClr val="FF0000"/>
                </a:solidFill>
                <a:latin typeface="Saira SemiCondensed Medium"/>
                <a:cs typeface="Arial"/>
                <a:sym typeface="Arial"/>
              </a:rPr>
              <a:t>Assignment</a:t>
            </a:r>
            <a:endParaRPr lang="en-US" sz="2800" kern="0" spc="-1" dirty="0" smtClean="0">
              <a:solidFill>
                <a:srgbClr val="FF0000"/>
              </a:solidFill>
              <a:latin typeface="Saira SemiCondensed Medium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468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0466" y="1140675"/>
            <a:ext cx="10163521" cy="468400"/>
          </a:xfrm>
        </p:spPr>
        <p:txBody>
          <a:bodyPr/>
          <a:lstStyle/>
          <a:p>
            <a:r>
              <a:rPr lang="en-US" b="1" dirty="0"/>
              <a:t>Question</a:t>
            </a: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836022" y="2133823"/>
            <a:ext cx="10937965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/>
              <a:t>Deal with Egyptian Pyramids CSV </a:t>
            </a:r>
            <a:r>
              <a:rPr lang="en-US" sz="3200" dirty="0" smtClean="0"/>
              <a:t>dataset.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fontAlgn="base"/>
            <a:r>
              <a:rPr lang="en-US" sz="2400" i="1" dirty="0" smtClean="0">
                <a:hlinkClick r:id="rId2"/>
              </a:rPr>
              <a:t>https</a:t>
            </a:r>
            <a:r>
              <a:rPr lang="en-US" sz="2400" i="1" dirty="0">
                <a:hlinkClick r:id="rId2"/>
              </a:rPr>
              <a:t>://</a:t>
            </a:r>
            <a:r>
              <a:rPr lang="en-US" sz="2400" i="1" dirty="0" smtClean="0">
                <a:hlinkClick r:id="rId2"/>
              </a:rPr>
              <a:t>www.kaggle.com/lsind18/egyptianpyramids</a:t>
            </a:r>
            <a:endParaRPr lang="en-US" sz="2400" i="1" dirty="0"/>
          </a:p>
          <a:p>
            <a:pPr fontAlgn="base"/>
            <a:endParaRPr lang="en-US" sz="3200" dirty="0"/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 smtClean="0"/>
              <a:t>Prepare </a:t>
            </a:r>
            <a:r>
              <a:rPr lang="en-US" sz="3200" dirty="0"/>
              <a:t>it and </a:t>
            </a:r>
            <a:r>
              <a:rPr lang="en-US" sz="3200" dirty="0" smtClean="0">
                <a:latin typeface="Saira SemiCondensed Medium" panose="020B0604020202020204" charset="0"/>
                <a:cs typeface="Saira SemiCondensed Medium" panose="020B0604020202020204" charset="0"/>
              </a:rPr>
              <a:t>print </a:t>
            </a:r>
            <a:r>
              <a:rPr lang="en-US" sz="3200" dirty="0">
                <a:latin typeface="Saira SemiCondensed Medium" panose="020B0604020202020204" charset="0"/>
                <a:cs typeface="Saira SemiCondensed Medium" panose="020B0604020202020204" charset="0"/>
              </a:rPr>
              <a:t>the basic data about each pyramid</a:t>
            </a:r>
            <a:r>
              <a:rPr lang="en-US" sz="3200" dirty="0" smtClean="0">
                <a:latin typeface="Saira SemiCondensed Medium" panose="020B0604020202020204" charset="0"/>
                <a:cs typeface="Saira SemiCondensed Medium" panose="020B0604020202020204" charset="0"/>
              </a:rPr>
              <a:t>.</a:t>
            </a:r>
            <a:endParaRPr lang="en-US" sz="3200" dirty="0">
              <a:latin typeface="Saira SemiCondensed Medium" panose="020B0604020202020204" charset="0"/>
              <a:cs typeface="Saira SemiCondensed Medium" panose="020B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7809" y="4721225"/>
            <a:ext cx="6200775" cy="19335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7532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0466" y="1140675"/>
            <a:ext cx="10163521" cy="468400"/>
          </a:xfrm>
        </p:spPr>
        <p:txBody>
          <a:bodyPr/>
          <a:lstStyle/>
          <a:p>
            <a:r>
              <a:rPr lang="en-US" b="1" dirty="0"/>
              <a:t>Question</a:t>
            </a: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836022" y="2133823"/>
            <a:ext cx="10937965" cy="1179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 smtClean="0"/>
              <a:t>Tasks:</a:t>
            </a:r>
            <a:endParaRPr lang="en-US" sz="3200" dirty="0"/>
          </a:p>
          <a:p>
            <a:pPr marL="609585" indent="-609585">
              <a:spcBef>
                <a:spcPts val="800"/>
              </a:spcBef>
              <a:spcAft>
                <a:spcPts val="800"/>
              </a:spcAft>
              <a:buClr>
                <a:srgbClr val="FFFF00"/>
              </a:buClr>
              <a:buFont typeface="+mj-lt"/>
              <a:buAutoNum type="arabicPeriod"/>
            </a:pPr>
            <a:r>
              <a:rPr lang="en-US" sz="3200" dirty="0" smtClean="0">
                <a:latin typeface="Saira SemiCondensed Medium" panose="020B0604020202020204" charset="0"/>
                <a:cs typeface="Saira SemiCondensed Medium" panose="020B0604020202020204" charset="0"/>
              </a:rPr>
              <a:t>Explore the dataset (CSV file) and understand it’s parts</a:t>
            </a:r>
            <a:endParaRPr lang="en-US" sz="3200" dirty="0">
              <a:latin typeface="Saira SemiCondensed Medium" panose="020B0604020202020204" charset="0"/>
              <a:cs typeface="Saira SemiCondensed Medium" panose="020B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241" y="3460845"/>
            <a:ext cx="86487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20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0466" y="1140675"/>
            <a:ext cx="10163521" cy="468400"/>
          </a:xfrm>
        </p:spPr>
        <p:txBody>
          <a:bodyPr/>
          <a:lstStyle/>
          <a:p>
            <a:r>
              <a:rPr lang="en-US" b="1" dirty="0"/>
              <a:t>Question</a:t>
            </a: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836022" y="2133823"/>
            <a:ext cx="7120623" cy="3375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 smtClean="0"/>
              <a:t>Tasks:</a:t>
            </a:r>
            <a:endParaRPr lang="en-US" sz="3200" dirty="0"/>
          </a:p>
          <a:p>
            <a:pPr marL="609585" indent="-609585">
              <a:spcBef>
                <a:spcPts val="800"/>
              </a:spcBef>
              <a:spcAft>
                <a:spcPts val="800"/>
              </a:spcAft>
              <a:buClr>
                <a:srgbClr val="FFFF00"/>
              </a:buClr>
              <a:buFont typeface="+mj-lt"/>
              <a:buAutoNum type="arabicPeriod" startAt="2"/>
            </a:pPr>
            <a:r>
              <a:rPr lang="en-US" sz="3200" dirty="0">
                <a:latin typeface="Saira SemiCondensed Medium" panose="020B0604020202020204" charset="0"/>
                <a:cs typeface="Saira SemiCondensed Medium" panose="020B0604020202020204" charset="0"/>
              </a:rPr>
              <a:t>Dataset </a:t>
            </a:r>
            <a:r>
              <a:rPr lang="en-US" sz="3200" dirty="0" smtClean="0">
                <a:latin typeface="Saira SemiCondensed Medium" panose="020B0604020202020204" charset="0"/>
                <a:cs typeface="Saira SemiCondensed Medium" panose="020B0604020202020204" charset="0"/>
              </a:rPr>
              <a:t>preparation/transformation</a:t>
            </a:r>
          </a:p>
          <a:p>
            <a:pPr marL="1066785" lvl="1" indent="-609585">
              <a:spcBef>
                <a:spcPts val="800"/>
              </a:spcBef>
              <a:spcAft>
                <a:spcPts val="800"/>
              </a:spcAft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Build a </a:t>
            </a:r>
            <a:r>
              <a:rPr lang="en-US" sz="2800" i="1" dirty="0">
                <a:solidFill>
                  <a:srgbClr val="FF0000"/>
                </a:solidFill>
              </a:rPr>
              <a:t>Pyramid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class to define a prototype for all information you will extract from CSV for each </a:t>
            </a:r>
            <a:r>
              <a:rPr lang="en-US" sz="2800" dirty="0" smtClean="0"/>
              <a:t>pyramid.</a:t>
            </a:r>
            <a:endParaRPr lang="en-US" sz="2000" dirty="0"/>
          </a:p>
          <a:p>
            <a:pPr marL="1066785" lvl="1" indent="-609585">
              <a:spcBef>
                <a:spcPts val="800"/>
              </a:spcBef>
              <a:spcAft>
                <a:spcPts val="800"/>
              </a:spcAft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sz="3200" dirty="0">
              <a:latin typeface="Saira SemiCondensed Medium" panose="020B0604020202020204" charset="0"/>
              <a:cs typeface="Saira SemiCondensed Medium" panose="020B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5758" y="2870681"/>
            <a:ext cx="395287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24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0466" y="1140675"/>
            <a:ext cx="10163521" cy="468400"/>
          </a:xfrm>
        </p:spPr>
        <p:txBody>
          <a:bodyPr/>
          <a:lstStyle/>
          <a:p>
            <a:r>
              <a:rPr lang="en-US" b="1" dirty="0"/>
              <a:t>Question</a:t>
            </a: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836022" y="2133823"/>
            <a:ext cx="9536277" cy="5550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 smtClean="0"/>
              <a:t>Tasks:</a:t>
            </a:r>
            <a:endParaRPr lang="en-US" sz="3200" dirty="0"/>
          </a:p>
          <a:p>
            <a:pPr marL="609585" indent="-609585">
              <a:spcBef>
                <a:spcPts val="800"/>
              </a:spcBef>
              <a:spcAft>
                <a:spcPts val="800"/>
              </a:spcAft>
              <a:buClr>
                <a:srgbClr val="FFFF00"/>
              </a:buClr>
              <a:buFont typeface="+mj-lt"/>
              <a:buAutoNum type="arabicPeriod" startAt="2"/>
            </a:pPr>
            <a:r>
              <a:rPr lang="en-US" sz="3200" dirty="0">
                <a:latin typeface="Saira SemiCondensed Medium" panose="020B0604020202020204" charset="0"/>
                <a:cs typeface="Saira SemiCondensed Medium" panose="020B0604020202020204" charset="0"/>
              </a:rPr>
              <a:t>Dataset </a:t>
            </a:r>
            <a:r>
              <a:rPr lang="en-US" sz="3200" dirty="0" smtClean="0">
                <a:latin typeface="Saira SemiCondensed Medium" panose="020B0604020202020204" charset="0"/>
                <a:cs typeface="Saira SemiCondensed Medium" panose="020B0604020202020204" charset="0"/>
              </a:rPr>
              <a:t>preparation/transformation</a:t>
            </a:r>
          </a:p>
          <a:p>
            <a:pPr marL="1066785" lvl="1" indent="-609585">
              <a:spcBef>
                <a:spcPts val="800"/>
              </a:spcBef>
              <a:spcAft>
                <a:spcPts val="800"/>
              </a:spcAft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Build a </a:t>
            </a:r>
            <a:r>
              <a:rPr lang="en-US" sz="2800" i="1" dirty="0" err="1" smtClean="0">
                <a:solidFill>
                  <a:srgbClr val="FF0000"/>
                </a:solidFill>
              </a:rPr>
              <a:t>PyramidCSVDAO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class to:</a:t>
            </a:r>
          </a:p>
          <a:p>
            <a:pPr marL="1523985" lvl="2" indent="-609585">
              <a:spcBef>
                <a:spcPts val="800"/>
              </a:spcBef>
              <a:spcAft>
                <a:spcPts val="800"/>
              </a:spcAft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Read pyramids.csv file</a:t>
            </a:r>
            <a:r>
              <a:rPr lang="en-US" sz="2400" dirty="0" smtClean="0"/>
              <a:t>.</a:t>
            </a:r>
          </a:p>
          <a:p>
            <a:pPr marL="1523985" lvl="2" indent="-609585">
              <a:spcBef>
                <a:spcPts val="800"/>
              </a:spcBef>
              <a:spcAft>
                <a:spcPts val="800"/>
              </a:spcAft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Create List of Pyramids objects for each pyramid in the csv </a:t>
            </a:r>
            <a:r>
              <a:rPr lang="en-US" sz="2400" dirty="0" smtClean="0"/>
              <a:t>file</a:t>
            </a:r>
          </a:p>
          <a:p>
            <a:pPr marL="1523985" lvl="2" indent="-609585">
              <a:spcBef>
                <a:spcPts val="800"/>
              </a:spcBef>
              <a:spcAft>
                <a:spcPts val="800"/>
              </a:spcAft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Do </a:t>
            </a:r>
            <a:r>
              <a:rPr lang="en-US" sz="2400" dirty="0"/>
              <a:t>not forget to validate the values you make all needed conversion.</a:t>
            </a:r>
          </a:p>
          <a:p>
            <a:pPr marL="1523985" lvl="2" indent="-609585">
              <a:spcBef>
                <a:spcPts val="800"/>
              </a:spcBef>
              <a:spcAft>
                <a:spcPts val="800"/>
              </a:spcAft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066785" lvl="1" indent="-609585">
              <a:spcBef>
                <a:spcPts val="800"/>
              </a:spcBef>
              <a:spcAft>
                <a:spcPts val="800"/>
              </a:spcAft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sz="3200" dirty="0">
              <a:latin typeface="Saira SemiCondensed Medium" panose="020B0604020202020204" charset="0"/>
              <a:cs typeface="Saira SemiCondensed Mediu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9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0466" y="1140675"/>
            <a:ext cx="10163521" cy="468400"/>
          </a:xfrm>
        </p:spPr>
        <p:txBody>
          <a:bodyPr/>
          <a:lstStyle/>
          <a:p>
            <a:r>
              <a:rPr lang="en-US" b="1" dirty="0"/>
              <a:t>Question</a:t>
            </a: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836022" y="2133823"/>
            <a:ext cx="9536277" cy="3088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 smtClean="0"/>
              <a:t>Tasks:</a:t>
            </a:r>
            <a:endParaRPr lang="en-US" sz="3200" dirty="0"/>
          </a:p>
          <a:p>
            <a:pPr marL="609585" indent="-609585">
              <a:spcBef>
                <a:spcPts val="800"/>
              </a:spcBef>
              <a:spcAft>
                <a:spcPts val="800"/>
              </a:spcAft>
              <a:buClr>
                <a:srgbClr val="FFFF00"/>
              </a:buClr>
              <a:buFont typeface="+mj-lt"/>
              <a:buAutoNum type="arabicPeriod" startAt="2"/>
            </a:pPr>
            <a:r>
              <a:rPr lang="en-US" sz="3200" dirty="0">
                <a:latin typeface="Saira SemiCondensed Medium" panose="020B0604020202020204" charset="0"/>
                <a:cs typeface="Saira SemiCondensed Medium" panose="020B0604020202020204" charset="0"/>
              </a:rPr>
              <a:t>Dataset </a:t>
            </a:r>
            <a:r>
              <a:rPr lang="en-US" sz="3200" dirty="0" smtClean="0">
                <a:latin typeface="Saira SemiCondensed Medium" panose="020B0604020202020204" charset="0"/>
                <a:cs typeface="Saira SemiCondensed Medium" panose="020B0604020202020204" charset="0"/>
              </a:rPr>
              <a:t>preparation/transformation</a:t>
            </a:r>
          </a:p>
          <a:p>
            <a:pPr marL="1066785" lvl="1" indent="-609585">
              <a:spcBef>
                <a:spcPts val="800"/>
              </a:spcBef>
              <a:spcAft>
                <a:spcPts val="800"/>
              </a:spcAft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Build a </a:t>
            </a:r>
            <a:r>
              <a:rPr lang="en-US" sz="2800" i="1" dirty="0" err="1" smtClean="0">
                <a:solidFill>
                  <a:srgbClr val="FF0000"/>
                </a:solidFill>
              </a:rPr>
              <a:t>PyramidCSVDAO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class to:</a:t>
            </a:r>
          </a:p>
          <a:p>
            <a:pPr marL="1523985" lvl="2" indent="-609585">
              <a:spcBef>
                <a:spcPts val="800"/>
              </a:spcBef>
              <a:spcAft>
                <a:spcPts val="800"/>
              </a:spcAft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066785" lvl="1" indent="-609585">
              <a:spcBef>
                <a:spcPts val="800"/>
              </a:spcBef>
              <a:spcAft>
                <a:spcPts val="800"/>
              </a:spcAft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sz="3200" dirty="0">
              <a:latin typeface="Saira SemiCondensed Medium" panose="020B0604020202020204" charset="0"/>
              <a:cs typeface="Saira SemiCondensed Medium" panose="020B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447" y="4273550"/>
            <a:ext cx="835342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0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0466" y="1140675"/>
            <a:ext cx="10163521" cy="468400"/>
          </a:xfrm>
        </p:spPr>
        <p:txBody>
          <a:bodyPr/>
          <a:lstStyle/>
          <a:p>
            <a:r>
              <a:rPr lang="en-US" b="1" dirty="0"/>
              <a:t>Question</a:t>
            </a: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836022" y="2133823"/>
            <a:ext cx="9536277" cy="3642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 smtClean="0"/>
              <a:t>Tasks:</a:t>
            </a:r>
            <a:endParaRPr lang="en-US" sz="3200" dirty="0"/>
          </a:p>
          <a:p>
            <a:pPr marL="609585" indent="-609585">
              <a:spcBef>
                <a:spcPts val="800"/>
              </a:spcBef>
              <a:spcAft>
                <a:spcPts val="800"/>
              </a:spcAft>
              <a:buClr>
                <a:srgbClr val="FFFF00"/>
              </a:buClr>
              <a:buFont typeface="+mj-lt"/>
              <a:buAutoNum type="arabicPeriod" startAt="2"/>
            </a:pPr>
            <a:r>
              <a:rPr lang="en-US" sz="3200" dirty="0">
                <a:latin typeface="Saira SemiCondensed Medium" panose="020B0604020202020204" charset="0"/>
                <a:cs typeface="Saira SemiCondensed Medium" panose="020B0604020202020204" charset="0"/>
              </a:rPr>
              <a:t>Dataset </a:t>
            </a:r>
            <a:r>
              <a:rPr lang="en-US" sz="3200" dirty="0" smtClean="0">
                <a:latin typeface="Saira SemiCondensed Medium" panose="020B0604020202020204" charset="0"/>
                <a:cs typeface="Saira SemiCondensed Medium" panose="020B0604020202020204" charset="0"/>
              </a:rPr>
              <a:t>preparation/transformation</a:t>
            </a:r>
          </a:p>
          <a:p>
            <a:pPr marL="1066785" lvl="1" indent="-609585">
              <a:spcBef>
                <a:spcPts val="800"/>
              </a:spcBef>
              <a:spcAft>
                <a:spcPts val="800"/>
              </a:spcAft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Build a </a:t>
            </a:r>
            <a:r>
              <a:rPr lang="en-US" sz="2800" i="1" dirty="0" smtClean="0">
                <a:solidFill>
                  <a:srgbClr val="FF0000"/>
                </a:solidFill>
              </a:rPr>
              <a:t>Main </a:t>
            </a:r>
            <a:r>
              <a:rPr lang="en-US" sz="2800" dirty="0" smtClean="0"/>
              <a:t>class to use </a:t>
            </a:r>
            <a:r>
              <a:rPr lang="en-US" sz="2800" i="1" dirty="0" err="1">
                <a:solidFill>
                  <a:srgbClr val="FF0000"/>
                </a:solidFill>
              </a:rPr>
              <a:t>PyramidCSVDAO</a:t>
            </a:r>
            <a:r>
              <a:rPr lang="en-US" sz="2800" dirty="0" smtClean="0"/>
              <a:t> class and </a:t>
            </a:r>
            <a:r>
              <a:rPr lang="en-US" sz="2800" dirty="0" smtClean="0">
                <a:latin typeface="Saira SemiCondensed Medium" panose="020B0604020202020204" charset="0"/>
                <a:cs typeface="Saira SemiCondensed Medium" panose="020B0604020202020204" charset="0"/>
              </a:rPr>
              <a:t>print </a:t>
            </a:r>
            <a:r>
              <a:rPr lang="en-US" sz="2800" dirty="0">
                <a:latin typeface="Saira SemiCondensed Medium" panose="020B0604020202020204" charset="0"/>
                <a:cs typeface="Saira SemiCondensed Medium" panose="020B0604020202020204" charset="0"/>
              </a:rPr>
              <a:t>the basic data about each </a:t>
            </a:r>
            <a:r>
              <a:rPr lang="en-US" sz="2800" dirty="0" smtClean="0">
                <a:latin typeface="Saira SemiCondensed Medium" panose="020B0604020202020204" charset="0"/>
                <a:cs typeface="Saira SemiCondensed Medium" panose="020B0604020202020204" charset="0"/>
              </a:rPr>
              <a:t>pyramid.</a:t>
            </a:r>
            <a:endParaRPr lang="en-US" sz="2800" dirty="0" smtClean="0"/>
          </a:p>
          <a:p>
            <a:pPr marL="1523985" lvl="2" indent="-609585">
              <a:spcBef>
                <a:spcPts val="800"/>
              </a:spcBef>
              <a:spcAft>
                <a:spcPts val="800"/>
              </a:spcAft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1066785" lvl="1" indent="-609585">
              <a:spcBef>
                <a:spcPts val="800"/>
              </a:spcBef>
              <a:spcAft>
                <a:spcPts val="800"/>
              </a:spcAft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sz="3200" dirty="0">
              <a:latin typeface="Saira SemiCondensed Medium" panose="020B0604020202020204" charset="0"/>
              <a:cs typeface="Saira SemiCondensed Medium" panose="020B060402020202020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7213"/>
          <a:stretch/>
        </p:blipFill>
        <p:spPr>
          <a:xfrm>
            <a:off x="2774004" y="4496445"/>
            <a:ext cx="6447216" cy="236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89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154D7DAA196242BB68F48615B7D661" ma:contentTypeVersion="8" ma:contentTypeDescription="Create a new document." ma:contentTypeScope="" ma:versionID="acfdf7855b0458f7ea9bcdbf6bbb2350">
  <xsd:schema xmlns:xsd="http://www.w3.org/2001/XMLSchema" xmlns:xs="http://www.w3.org/2001/XMLSchema" xmlns:p="http://schemas.microsoft.com/office/2006/metadata/properties" xmlns:ns2="9f6e25d8-459d-42cc-b484-cea6e4dfffd9" targetNamespace="http://schemas.microsoft.com/office/2006/metadata/properties" ma:root="true" ma:fieldsID="75c5b0b2dac86d64ca91ec1886cae0eb" ns2:_="">
    <xsd:import namespace="9f6e25d8-459d-42cc-b484-cea6e4dfffd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6e25d8-459d-42cc-b484-cea6e4dfff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2FF4694-6B28-4778-8FB7-017E5C010B04}"/>
</file>

<file path=customXml/itemProps2.xml><?xml version="1.0" encoding="utf-8"?>
<ds:datastoreItem xmlns:ds="http://schemas.openxmlformats.org/officeDocument/2006/customXml" ds:itemID="{7ED0E286-369A-462B-A91D-CE7CAECCFF9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19CE6FD-8C5F-4335-934B-FBCE3189E58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155</Words>
  <Application>Microsoft Office PowerPoint</Application>
  <PresentationFormat>Widescreen</PresentationFormat>
  <Paragraphs>42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Inria Sans Light</vt:lpstr>
      <vt:lpstr>Saira SemiCondensed Medium</vt:lpstr>
      <vt:lpstr>Titillium Web</vt:lpstr>
      <vt:lpstr>Gurney template</vt:lpstr>
      <vt:lpstr>PowerPoint Presentation</vt:lpstr>
      <vt:lpstr>Question</vt:lpstr>
      <vt:lpstr>Question</vt:lpstr>
      <vt:lpstr>Question</vt:lpstr>
      <vt:lpstr>Question</vt:lpstr>
      <vt:lpstr>Question</vt:lpstr>
      <vt:lpstr>Question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mOny</dc:creator>
  <cp:lastModifiedBy>Amr Elshafey</cp:lastModifiedBy>
  <cp:revision>14</cp:revision>
  <dcterms:created xsi:type="dcterms:W3CDTF">2021-03-03T08:48:28Z</dcterms:created>
  <dcterms:modified xsi:type="dcterms:W3CDTF">2021-04-21T23:03:30Z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0x01010081154D7DAA196242BB68F48615B7D661</vt:lpwstr>
  </property>
</Properties>
</file>