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48" r:id="rId2"/>
    <p:sldMasterId id="2147483671" r:id="rId3"/>
  </p:sldMasterIdLst>
  <p:notesMasterIdLst>
    <p:notesMasterId r:id="rId9"/>
  </p:notesMasterIdLst>
  <p:sldIdLst>
    <p:sldId id="261" r:id="rId4"/>
    <p:sldId id="266" r:id="rId5"/>
    <p:sldId id="258" r:id="rId6"/>
    <p:sldId id="267" r:id="rId7"/>
    <p:sldId id="262" r:id="rId8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23">
          <p15:clr>
            <a:srgbClr val="A4A3A4"/>
          </p15:clr>
        </p15:guide>
        <p15:guide id="2" orient="horz" pos="496">
          <p15:clr>
            <a:srgbClr val="A4A3A4"/>
          </p15:clr>
        </p15:guide>
        <p15:guide id="3" orient="horz" pos="927">
          <p15:clr>
            <a:srgbClr val="A4A3A4"/>
          </p15:clr>
        </p15:guide>
        <p15:guide id="4" orient="horz" pos="2154">
          <p15:clr>
            <a:srgbClr val="A4A3A4"/>
          </p15:clr>
        </p15:guide>
        <p15:guide id="5" pos="5479">
          <p15:clr>
            <a:srgbClr val="A4A3A4"/>
          </p15:clr>
        </p15:guide>
        <p15:guide id="6" pos="293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oran" initials="j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2746" autoAdjust="0"/>
  </p:normalViewPr>
  <p:slideViewPr>
    <p:cSldViewPr snapToGrid="0" showGuides="1">
      <p:cViewPr varScale="1">
        <p:scale>
          <a:sx n="107" d="100"/>
          <a:sy n="107" d="100"/>
        </p:scale>
        <p:origin x="-858" y="-90"/>
      </p:cViewPr>
      <p:guideLst>
        <p:guide orient="horz" pos="4123"/>
        <p:guide orient="horz" pos="496"/>
        <p:guide orient="horz" pos="927"/>
        <p:guide orient="horz" pos="2154"/>
        <p:guide pos="5479"/>
        <p:guide pos="2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EAA763-DFDB-A243-96D7-A1FF8549B507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B424A6-7593-2C46-9CCA-8596FB18DB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the Product Name</a:t>
            </a:r>
          </a:p>
          <a:p>
            <a:r>
              <a:rPr lang="en-US" dirty="0" smtClean="0"/>
              <a:t>Company Name</a:t>
            </a:r>
          </a:p>
          <a:p>
            <a:r>
              <a:rPr lang="en-US" dirty="0" smtClean="0"/>
              <a:t>Current</a:t>
            </a:r>
            <a:r>
              <a:rPr lang="en-US" baseline="0" dirty="0" smtClean="0"/>
              <a:t> 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6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</a:t>
            </a:r>
            <a:r>
              <a:rPr lang="en-US" baseline="0" dirty="0" smtClean="0"/>
              <a:t> Internal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9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information about DIAdem sales in Japan, contact</a:t>
            </a:r>
            <a:r>
              <a:rPr lang="en-US" baseline="0" dirty="0" smtClean="0"/>
              <a:t> Kwoya.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information about DIAdem sales in Japan, contact</a:t>
            </a:r>
            <a:r>
              <a:rPr lang="en-US" baseline="0" dirty="0" smtClean="0"/>
              <a:t> Kwoya.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I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7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5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44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0" y="921220"/>
            <a:ext cx="8053387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3634650"/>
            <a:ext cx="8053388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0489" y="6330950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94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187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6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0" y="921220"/>
            <a:ext cx="8053387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3634650"/>
            <a:ext cx="8053388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4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7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I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0" y="921220"/>
            <a:ext cx="8053387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3634650"/>
            <a:ext cx="8053388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0489" y="6330950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55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I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031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1121384"/>
            <a:ext cx="8174242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81" y="5106120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74" y="7159279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60" y="2035307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56" y="4070613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NI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1121384"/>
            <a:ext cx="8174242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81" y="5106120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69774" y="7159279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46460" y="2035307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60656" y="4070613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489" y="6330950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52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6" r:id="rId2"/>
    <p:sldLayoutId id="2147483650" r:id="rId3"/>
    <p:sldLayoutId id="2147483652" r:id="rId4"/>
    <p:sldLayoutId id="2147483681" r:id="rId5"/>
    <p:sldLayoutId id="2147483655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1121384"/>
            <a:ext cx="8174242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81" y="5106120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69774" y="7159279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46460" y="2035307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60656" y="4070613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489" y="6330950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95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8" r:id="rId4"/>
    <p:sldLayoutId id="2147483683" r:id="rId5"/>
    <p:sldLayoutId id="214748368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labview-tools-networ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ni.com/diad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3" y="787400"/>
            <a:ext cx="8248650" cy="2632075"/>
          </a:xfrm>
        </p:spPr>
        <p:txBody>
          <a:bodyPr/>
          <a:lstStyle/>
          <a:p>
            <a:r>
              <a:rPr lang="en-US" dirty="0" smtClean="0"/>
              <a:t>AIT </a:t>
            </a:r>
            <a:r>
              <a:rPr lang="en-US" dirty="0" smtClean="0"/>
              <a:t>MIL-STD 1553 </a:t>
            </a:r>
            <a:r>
              <a:rPr lang="en-US" dirty="0" smtClean="0"/>
              <a:t>VeriStand 2013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63" y="3634650"/>
            <a:ext cx="8248650" cy="771274"/>
          </a:xfrm>
        </p:spPr>
        <p:txBody>
          <a:bodyPr>
            <a:normAutofit/>
          </a:bodyPr>
          <a:lstStyle/>
          <a:p>
            <a:r>
              <a:rPr lang="en-US" dirty="0" smtClean="0"/>
              <a:t>Viewpoint Systems| Q4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Audience—NI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10" y="1118153"/>
            <a:ext cx="8032145" cy="4949008"/>
          </a:xfrm>
        </p:spPr>
        <p:txBody>
          <a:bodyPr/>
          <a:lstStyle/>
          <a:p>
            <a:r>
              <a:rPr lang="en-US" dirty="0" smtClean="0"/>
              <a:t>Information: This one-slider is meant to be a “grab-and-go” asset for you to reference high-level, must-know information about </a:t>
            </a:r>
            <a:r>
              <a:rPr lang="en-US" b="1" dirty="0" smtClean="0"/>
              <a:t>AIT </a:t>
            </a:r>
            <a:r>
              <a:rPr lang="en-US" b="1" dirty="0"/>
              <a:t>MIL-STD 1553 VeriStand </a:t>
            </a:r>
            <a:r>
              <a:rPr lang="en-US" b="1" dirty="0" smtClean="0"/>
              <a:t>2013 Driver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Use-Case: Please integrate this slide into presentations where articulating high-level information about </a:t>
            </a:r>
            <a:r>
              <a:rPr lang="en-US" b="1" dirty="0"/>
              <a:t>AIT </a:t>
            </a:r>
            <a:r>
              <a:rPr lang="en-US" b="1" dirty="0" smtClean="0"/>
              <a:t>MIL-STD 1553 VeriStand </a:t>
            </a:r>
            <a:r>
              <a:rPr lang="en-US" b="1" dirty="0"/>
              <a:t>2013 Driver</a:t>
            </a:r>
            <a:r>
              <a:rPr lang="en-US" dirty="0" smtClean="0"/>
              <a:t> is appropriate. </a:t>
            </a:r>
          </a:p>
          <a:p>
            <a:endParaRPr lang="en-US" dirty="0" smtClean="0"/>
          </a:p>
          <a:p>
            <a:r>
              <a:rPr lang="en-US" dirty="0" smtClean="0"/>
              <a:t>Last Updated: </a:t>
            </a:r>
            <a:r>
              <a:rPr lang="en-US" dirty="0" smtClean="0"/>
              <a:t>10/16/2014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Audience—NI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10" y="1118153"/>
            <a:ext cx="8032145" cy="4949008"/>
          </a:xfrm>
        </p:spPr>
        <p:txBody>
          <a:bodyPr/>
          <a:lstStyle/>
          <a:p>
            <a:r>
              <a:rPr lang="en-US" dirty="0" smtClean="0"/>
              <a:t>Information: This one-slider is meant to be a “grab-and-go” asset for you to reference high-level, must-know information about DIAdem 2012.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Use-Case: Please integrate this slide into presentations where articulating high-level information about DIAdem 2012 is appropriate. </a:t>
            </a:r>
          </a:p>
          <a:p>
            <a:endParaRPr lang="en-US" dirty="0" smtClean="0"/>
          </a:p>
          <a:p>
            <a:r>
              <a:rPr lang="en-US" dirty="0" smtClean="0"/>
              <a:t>Last Updated: 6/22/2012</a:t>
            </a:r>
          </a:p>
        </p:txBody>
      </p:sp>
      <p:sp>
        <p:nvSpPr>
          <p:cNvPr id="4" name="Rounded Rectangle 3"/>
          <p:cNvSpPr/>
          <p:nvPr/>
        </p:nvSpPr>
        <p:spPr>
          <a:xfrm rot="19506046">
            <a:off x="385764" y="2843213"/>
            <a:ext cx="7929563" cy="442912"/>
          </a:xfrm>
          <a:prstGeom prst="round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73935" y="142829"/>
            <a:ext cx="8223978" cy="964092"/>
          </a:xfrm>
          <a:prstGeom prst="rect">
            <a:avLst/>
          </a:prstGeom>
        </p:spPr>
        <p:txBody>
          <a:bodyPr vert="horz" lIns="91435" tIns="45717" rIns="91435" bIns="45717" rtlCol="0" anchor="b">
            <a:normAutofit/>
          </a:bodyPr>
          <a:lstStyle/>
          <a:p>
            <a:pPr lvl="0">
              <a:lnSpc>
                <a:spcPts val="4498"/>
              </a:lnSpc>
              <a:spcBef>
                <a:spcPct val="0"/>
              </a:spcBef>
              <a:defRPr/>
            </a:pPr>
            <a:r>
              <a:rPr lang="en-US" sz="3200" b="1" dirty="0"/>
              <a:t>AIT </a:t>
            </a:r>
            <a:r>
              <a:rPr lang="en-US" sz="3200" b="1" dirty="0"/>
              <a:t>MIL-STD 1553 VeriStand </a:t>
            </a:r>
            <a:r>
              <a:rPr lang="en-US" sz="3200" b="1" dirty="0"/>
              <a:t>2013 Driver</a:t>
            </a:r>
            <a:endParaRPr kumimoji="0" lang="en-US" sz="3200" b="0" i="0" u="none" strike="noStrike" kern="120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Arial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910" y="1285580"/>
            <a:ext cx="4577490" cy="4949008"/>
          </a:xfrm>
          <a:prstGeom prst="rect">
            <a:avLst/>
          </a:prstGeom>
        </p:spPr>
        <p:txBody>
          <a:bodyPr vert="horz" lIns="91435" tIns="45717" rIns="91435" bIns="45717" rtlCol="0">
            <a:noAutofit/>
          </a:bodyPr>
          <a:lstStyle/>
          <a:p>
            <a:pPr lvl="0"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Use AIT </a:t>
            </a:r>
            <a:r>
              <a:rPr lang="en-US" dirty="0"/>
              <a:t>MIL-STD 1553 </a:t>
            </a:r>
            <a:r>
              <a:rPr lang="en-US" dirty="0" smtClean="0">
                <a:cs typeface="Arial"/>
              </a:rPr>
              <a:t>HW in </a:t>
            </a:r>
            <a:r>
              <a:rPr lang="en-US" dirty="0" smtClean="0">
                <a:cs typeface="Arial"/>
              </a:rPr>
              <a:t>Veristand</a:t>
            </a:r>
          </a:p>
          <a:p>
            <a:pPr marL="0" marR="0" lvl="0" indent="0" defTabSz="457174" rtl="0" eaLnBrk="1" fontAlgn="auto" latinLnBrk="0" hangingPunct="1">
              <a:lnSpc>
                <a:spcPct val="2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cs typeface="Arial"/>
              </a:rPr>
              <a:t>Configured via AIT’s Flight </a:t>
            </a:r>
            <a:r>
              <a:rPr lang="en-US" dirty="0" err="1" smtClean="0">
                <a:cs typeface="Arial"/>
              </a:rPr>
              <a:t>Simulyzer</a:t>
            </a:r>
            <a:endParaRPr lang="en-US" noProof="0" dirty="0" smtClean="0">
              <a:cs typeface="Arial"/>
            </a:endParaRPr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30 Day Full Featured Trial</a:t>
            </a:r>
            <a:endParaRPr lang="en-US" dirty="0" smtClean="0"/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Import/Export </a:t>
            </a:r>
            <a:r>
              <a:rPr lang="en-US" dirty="0" err="1" smtClean="0">
                <a:cs typeface="Arial"/>
              </a:rPr>
              <a:t>VeriStand</a:t>
            </a:r>
            <a:r>
              <a:rPr lang="en-US" dirty="0" smtClean="0">
                <a:cs typeface="Arial"/>
              </a:rPr>
              <a:t> Parameters</a:t>
            </a:r>
            <a:endParaRPr lang="en-US" dirty="0" smtClean="0"/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Supports Bus Controller, Bus Monitor &amp; Remote Terminals </a:t>
            </a:r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Multi-Bus Support</a:t>
            </a:r>
            <a:endParaRPr lang="en-US" dirty="0" smtClean="0">
              <a:cs typeface="Arial"/>
            </a:endParaRPr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defRPr/>
            </a:pPr>
            <a:endParaRPr lang="en-US" dirty="0" smtClean="0"/>
          </a:p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11713" y="5594866"/>
            <a:ext cx="3886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at </a:t>
            </a:r>
            <a:r>
              <a:rPr lang="en-US" dirty="0" smtClean="0">
                <a:hlinkClick r:id="rId3"/>
              </a:rPr>
              <a:t>ni.com/</a:t>
            </a:r>
            <a:r>
              <a:rPr lang="en-US" dirty="0" err="1" smtClean="0">
                <a:hlinkClick r:id="rId3"/>
              </a:rPr>
              <a:t>labviewtools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1555525"/>
            <a:ext cx="4109052" cy="305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6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73935" y="142829"/>
            <a:ext cx="8223978" cy="964092"/>
          </a:xfrm>
          <a:prstGeom prst="rect">
            <a:avLst/>
          </a:prstGeom>
        </p:spPr>
        <p:txBody>
          <a:bodyPr vert="horz" lIns="91435" tIns="45717" rIns="91435" bIns="45717" rtlCol="0" anchor="b">
            <a:normAutofit/>
          </a:bodyPr>
          <a:lstStyle/>
          <a:p>
            <a:pPr marL="0" marR="0" lvl="0" indent="0" defTabSz="457174" rtl="0" eaLnBrk="1" fontAlgn="auto" latinLnBrk="0" hangingPunct="1">
              <a:lnSpc>
                <a:spcPts val="44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NI DIAdem</a:t>
            </a:r>
            <a:r>
              <a:rPr kumimoji="0" lang="en-US" sz="3200" b="0" i="0" u="none" strike="noStrike" kern="1200" cap="none" spc="-15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2012</a:t>
            </a:r>
            <a:endParaRPr kumimoji="0" lang="en-US" sz="3200" b="0" i="0" u="none" strike="noStrike" kern="120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Arial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911" y="1285580"/>
            <a:ext cx="4038600" cy="4949008"/>
          </a:xfrm>
          <a:prstGeom prst="rect">
            <a:avLst/>
          </a:prstGeom>
        </p:spPr>
        <p:txBody>
          <a:bodyPr vert="horz" lIns="91435" tIns="45717" rIns="91435" bIns="45717" rtlCol="0">
            <a:noAutofit/>
          </a:bodyPr>
          <a:lstStyle/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  <a:t> Data to decision, faster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cs typeface="Arial"/>
              </a:rPr>
              <a:t> Unparalleled data management and mining</a:t>
            </a:r>
            <a:br>
              <a:rPr lang="en-US" dirty="0" smtClean="0">
                <a:cs typeface="Arial"/>
              </a:rPr>
            </a:br>
            <a:endParaRPr lang="en-US" dirty="0" smtClean="0">
              <a:cs typeface="Arial"/>
            </a:endParaRPr>
          </a:p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  <a:t> Flexible software environment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 </a:t>
            </a:r>
            <a:r>
              <a:rPr lang="en-US" dirty="0" smtClean="0"/>
              <a:t>Object-Oriented VBScript API for reporting, significantly reducing programming time and effort</a:t>
            </a:r>
          </a:p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tabLst/>
              <a:defRPr/>
            </a:pPr>
            <a:endParaRPr lang="en-US" dirty="0" smtClean="0">
              <a:cs typeface="Arial"/>
            </a:endParaRPr>
          </a:p>
          <a:p>
            <a:pPr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lang="en-US" dirty="0" smtClean="0"/>
              <a:t>Added support for NI-XNET devices including LIN and FlexRay </a:t>
            </a:r>
            <a:br>
              <a:rPr lang="en-US" dirty="0" smtClean="0"/>
            </a:br>
            <a:r>
              <a:rPr lang="en-US" dirty="0" smtClean="0"/>
              <a:t>database formats</a:t>
            </a:r>
          </a:p>
          <a:p>
            <a:pPr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pic>
        <p:nvPicPr>
          <p:cNvPr id="1026" name="Picture 2" descr="C:\Users\sorci\Documents\DIAdem Launch\Web Updates\2012 Screenshot\Environment+Repo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0900" y="1330624"/>
            <a:ext cx="4102101" cy="3391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 rot="19506046">
            <a:off x="385764" y="2843213"/>
            <a:ext cx="7929563" cy="442912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410200"/>
            <a:ext cx="3886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defRPr/>
            </a:pPr>
            <a:r>
              <a:rPr lang="en-US" dirty="0" smtClean="0"/>
              <a:t>Learn more at </a:t>
            </a:r>
            <a:r>
              <a:rPr lang="en-US" dirty="0" smtClean="0">
                <a:hlinkClick r:id="rId4"/>
              </a:rPr>
              <a:t>ni.com/diadem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6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VIEW 2012 One-Slider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I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er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LabVIEW 2012 One-Slider</Template>
  <TotalTime>366</TotalTime>
  <Words>160</Words>
  <Application>Microsoft Office PowerPoint</Application>
  <PresentationFormat>On-screen Show (4:3)</PresentationFormat>
  <Paragraphs>40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LabVIEW 2012 One-Slider</vt:lpstr>
      <vt:lpstr>NI Confidential</vt:lpstr>
      <vt:lpstr>Customer Confidential</vt:lpstr>
      <vt:lpstr>AIT MIL-STD 1553 VeriStand 2013 Driver</vt:lpstr>
      <vt:lpstr>Audience—NI Sales</vt:lpstr>
      <vt:lpstr>Audience—NI Sales</vt:lpstr>
      <vt:lpstr>PowerPoint Presentation</vt:lpstr>
      <vt:lpstr>PowerPoint Presentation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lsavage</dc:creator>
  <cp:lastModifiedBy>David Philipson</cp:lastModifiedBy>
  <cp:revision>31</cp:revision>
  <cp:lastPrinted>2012-03-20T15:45:37Z</cp:lastPrinted>
  <dcterms:created xsi:type="dcterms:W3CDTF">2012-04-24T16:07:07Z</dcterms:created>
  <dcterms:modified xsi:type="dcterms:W3CDTF">2014-10-16T18:44:29Z</dcterms:modified>
</cp:coreProperties>
</file>