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8" r:id="rId3"/>
    <p:sldId id="286" r:id="rId4"/>
    <p:sldId id="262" r:id="rId5"/>
    <p:sldId id="288" r:id="rId6"/>
    <p:sldId id="260" r:id="rId7"/>
    <p:sldId id="287" r:id="rId8"/>
    <p:sldId id="264" r:id="rId9"/>
    <p:sldId id="259" r:id="rId10"/>
    <p:sldId id="279" r:id="rId11"/>
  </p:sldIdLst>
  <p:sldSz cx="9144000" cy="5143500" type="screen16x9"/>
  <p:notesSz cx="6858000" cy="9144000"/>
  <p:embeddedFontLst>
    <p:embeddedFont>
      <p:font typeface="Varela Round" panose="020B0604020202020204" charset="-79"/>
      <p:regular r:id="rId13"/>
    </p:embeddedFont>
    <p:embeddedFont>
      <p:font typeface="둘기마요" panose="03050601020101020101" pitchFamily="66" charset="-127"/>
      <p:bold r:id="rId14"/>
    </p:embeddedFont>
    <p:embeddedFont>
      <p:font typeface="Shadows Into Light" panose="020B0604020202020204" charset="0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44FB67-ECD2-4C4D-B16A-E4963FC5C8D6}">
  <a:tblStyle styleId="{8A44FB67-ECD2-4C4D-B16A-E4963FC5C8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47205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6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07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00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26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876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26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57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056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49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04600" y="2161800"/>
            <a:ext cx="6334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4103660" y="1178421"/>
            <a:ext cx="986085" cy="869309"/>
          </a:xfrm>
          <a:custGeom>
            <a:avLst/>
            <a:gdLst/>
            <a:ahLst/>
            <a:cxnLst/>
            <a:rect l="l" t="t" r="r" b="b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Google Shape;21;p4"/>
          <p:cNvSpPr/>
          <p:nvPr/>
        </p:nvSpPr>
        <p:spPr>
          <a:xfrm>
            <a:off x="4046425" y="1113850"/>
            <a:ext cx="1051090" cy="976914"/>
          </a:xfrm>
          <a:custGeom>
            <a:avLst/>
            <a:gdLst/>
            <a:ahLst/>
            <a:cxnLst/>
            <a:rect l="l" t="t" r="r" b="b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3120675" y="1149938"/>
            <a:ext cx="3060325" cy="11494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Google Shape;27;p5"/>
          <p:cNvSpPr/>
          <p:nvPr/>
        </p:nvSpPr>
        <p:spPr>
          <a:xfrm>
            <a:off x="3068250" y="1183294"/>
            <a:ext cx="3226850" cy="11906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1014825" y="1427100"/>
            <a:ext cx="2297400" cy="3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429925" y="1427100"/>
            <a:ext cx="2297400" cy="3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5845025" y="1427100"/>
            <a:ext cx="2297400" cy="3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120675" y="1149938"/>
            <a:ext cx="3060325" cy="11494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Google Shape;42;p7"/>
          <p:cNvSpPr/>
          <p:nvPr/>
        </p:nvSpPr>
        <p:spPr>
          <a:xfrm>
            <a:off x="3068250" y="1183294"/>
            <a:ext cx="3226850" cy="11906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24550" y="593531"/>
            <a:ext cx="7547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qp1qpT6wC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둘기마요" panose="03050601020101020101" pitchFamily="66" charset="-127"/>
                <a:ea typeface="둘기마요" panose="03050601020101020101" pitchFamily="66" charset="-127"/>
              </a:rPr>
              <a:t>군미니</a:t>
            </a:r>
            <a:r>
              <a:rPr lang="en-US" altLang="ko-KR" dirty="0" smtClean="0">
                <a:latin typeface="둘기마요" panose="03050601020101020101" pitchFamily="66" charset="-127"/>
                <a:ea typeface="둘기마요" panose="03050601020101020101" pitchFamily="66" charset="-127"/>
              </a:rPr>
              <a:t>(</a:t>
            </a:r>
            <a:r>
              <a:rPr lang="en-US" altLang="ko-KR" dirty="0" err="1" smtClean="0">
                <a:latin typeface="둘기마요" panose="03050601020101020101" pitchFamily="66" charset="-127"/>
                <a:ea typeface="둘기마요" panose="03050601020101020101" pitchFamily="66" charset="-127"/>
              </a:rPr>
              <a:t>Koonmini</a:t>
            </a:r>
            <a:r>
              <a:rPr lang="en-US" altLang="ko-KR" dirty="0" smtClean="0">
                <a:latin typeface="둘기마요" panose="03050601020101020101" pitchFamily="66" charset="-127"/>
                <a:ea typeface="둘기마요" panose="03050601020101020101" pitchFamily="66" charset="-127"/>
              </a:rPr>
              <a:t>)</a:t>
            </a:r>
            <a:endParaRPr dirty="0"/>
          </a:p>
        </p:txBody>
      </p:sp>
      <p:sp>
        <p:nvSpPr>
          <p:cNvPr id="59" name="Google Shape;59;p11"/>
          <p:cNvSpPr/>
          <p:nvPr/>
        </p:nvSpPr>
        <p:spPr>
          <a:xfrm rot="-3774511">
            <a:off x="1472426" y="1335896"/>
            <a:ext cx="316447" cy="1133981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60" name="Google Shape;60;p11"/>
          <p:cNvSpPr/>
          <p:nvPr/>
        </p:nvSpPr>
        <p:spPr>
          <a:xfrm>
            <a:off x="3992088" y="2917402"/>
            <a:ext cx="3153375" cy="25875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Google Shape;61;p11"/>
          <p:cNvSpPr/>
          <p:nvPr/>
        </p:nvSpPr>
        <p:spPr>
          <a:xfrm>
            <a:off x="3855075" y="2880047"/>
            <a:ext cx="3177700" cy="31069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62" name="Google Shape;62;p11"/>
          <p:cNvCxnSpPr/>
          <p:nvPr/>
        </p:nvCxnSpPr>
        <p:spPr>
          <a:xfrm rot="10800000" flipH="1">
            <a:off x="2784327" y="1788263"/>
            <a:ext cx="291900" cy="4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63" name="Google Shape;63;p11"/>
          <p:cNvSpPr/>
          <p:nvPr/>
        </p:nvSpPr>
        <p:spPr>
          <a:xfrm>
            <a:off x="1732800" y="2111222"/>
            <a:ext cx="2020126" cy="832055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Google Shape;58;p11"/>
          <p:cNvSpPr txBox="1">
            <a:spLocks/>
          </p:cNvSpPr>
          <p:nvPr/>
        </p:nvSpPr>
        <p:spPr>
          <a:xfrm>
            <a:off x="1901384" y="3190199"/>
            <a:ext cx="5882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r>
              <a:rPr lang="en-US" sz="2800" dirty="0" smtClean="0">
                <a:latin typeface="둘기마요" panose="03050601020101020101" pitchFamily="66" charset="-127"/>
                <a:ea typeface="둘기마요" panose="03050601020101020101" pitchFamily="66" charset="-127"/>
              </a:rPr>
              <a:t>projected by </a:t>
            </a:r>
            <a:r>
              <a:rPr lang="ko-KR" altLang="en-US" sz="2800" dirty="0" err="1" smtClean="0">
                <a:latin typeface="둘기마요" panose="03050601020101020101" pitchFamily="66" charset="-127"/>
                <a:ea typeface="둘기마요" panose="03050601020101020101" pitchFamily="66" charset="-127"/>
              </a:rPr>
              <a:t>군미니들</a:t>
            </a:r>
            <a:endParaRPr lang="en-US" altLang="ko-KR" sz="2800" dirty="0" smtClean="0"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>
            <a:spLocks noGrp="1"/>
          </p:cNvSpPr>
          <p:nvPr>
            <p:ph type="ctrTitle" idx="4294967295"/>
          </p:nvPr>
        </p:nvSpPr>
        <p:spPr>
          <a:xfrm>
            <a:off x="1669950" y="1380525"/>
            <a:ext cx="5804100" cy="5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Thanks!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88" name="Google Shape;288;p34"/>
          <p:cNvSpPr txBox="1">
            <a:spLocks noGrp="1"/>
          </p:cNvSpPr>
          <p:nvPr>
            <p:ph type="subTitle" idx="4294967295"/>
          </p:nvPr>
        </p:nvSpPr>
        <p:spPr>
          <a:xfrm>
            <a:off x="1177800" y="2059041"/>
            <a:ext cx="678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Any questions?</a:t>
            </a:r>
            <a:endParaRPr sz="3600" b="1" dirty="0">
              <a:solidFill>
                <a:srgbClr val="FFFFFF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</p:txBody>
      </p:sp>
      <p:sp>
        <p:nvSpPr>
          <p:cNvPr id="289" name="Google Shape;289;p34"/>
          <p:cNvSpPr txBox="1">
            <a:spLocks noGrp="1"/>
          </p:cNvSpPr>
          <p:nvPr>
            <p:ph type="body" idx="4294967295"/>
          </p:nvPr>
        </p:nvSpPr>
        <p:spPr>
          <a:xfrm>
            <a:off x="1056919" y="3510397"/>
            <a:ext cx="67884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FFFF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khw56184@kookmin.ac.kr &amp; daisophila@gmail.com</a:t>
            </a:r>
            <a:endParaRPr sz="1800" dirty="0">
              <a:solidFill>
                <a:srgbClr val="FFFFFF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2076850" y="1842169"/>
            <a:ext cx="4748538" cy="1422375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91" name="Google Shape;291;p34"/>
          <p:cNvCxnSpPr/>
          <p:nvPr/>
        </p:nvCxnSpPr>
        <p:spPr>
          <a:xfrm flipH="1">
            <a:off x="6023075" y="1690181"/>
            <a:ext cx="810600" cy="528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34"/>
          <p:cNvCxnSpPr/>
          <p:nvPr/>
        </p:nvCxnSpPr>
        <p:spPr>
          <a:xfrm>
            <a:off x="3380350" y="1726669"/>
            <a:ext cx="219000" cy="419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34"/>
          <p:cNvCxnSpPr/>
          <p:nvPr/>
        </p:nvCxnSpPr>
        <p:spPr>
          <a:xfrm rot="10800000" flipH="1">
            <a:off x="2350850" y="2894063"/>
            <a:ext cx="826800" cy="486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34"/>
          <p:cNvCxnSpPr/>
          <p:nvPr/>
        </p:nvCxnSpPr>
        <p:spPr>
          <a:xfrm rot="10800000">
            <a:off x="5406800" y="2887725"/>
            <a:ext cx="178500" cy="535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34"/>
          <p:cNvCxnSpPr/>
          <p:nvPr/>
        </p:nvCxnSpPr>
        <p:spPr>
          <a:xfrm rot="10800000">
            <a:off x="5707050" y="2845219"/>
            <a:ext cx="186300" cy="127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96" name="Google Shape;296;p34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3031774" y="983869"/>
            <a:ext cx="49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3"/>
                </a:solidFill>
              </a:rPr>
              <a:t>Hello!</a:t>
            </a:r>
            <a:endParaRPr sz="8800" dirty="0">
              <a:solidFill>
                <a:schemeClr val="accent3"/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031774" y="1661813"/>
            <a:ext cx="4871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Shadows Into Light"/>
                <a:ea typeface="Shadows Into Light"/>
                <a:cs typeface="Shadows Into Light"/>
                <a:sym typeface="Shadows Into Light"/>
              </a:rPr>
              <a:t>We are </a:t>
            </a:r>
            <a:r>
              <a:rPr lang="en-US" sz="4800" dirty="0" err="1" smtClean="0">
                <a:latin typeface="Shadows Into Light"/>
                <a:ea typeface="Shadows Into Light"/>
                <a:cs typeface="Shadows Into Light"/>
                <a:sym typeface="Shadows Into Light"/>
              </a:rPr>
              <a:t>koonminideul</a:t>
            </a:r>
            <a:r>
              <a:rPr lang="en-US" sz="4800" dirty="0">
                <a:latin typeface="Shadows Into Light"/>
                <a:ea typeface="Shadows Into Light"/>
                <a:cs typeface="Shadows Into Light"/>
                <a:sym typeface="Shadows Into Light"/>
              </a:rPr>
              <a:t>.</a:t>
            </a:r>
            <a:endParaRPr sz="4800" dirty="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031839" y="2662538"/>
            <a:ext cx="49611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accent3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김현우</a:t>
            </a:r>
            <a:r>
              <a:rPr lang="ko-KR" alt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(ASak1104)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accent3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박종찬 </a:t>
            </a:r>
            <a:r>
              <a:rPr lang="en-US" dirty="0" smtClean="0">
                <a:solidFill>
                  <a:schemeClr val="accent3"/>
                </a:solidFill>
              </a:rPr>
              <a:t>(</a:t>
            </a:r>
            <a:r>
              <a:rPr lang="en-US" dirty="0" err="1" smtClean="0">
                <a:solidFill>
                  <a:schemeClr val="accent3"/>
                </a:solidFill>
              </a:rPr>
              <a:t>daisophila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96" y="790447"/>
            <a:ext cx="1534494" cy="2706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body" idx="4294967295"/>
          </p:nvPr>
        </p:nvSpPr>
        <p:spPr>
          <a:xfrm>
            <a:off x="1345650" y="1009238"/>
            <a:ext cx="3213600" cy="3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FFFFFF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Let’s watch the video!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200" dirty="0" smtClean="0">
              <a:solidFill>
                <a:srgbClr val="FFFFFF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200" dirty="0" smtClean="0">
              <a:solidFill>
                <a:srgbClr val="FFFFFF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200" dirty="0">
              <a:solidFill>
                <a:srgbClr val="FFFFFF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</p:txBody>
      </p:sp>
      <p:sp>
        <p:nvSpPr>
          <p:cNvPr id="268" name="Google Shape;268;p32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979CB8"/>
                </a:solidFill>
              </a:rPr>
              <a:pPr/>
              <a:t>3</a:t>
            </a:fld>
            <a:endParaRPr>
              <a:solidFill>
                <a:srgbClr val="979CB8"/>
              </a:solidFill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5550853" y="1075914"/>
            <a:ext cx="2260500" cy="29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000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270" name="Google Shape;270;p32"/>
          <p:cNvGrpSpPr/>
          <p:nvPr/>
        </p:nvGrpSpPr>
        <p:grpSpPr>
          <a:xfrm>
            <a:off x="5494588" y="740752"/>
            <a:ext cx="2380270" cy="3672888"/>
            <a:chOff x="2112475" y="238125"/>
            <a:chExt cx="3395050" cy="5238750"/>
          </a:xfrm>
        </p:grpSpPr>
        <p:sp>
          <p:nvSpPr>
            <p:cNvPr id="271" name="Google Shape;271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" name="Google Shape;79;p13"/>
          <p:cNvSpPr txBox="1">
            <a:spLocks/>
          </p:cNvSpPr>
          <p:nvPr/>
        </p:nvSpPr>
        <p:spPr>
          <a:xfrm>
            <a:off x="3204300" y="1661813"/>
            <a:ext cx="2709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None/>
            </a:pPr>
            <a:r>
              <a:rPr lang="en-US" altLang="ko-KR" sz="2800" dirty="0">
                <a:hlinkClick r:id="rId3" tooltip="https://youtu.be/Sqp1qpT6wCY"/>
              </a:rPr>
              <a:t>https://youtu.be/Sqp1qpT6wCY</a:t>
            </a:r>
            <a:endParaRPr lang="en-US" sz="2800" dirty="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9703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0277 L -0.22396 0.00277 " pathEditMode="relative" ptsTypes="AA">
                                      <p:cBhvr>
                                        <p:cTn id="10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accent6"/>
                </a:solidFill>
              </a:rPr>
              <a:t>Function Design</a:t>
            </a:r>
            <a:endParaRPr sz="6000" b="1" dirty="0">
              <a:solidFill>
                <a:schemeClr val="accent6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4294967295"/>
          </p:nvPr>
        </p:nvSpPr>
        <p:spPr>
          <a:xfrm>
            <a:off x="1414500" y="3411563"/>
            <a:ext cx="6315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17"/>
          <p:cNvSpPr/>
          <p:nvPr/>
        </p:nvSpPr>
        <p:spPr>
          <a:xfrm>
            <a:off x="3991875" y="966275"/>
            <a:ext cx="1306200" cy="1276800"/>
          </a:xfrm>
          <a:prstGeom prst="wedgeEllipseCallout">
            <a:avLst>
              <a:gd name="adj1" fmla="val 463"/>
              <a:gd name="adj2" fmla="val 63799"/>
            </a:avLst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4309457" y="1266047"/>
            <a:ext cx="670996" cy="677346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80055" y="907525"/>
            <a:ext cx="5287020" cy="28532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75" y="958723"/>
            <a:ext cx="5172502" cy="2747385"/>
          </a:xfrm>
          <a:prstGeom prst="rect">
            <a:avLst/>
          </a:prstGeom>
        </p:spPr>
      </p:pic>
      <p:sp>
        <p:nvSpPr>
          <p:cNvPr id="4" name="Google Shape;279;p33"/>
          <p:cNvSpPr/>
          <p:nvPr/>
        </p:nvSpPr>
        <p:spPr>
          <a:xfrm>
            <a:off x="1747736" y="721896"/>
            <a:ext cx="5749380" cy="375047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76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2442929" y="2205343"/>
            <a:ext cx="4358993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둘기마요" panose="03050601020101020101" pitchFamily="66" charset="-127"/>
                <a:ea typeface="둘기마요" panose="03050601020101020101" pitchFamily="66" charset="-127"/>
              </a:rPr>
              <a:t>Expectation</a:t>
            </a:r>
            <a:endParaRPr sz="4800" dirty="0">
              <a:latin typeface="둘기마요" panose="03050601020101020101" pitchFamily="66" charset="-127"/>
              <a:ea typeface="둘기마요" panose="03050601020101020101" pitchFamily="66" charset="-127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27"/>
          <p:cNvCxnSpPr/>
          <p:nvPr/>
        </p:nvCxnSpPr>
        <p:spPr>
          <a:xfrm flipH="1">
            <a:off x="5241500" y="3517763"/>
            <a:ext cx="640500" cy="2127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27"/>
          <p:cNvCxnSpPr/>
          <p:nvPr/>
        </p:nvCxnSpPr>
        <p:spPr>
          <a:xfrm rot="10800000">
            <a:off x="5379325" y="4040869"/>
            <a:ext cx="681000" cy="1092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3644625" y="3456975"/>
            <a:ext cx="251400" cy="2190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27"/>
          <p:cNvCxnSpPr/>
          <p:nvPr/>
        </p:nvCxnSpPr>
        <p:spPr>
          <a:xfrm rot="10800000" flipH="1">
            <a:off x="3239300" y="3955594"/>
            <a:ext cx="591900" cy="60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To Be Updated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</p:txBody>
      </p:sp>
      <p:sp>
        <p:nvSpPr>
          <p:cNvPr id="216" name="Google Shape;216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979CB8"/>
                </a:solidFill>
              </a:rPr>
              <a:pPr/>
              <a:t>7</a:t>
            </a:fld>
            <a:endParaRPr>
              <a:solidFill>
                <a:srgbClr val="979CB8"/>
              </a:solidFill>
            </a:endParaRPr>
          </a:p>
        </p:txBody>
      </p:sp>
      <p:grpSp>
        <p:nvGrpSpPr>
          <p:cNvPr id="50" name="Google Shape;474;p38"/>
          <p:cNvGrpSpPr>
            <a:grpSpLocks noChangeAspect="1"/>
          </p:cNvGrpSpPr>
          <p:nvPr/>
        </p:nvGrpSpPr>
        <p:grpSpPr>
          <a:xfrm>
            <a:off x="4234500" y="3611032"/>
            <a:ext cx="775849" cy="827634"/>
            <a:chOff x="9901824" y="937343"/>
            <a:chExt cx="744273" cy="793950"/>
          </a:xfrm>
        </p:grpSpPr>
        <p:grpSp>
          <p:nvGrpSpPr>
            <p:cNvPr id="51" name="Google Shape;475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58" name="Google Shape;476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77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78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79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80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81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82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83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484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85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" name="Google Shape;486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87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88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89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90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91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93;p15"/>
          <p:cNvSpPr txBox="1">
            <a:spLocks/>
          </p:cNvSpPr>
          <p:nvPr/>
        </p:nvSpPr>
        <p:spPr>
          <a:xfrm>
            <a:off x="3358262" y="1868718"/>
            <a:ext cx="2541733" cy="1634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유동병력 관제</a:t>
            </a:r>
          </a:p>
        </p:txBody>
      </p:sp>
      <p:sp>
        <p:nvSpPr>
          <p:cNvPr id="88" name="Google Shape;93;p15"/>
          <p:cNvSpPr txBox="1">
            <a:spLocks/>
          </p:cNvSpPr>
          <p:nvPr/>
        </p:nvSpPr>
        <p:spPr>
          <a:xfrm>
            <a:off x="5899995" y="1854039"/>
            <a:ext cx="2473016" cy="1634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카메라 차단</a:t>
            </a:r>
          </a:p>
        </p:txBody>
      </p:sp>
      <p:sp>
        <p:nvSpPr>
          <p:cNvPr id="89" name="Google Shape;93;p15"/>
          <p:cNvSpPr txBox="1">
            <a:spLocks/>
          </p:cNvSpPr>
          <p:nvPr/>
        </p:nvSpPr>
        <p:spPr>
          <a:xfrm>
            <a:off x="988390" y="1868718"/>
            <a:ext cx="2250909" cy="1634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비대면 점</a:t>
            </a:r>
            <a:r>
              <a:rPr lang="ko-KR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호</a:t>
            </a:r>
            <a:endParaRPr lang="ko-KR" altLang="en-US" sz="2800" dirty="0" smtClean="0">
              <a:solidFill>
                <a:schemeClr val="accent2">
                  <a:lumMod val="40000"/>
                  <a:lumOff val="60000"/>
                </a:schemeClr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97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Technique Used</a:t>
            </a:r>
            <a:endParaRPr sz="2800" b="1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6" name="내용 개체 틀 2"/>
          <p:cNvPicPr preferRelativeResize="0">
            <a:picLocks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5376" y="1215719"/>
            <a:ext cx="1800000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 preferRelativeResize="0">
            <a:picLocks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75376" y="1863719"/>
            <a:ext cx="1800000" cy="648000"/>
          </a:xfrm>
          <a:prstGeom prst="rect">
            <a:avLst/>
          </a:prstGeom>
        </p:spPr>
      </p:pic>
      <p:pic>
        <p:nvPicPr>
          <p:cNvPr id="18" name="그림 17"/>
          <p:cNvPicPr preferRelativeResize="0">
            <a:picLocks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75376" y="2480543"/>
            <a:ext cx="1800000" cy="648000"/>
          </a:xfrm>
          <a:prstGeom prst="rect">
            <a:avLst/>
          </a:prstGeom>
        </p:spPr>
      </p:pic>
      <p:pic>
        <p:nvPicPr>
          <p:cNvPr id="19" name="그림 18"/>
          <p:cNvPicPr preferRelativeResize="0">
            <a:picLocks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22426" y="1231308"/>
            <a:ext cx="1800000" cy="648000"/>
          </a:xfrm>
          <a:prstGeom prst="rect">
            <a:avLst/>
          </a:prstGeom>
        </p:spPr>
      </p:pic>
      <p:pic>
        <p:nvPicPr>
          <p:cNvPr id="20" name="그림 19"/>
          <p:cNvPicPr preferRelativeResize="0">
            <a:picLocks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722426" y="1879308"/>
            <a:ext cx="1800000" cy="648000"/>
          </a:xfrm>
          <a:prstGeom prst="rect">
            <a:avLst/>
          </a:prstGeom>
        </p:spPr>
      </p:pic>
      <p:pic>
        <p:nvPicPr>
          <p:cNvPr id="21" name="그림 20"/>
          <p:cNvPicPr preferRelativeResize="0">
            <a:picLocks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22426" y="2480543"/>
            <a:ext cx="1800000" cy="648000"/>
          </a:xfrm>
          <a:prstGeom prst="rect">
            <a:avLst/>
          </a:prstGeom>
        </p:spPr>
      </p:pic>
      <p:pic>
        <p:nvPicPr>
          <p:cNvPr id="22" name="그림 21"/>
          <p:cNvPicPr preferRelativeResize="0">
            <a:picLocks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062390" y="1215719"/>
            <a:ext cx="1800000" cy="648000"/>
          </a:xfrm>
          <a:prstGeom prst="rect">
            <a:avLst/>
          </a:prstGeom>
        </p:spPr>
      </p:pic>
      <p:pic>
        <p:nvPicPr>
          <p:cNvPr id="23" name="그림 22"/>
          <p:cNvPicPr preferRelativeResize="0">
            <a:picLocks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062390" y="1863719"/>
            <a:ext cx="1800000" cy="648000"/>
          </a:xfrm>
          <a:prstGeom prst="rect">
            <a:avLst/>
          </a:prstGeom>
        </p:spPr>
      </p:pic>
      <p:pic>
        <p:nvPicPr>
          <p:cNvPr id="24" name="그림 23"/>
          <p:cNvPicPr preferRelativeResize="0">
            <a:picLocks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062390" y="2480543"/>
            <a:ext cx="1800000" cy="648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062390" y="3128543"/>
            <a:ext cx="1800000" cy="648000"/>
          </a:xfrm>
          <a:prstGeom prst="rect">
            <a:avLst/>
          </a:prstGeom>
        </p:spPr>
      </p:pic>
      <p:pic>
        <p:nvPicPr>
          <p:cNvPr id="26" name="그림 25"/>
          <p:cNvPicPr preferRelativeResize="0">
            <a:picLocks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062390" y="3776543"/>
            <a:ext cx="1800000" cy="648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675255" y="3808255"/>
            <a:ext cx="1800000" cy="768435"/>
          </a:xfrm>
          <a:prstGeom prst="rect">
            <a:avLst/>
          </a:prstGeom>
        </p:spPr>
      </p:pic>
      <p:pic>
        <p:nvPicPr>
          <p:cNvPr id="28" name="그림 27"/>
          <p:cNvPicPr preferRelativeResize="0">
            <a:picLocks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548076" y="3278604"/>
            <a:ext cx="1800000" cy="648000"/>
          </a:xfrm>
          <a:prstGeom prst="rect">
            <a:avLst/>
          </a:prstGeom>
        </p:spPr>
      </p:pic>
      <p:pic>
        <p:nvPicPr>
          <p:cNvPr id="29" name="그림 28"/>
          <p:cNvPicPr preferRelativeResize="0">
            <a:picLocks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275376" y="3926580"/>
            <a:ext cx="1800000" cy="648000"/>
          </a:xfrm>
          <a:prstGeom prst="rect">
            <a:avLst/>
          </a:prstGeom>
        </p:spPr>
      </p:pic>
      <p:sp>
        <p:nvSpPr>
          <p:cNvPr id="30" name="Google Shape;148;p22"/>
          <p:cNvSpPr/>
          <p:nvPr/>
        </p:nvSpPr>
        <p:spPr>
          <a:xfrm>
            <a:off x="1325882" y="3207021"/>
            <a:ext cx="4244387" cy="143755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" name="Google Shape;149;p22"/>
          <p:cNvSpPr/>
          <p:nvPr/>
        </p:nvSpPr>
        <p:spPr>
          <a:xfrm>
            <a:off x="3513645" y="1102653"/>
            <a:ext cx="2234229" cy="2204602"/>
          </a:xfrm>
          <a:prstGeom prst="ellipse">
            <a:avLst/>
          </a:prstGeom>
          <a:noFill/>
          <a:ln w="12700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" name="Google Shape;149;p22"/>
          <p:cNvSpPr/>
          <p:nvPr/>
        </p:nvSpPr>
        <p:spPr>
          <a:xfrm>
            <a:off x="1041411" y="1102653"/>
            <a:ext cx="2234229" cy="2204602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" name="Google Shape;149;p22"/>
          <p:cNvSpPr/>
          <p:nvPr/>
        </p:nvSpPr>
        <p:spPr>
          <a:xfrm>
            <a:off x="5845275" y="1117041"/>
            <a:ext cx="2234229" cy="3375003"/>
          </a:xfrm>
          <a:prstGeom prst="ellipse">
            <a:avLst/>
          </a:prstGeom>
          <a:noFill/>
          <a:ln w="1270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3445989" y="1259076"/>
            <a:ext cx="2596773" cy="2717837"/>
          </a:xfrm>
        </p:spPr>
        <p:txBody>
          <a:bodyPr/>
          <a:lstStyle/>
          <a:p>
            <a:r>
              <a:rPr lang="en-US" altLang="ko-KR" sz="3200" b="1" dirty="0"/>
              <a:t>Permissions</a:t>
            </a:r>
            <a:br>
              <a:rPr lang="en-US" altLang="ko-KR" sz="3200" b="1" dirty="0"/>
            </a:br>
            <a:r>
              <a:rPr lang="en-US" altLang="ko-KR" sz="3200" dirty="0"/>
              <a:t> Commercial use</a:t>
            </a:r>
            <a:br>
              <a:rPr lang="en-US" altLang="ko-KR" sz="3200" dirty="0"/>
            </a:br>
            <a:r>
              <a:rPr lang="en-US" altLang="ko-KR" sz="3200" dirty="0"/>
              <a:t> Modification</a:t>
            </a:r>
            <a:br>
              <a:rPr lang="en-US" altLang="ko-KR" sz="3200" dirty="0"/>
            </a:br>
            <a:r>
              <a:rPr lang="en-US" altLang="ko-KR" sz="3200" dirty="0"/>
              <a:t> Distribution</a:t>
            </a:r>
            <a:br>
              <a:rPr lang="en-US" altLang="ko-KR" sz="3200" dirty="0"/>
            </a:br>
            <a:r>
              <a:rPr lang="en-US" altLang="ko-KR" sz="3200" dirty="0"/>
              <a:t> Private </a:t>
            </a:r>
            <a:r>
              <a:rPr lang="en-US" altLang="ko-KR" sz="3200" dirty="0" smtClean="0"/>
              <a:t>use</a:t>
            </a:r>
            <a:endParaRPr lang="ko-KR" altLang="en-US" sz="3200"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내용 개체 틀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0850" y="1566727"/>
            <a:ext cx="4063151" cy="2102536"/>
          </a:xfrm>
          <a:prstGeom prst="rect">
            <a:avLst/>
          </a:prstGeom>
        </p:spPr>
      </p:pic>
      <p:sp>
        <p:nvSpPr>
          <p:cNvPr id="13" name="제목 7"/>
          <p:cNvSpPr txBox="1">
            <a:spLocks/>
          </p:cNvSpPr>
          <p:nvPr/>
        </p:nvSpPr>
        <p:spPr>
          <a:xfrm>
            <a:off x="5871029" y="1259076"/>
            <a:ext cx="2494294" cy="171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defRPr sz="4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r>
              <a:rPr lang="en-US" altLang="ko-KR" sz="3200" b="1" dirty="0" smtClean="0"/>
              <a:t>Limitations</a:t>
            </a:r>
            <a:br>
              <a:rPr lang="en-US" altLang="ko-KR" sz="3200" b="1" dirty="0" smtClean="0"/>
            </a:br>
            <a:r>
              <a:rPr lang="en-US" altLang="ko-KR" sz="3200" dirty="0" smtClean="0"/>
              <a:t> Liability</a:t>
            </a:r>
            <a:br>
              <a:rPr lang="en-US" altLang="ko-KR" sz="3200" dirty="0" smtClean="0"/>
            </a:br>
            <a:r>
              <a:rPr lang="en-US" altLang="ko-KR" sz="3200" dirty="0" smtClean="0"/>
              <a:t> Warranty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17284E-7 L -0.27291 -0.101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-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505670"/>
      </a:dk1>
      <a:lt1>
        <a:srgbClr val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64</Words>
  <Application>Microsoft Office PowerPoint</Application>
  <PresentationFormat>화면 슬라이드 쇼(16:9)</PresentationFormat>
  <Paragraphs>30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Varela Round</vt:lpstr>
      <vt:lpstr>둘기마요</vt:lpstr>
      <vt:lpstr>Shadows Into Light</vt:lpstr>
      <vt:lpstr>Arial</vt:lpstr>
      <vt:lpstr>맑은 고딕</vt:lpstr>
      <vt:lpstr>Calibri</vt:lpstr>
      <vt:lpstr>Trinculo template</vt:lpstr>
      <vt:lpstr>군미니(Koonmini)</vt:lpstr>
      <vt:lpstr>Hello!</vt:lpstr>
      <vt:lpstr>PowerPoint 프레젠테이션</vt:lpstr>
      <vt:lpstr>Function Design</vt:lpstr>
      <vt:lpstr>PowerPoint 프레젠테이션</vt:lpstr>
      <vt:lpstr>PowerPoint 프레젠테이션</vt:lpstr>
      <vt:lpstr>To Be Updated</vt:lpstr>
      <vt:lpstr>Technique Used</vt:lpstr>
      <vt:lpstr>Permissions  Commercial use  Modification  Distribution  Private use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군미니(Koonmini)</dc:title>
  <dc:creator>admin</dc:creator>
  <cp:lastModifiedBy>Windows User</cp:lastModifiedBy>
  <cp:revision>16</cp:revision>
  <dcterms:modified xsi:type="dcterms:W3CDTF">2020-10-31T14:42:14Z</dcterms:modified>
</cp:coreProperties>
</file>