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9" r:id="rId2"/>
    <p:sldId id="278" r:id="rId3"/>
    <p:sldId id="263" r:id="rId4"/>
    <p:sldId id="288" r:id="rId5"/>
    <p:sldId id="287" r:id="rId6"/>
    <p:sldId id="348" r:id="rId7"/>
    <p:sldId id="351" r:id="rId8"/>
    <p:sldId id="350" r:id="rId9"/>
    <p:sldId id="352" r:id="rId10"/>
    <p:sldId id="353" r:id="rId11"/>
    <p:sldId id="355" r:id="rId12"/>
    <p:sldId id="358" r:id="rId13"/>
    <p:sldId id="359" r:id="rId14"/>
    <p:sldId id="360" r:id="rId15"/>
    <p:sldId id="361" r:id="rId16"/>
    <p:sldId id="34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577"/>
    <a:srgbClr val="60CBF6"/>
    <a:srgbClr val="B9E6F8"/>
    <a:srgbClr val="6ED0F7"/>
    <a:srgbClr val="3B8BAA"/>
    <a:srgbClr val="AA72D4"/>
    <a:srgbClr val="FFC5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704" autoAdjust="0"/>
  </p:normalViewPr>
  <p:slideViewPr>
    <p:cSldViewPr snapToGrid="0" showGuides="1">
      <p:cViewPr varScale="1">
        <p:scale>
          <a:sx n="87" d="100"/>
          <a:sy n="87" d="100"/>
        </p:scale>
        <p:origin x="1517" y="77"/>
      </p:cViewPr>
      <p:guideLst>
        <p:guide orient="horz" pos="2160"/>
        <p:guide pos="2880"/>
        <p:guide pos="158"/>
        <p:guide pos="5602"/>
        <p:guide orient="horz" pos="164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5CAD-015D-4A64-BE05-B203A341CBE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7AA0-4235-4DE6-8159-FC3A25E9A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76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822F-C37D-4ADD-BDEB-69166D131A9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0D02-625F-4C99-B413-29B365B02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6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슬라이드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1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461601" y="464160"/>
            <a:ext cx="167049" cy="1670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380377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64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6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64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9" r:id="rId2"/>
    <p:sldLayoutId id="2147483685" r:id="rId3"/>
    <p:sldLayoutId id="214748369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55" y="2929781"/>
            <a:ext cx="406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Adventure</a:t>
            </a:r>
          </a:p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</a:t>
            </a:r>
          </a:p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8646" y="1526354"/>
            <a:ext cx="339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Software Project Ⅱ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41028" y="4630450"/>
            <a:ext cx="4066708" cy="826334"/>
            <a:chOff x="3207543" y="5019169"/>
            <a:chExt cx="2825750" cy="574178"/>
          </a:xfrm>
        </p:grpSpPr>
        <p:sp>
          <p:nvSpPr>
            <p:cNvPr id="13" name="Rectangle 12"/>
            <p:cNvSpPr/>
            <p:nvPr/>
          </p:nvSpPr>
          <p:spPr>
            <a:xfrm>
              <a:off x="3207543" y="5019169"/>
              <a:ext cx="574178" cy="57417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067" y="5019169"/>
              <a:ext cx="574178" cy="574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8591" y="5019169"/>
              <a:ext cx="574178" cy="574178"/>
            </a:xfrm>
            <a:prstGeom prst="rect">
              <a:avLst/>
            </a:prstGeom>
            <a:solidFill>
              <a:srgbClr val="B9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15" y="5019169"/>
              <a:ext cx="574178" cy="574178"/>
            </a:xfrm>
            <a:prstGeom prst="rect">
              <a:avLst/>
            </a:prstGeom>
            <a:solidFill>
              <a:srgbClr val="356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96" y="1374015"/>
            <a:ext cx="5070268" cy="44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809239" y="1910083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CannonGame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Qwidget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673816" y="2660360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__(self, parent = None)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35D9-918A-43F2-B11A-FC3EA3167ADE}"/>
              </a:ext>
            </a:extLst>
          </p:cNvPr>
          <p:cNvSpPr txBox="1"/>
          <p:nvPr/>
        </p:nvSpPr>
        <p:spPr>
          <a:xfrm>
            <a:off x="1673816" y="3707567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btnNewGameClicked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5A3DD-127C-45DB-92B0-577B2EF1828C}"/>
              </a:ext>
            </a:extLst>
          </p:cNvPr>
          <p:cNvSpPr txBox="1"/>
          <p:nvPr/>
        </p:nvSpPr>
        <p:spPr>
          <a:xfrm>
            <a:off x="1673816" y="4754775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keyPressEvent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e)</a:t>
            </a:r>
          </a:p>
        </p:txBody>
      </p:sp>
    </p:spTree>
    <p:extLst>
      <p:ext uri="{BB962C8B-B14F-4D97-AF65-F5344CB8AC3E}">
        <p14:creationId xmlns:p14="http://schemas.microsoft.com/office/powerpoint/2010/main" val="154720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71847" y="1631516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436424" y="2381793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35D9-918A-43F2-B11A-FC3EA3167ADE}"/>
              </a:ext>
            </a:extLst>
          </p:cNvPr>
          <p:cNvSpPr txBox="1"/>
          <p:nvPr/>
        </p:nvSpPr>
        <p:spPr>
          <a:xfrm>
            <a:off x="1436423" y="3429000"/>
            <a:ext cx="8226324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parabola(self, angle, power)</a:t>
            </a:r>
          </a:p>
          <a:p>
            <a:pPr>
              <a:lnSpc>
                <a:spcPts val="3000"/>
              </a:lnSpc>
            </a:pPr>
            <a:endParaRPr lang="en-US" altLang="ko-KR" sz="1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y &gt;= 0: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x = int((power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math.cos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math.pi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180)) * t)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y = int(((power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math.sin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math.pi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180)) * t) - (0.5 * g * t * t))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pointlist.append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((x//20, y//20)) if y//20 &gt;= -2 else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pointlist.append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((x//20, -2))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t += 1</a:t>
            </a:r>
          </a:p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9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Cannon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031978" y="2029955"/>
            <a:ext cx="7698784" cy="429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__(self, target):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# </a:t>
            </a: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게임에서의 초기 행렬 설정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(row, column)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[]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# (30 * 80) matrix, (0, 0) ~ (29, 79)■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for _ in range(26):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80)  # column </a:t>
            </a: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</a:t>
            </a:r>
          </a:p>
          <a:p>
            <a:pPr>
              <a:lnSpc>
                <a:spcPts val="3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5 + ['/', '_'] + [' '] * 73)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3 + ['|', '\"', '\"', '\"', '\\', '-', '='] + [' '] * 70)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3 + ['(', '_' * 4, ')'] + [' '] * 70)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(['▀'] * 80)</a:t>
            </a:r>
          </a:p>
        </p:txBody>
      </p:sp>
    </p:spTree>
    <p:extLst>
      <p:ext uri="{BB962C8B-B14F-4D97-AF65-F5344CB8AC3E}">
        <p14:creationId xmlns:p14="http://schemas.microsoft.com/office/powerpoint/2010/main" val="202214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Cannon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E2F54-DC5C-41D6-A5DA-4E666AF0AFFE}"/>
              </a:ext>
            </a:extLst>
          </p:cNvPr>
          <p:cNvSpPr txBox="1"/>
          <p:nvPr/>
        </p:nvSpPr>
        <p:spPr>
          <a:xfrm>
            <a:off x="1673816" y="2660360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mapToString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2DC25-7290-4B66-A7D8-6D2D6F5D6739}"/>
              </a:ext>
            </a:extLst>
          </p:cNvPr>
          <p:cNvSpPr txBox="1"/>
          <p:nvPr/>
        </p:nvSpPr>
        <p:spPr>
          <a:xfrm>
            <a:off x="1673816" y="3707567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81B85-4641-4570-B5C0-AA634880127D}"/>
              </a:ext>
            </a:extLst>
          </p:cNvPr>
          <p:cNvSpPr txBox="1"/>
          <p:nvPr/>
        </p:nvSpPr>
        <p:spPr>
          <a:xfrm>
            <a:off x="1673816" y="4754775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currentMap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point)</a:t>
            </a:r>
          </a:p>
        </p:txBody>
      </p:sp>
    </p:spTree>
    <p:extLst>
      <p:ext uri="{BB962C8B-B14F-4D97-AF65-F5344CB8AC3E}">
        <p14:creationId xmlns:p14="http://schemas.microsoft.com/office/powerpoint/2010/main" val="10151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350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4500" spc="-15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구현</a:t>
            </a:r>
            <a:endParaRPr lang="en-US" altLang="ko-KR" sz="4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CannonGame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E2F54-DC5C-41D6-A5DA-4E666AF0AFFE}"/>
              </a:ext>
            </a:extLst>
          </p:cNvPr>
          <p:cNvSpPr txBox="1"/>
          <p:nvPr/>
        </p:nvSpPr>
        <p:spPr>
          <a:xfrm>
            <a:off x="1575461" y="3042139"/>
            <a:ext cx="599307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맵 출력</a:t>
            </a:r>
          </a:p>
          <a:p>
            <a:pPr>
              <a:lnSpc>
                <a:spcPts val="3000"/>
              </a:lnSpc>
            </a:pP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point in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self.fire.parabola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(angle, power):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“””	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생략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”””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 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효과 구현</a:t>
            </a:r>
          </a:p>
          <a:p>
            <a:pPr>
              <a:lnSpc>
                <a:spcPts val="3000"/>
              </a:lnSpc>
            </a:pP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loop =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QEventLoop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	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QTimer.singleShot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(100,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loop.quit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	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loop.exec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7A4A0-654D-4510-9AEF-C01808466D3E}"/>
              </a:ext>
            </a:extLst>
          </p:cNvPr>
          <p:cNvSpPr txBox="1"/>
          <p:nvPr/>
        </p:nvSpPr>
        <p:spPr>
          <a:xfrm>
            <a:off x="1575461" y="2212517"/>
            <a:ext cx="5993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PyQt5.QtCore import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QEventLoop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QTimer</a:t>
            </a:r>
            <a:endParaRPr lang="en-US" altLang="ko-KR" sz="2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72228" y="3046438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36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9397" y="2157671"/>
            <a:ext cx="645203" cy="64520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92D4E-98D6-4FC8-B229-C0C7A13A5B47}"/>
              </a:ext>
            </a:extLst>
          </p:cNvPr>
          <p:cNvSpPr txBox="1"/>
          <p:nvPr/>
        </p:nvSpPr>
        <p:spPr>
          <a:xfrm>
            <a:off x="990460" y="4112178"/>
            <a:ext cx="716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https://github.com/ASak1104/SWP2-Adventure-Design</a:t>
            </a:r>
            <a:endParaRPr lang="ko-KR" altLang="en-US" sz="24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D702-ADF7-4701-90CB-F7948039332D}"/>
              </a:ext>
            </a:extLst>
          </p:cNvPr>
          <p:cNvSpPr txBox="1"/>
          <p:nvPr/>
        </p:nvSpPr>
        <p:spPr>
          <a:xfrm>
            <a:off x="990460" y="4782376"/>
            <a:ext cx="716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https://opensrcdesign.com/designDetail/2802</a:t>
            </a:r>
            <a:endParaRPr lang="ko-KR" altLang="en-US" sz="24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3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485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160" y="2802970"/>
            <a:ext cx="1629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9023" y="2756692"/>
            <a:ext cx="1425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1866" y="276525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구조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8258" y="2802970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질의응답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476500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24375" y="2528887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00825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3459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9023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08258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8" y="547431"/>
            <a:ext cx="7848599" cy="676898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6844" y="1857375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5510" y="3867150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1953" y="2338616"/>
            <a:ext cx="4803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포트리스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게이머가 번갈아 가면서 상대를 공격하는 턴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(Turn)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 슈팅 게임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플레이어의 캐릭터가 쓰러질 때 까지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10" y="4108221"/>
            <a:ext cx="1486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</a:t>
            </a:r>
          </a:p>
          <a:p>
            <a:pPr algn="ctr"/>
            <a:r>
              <a:rPr lang="en-US" altLang="ko-KR" sz="3000" spc="-15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1953" y="4031303"/>
            <a:ext cx="4803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대포게임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대포를 발사하여 목표물을 명중시키는 게임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목표물을 맞추거나 대포알이 모두 소진될 때까지 진행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1953" y="1683876"/>
            <a:ext cx="271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Modelling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02" y="1909122"/>
            <a:ext cx="1386478" cy="13943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D8BB5B-ED5D-4DA2-9D11-266471311176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40948" y="1815844"/>
            <a:ext cx="1849488" cy="2338255"/>
            <a:chOff x="5540948" y="1815844"/>
            <a:chExt cx="1849488" cy="2338255"/>
          </a:xfrm>
        </p:grpSpPr>
        <p:sp>
          <p:nvSpPr>
            <p:cNvPr id="27" name="Rectangle 26"/>
            <p:cNvSpPr/>
            <p:nvPr/>
          </p:nvSpPr>
          <p:spPr>
            <a:xfrm rot="2700000">
              <a:off x="5540567" y="2304230"/>
              <a:ext cx="1850250" cy="184948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24139" y="1815844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10744" y="1815845"/>
            <a:ext cx="1975004" cy="2338255"/>
            <a:chOff x="3610744" y="1815845"/>
            <a:chExt cx="1975004" cy="2338255"/>
          </a:xfrm>
        </p:grpSpPr>
        <p:sp>
          <p:nvSpPr>
            <p:cNvPr id="26" name="Rectangle 25"/>
            <p:cNvSpPr/>
            <p:nvPr/>
          </p:nvSpPr>
          <p:spPr>
            <a:xfrm rot="2700000">
              <a:off x="3610363" y="2304231"/>
              <a:ext cx="1850250" cy="1849488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2700000">
              <a:off x="5440888" y="3156557"/>
              <a:ext cx="144890" cy="144830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46217" y="1815845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80540" y="1816843"/>
            <a:ext cx="1975004" cy="2337257"/>
            <a:chOff x="1680540" y="1816843"/>
            <a:chExt cx="1975004" cy="2337257"/>
          </a:xfrm>
        </p:grpSpPr>
        <p:grpSp>
          <p:nvGrpSpPr>
            <p:cNvPr id="3" name="Group 2"/>
            <p:cNvGrpSpPr/>
            <p:nvPr/>
          </p:nvGrpSpPr>
          <p:grpSpPr>
            <a:xfrm>
              <a:off x="1680540" y="2303850"/>
              <a:ext cx="1975004" cy="1850250"/>
              <a:chOff x="1680540" y="2303850"/>
              <a:chExt cx="1975004" cy="1850250"/>
            </a:xfrm>
          </p:grpSpPr>
          <p:sp>
            <p:nvSpPr>
              <p:cNvPr id="25" name="Rectangle 24"/>
              <p:cNvSpPr/>
              <p:nvPr/>
            </p:nvSpPr>
            <p:spPr>
              <a:xfrm rot="2700000">
                <a:off x="1680159" y="2304231"/>
                <a:ext cx="1850250" cy="1849488"/>
              </a:xfrm>
              <a:prstGeom prst="rect">
                <a:avLst/>
              </a:prstGeom>
              <a:solidFill>
                <a:srgbClr val="6ED0F7">
                  <a:alpha val="80000"/>
                </a:srgb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00000">
                <a:off x="3510684" y="3156559"/>
                <a:ext cx="144890" cy="144830"/>
              </a:xfrm>
              <a:prstGeom prst="rect">
                <a:avLst/>
              </a:prstGeom>
              <a:solidFill>
                <a:srgbClr val="6ED0F7">
                  <a:alpha val="80000"/>
                </a:srgb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846492" y="1816843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84304" y="3028916"/>
            <a:ext cx="14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Fire!</a:t>
            </a:r>
            <a:endParaRPr lang="ko-KR" altLang="en-US" sz="20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673" y="5016063"/>
            <a:ext cx="4881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게임의 기본적인 진행 순서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49718" y="2721140"/>
            <a:ext cx="14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Hit!</a:t>
            </a:r>
          </a:p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</a:t>
            </a:r>
          </a:p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Miss!</a:t>
            </a:r>
            <a:endParaRPr lang="ko-KR" altLang="en-US" sz="20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46734" y="3028916"/>
            <a:ext cx="14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Try Again?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0A87920-70E2-4E99-B14F-1F1F074E88BB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5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1" y="1738552"/>
            <a:ext cx="313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게임의 진행과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관리하는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</a:t>
            </a:r>
            <a:endParaRPr lang="en-US" altLang="ko-KR" sz="2000" spc="-150" dirty="0">
              <a:solidFill>
                <a:srgbClr val="35657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8092" y="2564361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game module that manages the whole game progress and GUI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313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각도와 힘에 따라 포탄의 궤도를 계산하는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0492" y="2564361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fire module that calculates the orbits of the shells according to angles and forces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2" y="3995977"/>
            <a:ext cx="304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진행되는 좌표계와 종료 조건을 관리하는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68092" y="4821786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cannon module manages the coordinate system and the termination condition of the game</a:t>
            </a:r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149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0492" y="3995977"/>
            <a:ext cx="274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포탄이 날아가는 모습을</a:t>
            </a:r>
            <a:endParaRPr lang="en-US" altLang="ko-KR" sz="2000" spc="-150" dirty="0">
              <a:solidFill>
                <a:srgbClr val="35657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애니메이션으로 구현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30492" y="4821786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way the shells fly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implemented as animation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50475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1848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40950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2323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FD52D339-3971-43B5-93DE-7274DD88A9CF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STRUCTURE DESIGN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17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8" y="1374256"/>
            <a:ext cx="5060862" cy="44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70" y="1376011"/>
            <a:ext cx="5074193" cy="44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83" y="1376958"/>
            <a:ext cx="5066485" cy="44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7D949-7F7F-41AA-B51B-FAE51EE2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0" y="1367896"/>
            <a:ext cx="5065942" cy="4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5119</TotalTime>
  <Words>567</Words>
  <Application>Microsoft Office PowerPoint</Application>
  <PresentationFormat>화면 슬라이드 쇼(4:3)</PresentationFormat>
  <Paragraphs>134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 ExtraBold</vt:lpstr>
      <vt:lpstr>맑은 고딕</vt:lpstr>
      <vt:lpstr>배달의민족 도현</vt:lpstr>
      <vt:lpstr>배달의민족 주아</vt:lpstr>
      <vt:lpstr>Arial</vt:lpstr>
      <vt:lpstr>Calibri</vt:lpstr>
      <vt:lpstr>Office Theme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현우 김</cp:lastModifiedBy>
  <cp:revision>169</cp:revision>
  <dcterms:created xsi:type="dcterms:W3CDTF">2016-05-30T14:39:35Z</dcterms:created>
  <dcterms:modified xsi:type="dcterms:W3CDTF">2018-12-12T08:00:29Z</dcterms:modified>
</cp:coreProperties>
</file>