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7A8162-0C2A-4646-A371-E6D9B94591B3}">
  <a:tblStyle styleId="{007A8162-0C2A-4646-A371-E6D9B9459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{007A8162-0C2A-4646-A371-E6D9B94591B3}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4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6" name="Google Shape;406;p3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15" name="Google Shape;415;p3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22" name="Google Shape;42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