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72" r:id="rId4"/>
    <p:sldId id="261" r:id="rId5"/>
    <p:sldId id="284" r:id="rId6"/>
    <p:sldId id="285" r:id="rId7"/>
    <p:sldId id="286" r:id="rId8"/>
    <p:sldId id="279" r:id="rId9"/>
  </p:sldIdLst>
  <p:sldSz cx="9144000" cy="5143500" type="screen16x9"/>
  <p:notesSz cx="6858000" cy="9144000"/>
  <p:embeddedFontLst>
    <p:embeddedFont>
      <p:font typeface="배달의민족 주아" panose="02020603020101020101" pitchFamily="18" charset="-127"/>
      <p:regular r:id="rId11"/>
    </p:embeddedFont>
    <p:embeddedFont>
      <p:font typeface="Patrick Hand SC" panose="020B0600000101010101" charset="0"/>
      <p:regular r:id="rId12"/>
    </p:embeddedFont>
    <p:embeddedFont>
      <p:font typeface="Sniglet" panose="020B0600000101010101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0EFC28-C162-4CF1-95D6-0758C9FCE388}">
  <a:tblStyle styleId="{F50EFC28-C162-4CF1-95D6-0758C9FCE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69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82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80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465408" y="1411950"/>
            <a:ext cx="62131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Adventure Design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49;p12">
            <a:extLst>
              <a:ext uri="{FF2B5EF4-FFF2-40B4-BE49-F238E27FC236}">
                <a16:creationId xmlns:a16="http://schemas.microsoft.com/office/drawing/2014/main" id="{DE4429CB-E05F-4E2D-987C-99FDF7C40C1E}"/>
              </a:ext>
            </a:extLst>
          </p:cNvPr>
          <p:cNvSpPr txBox="1">
            <a:spLocks/>
          </p:cNvSpPr>
          <p:nvPr/>
        </p:nvSpPr>
        <p:spPr>
          <a:xfrm>
            <a:off x="2675804" y="2437185"/>
            <a:ext cx="404177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창업연계공학설계입문</a:t>
            </a:r>
            <a:r>
              <a:rPr 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352609" y="1425750"/>
            <a:ext cx="32592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2A95B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김준혁</a:t>
            </a:r>
            <a:endParaRPr lang="en-US" altLang="ko-KR" sz="1500" dirty="0">
              <a:solidFill>
                <a:srgbClr val="2A95B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School number : 20181596</a:t>
            </a:r>
          </a:p>
          <a:p>
            <a:pPr marL="0" lvl="0" indent="0"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Email : moldmen@kookmin.ac.kr</a:t>
            </a:r>
            <a:endParaRPr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github.com/kookminnacho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1838639" y="3003285"/>
            <a:ext cx="5837400" cy="593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 link :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EB2A570-7EAD-4A6A-BB86-FF0B4FD53253}"/>
              </a:ext>
            </a:extLst>
          </p:cNvPr>
          <p:cNvSpPr txBox="1">
            <a:spLocks/>
          </p:cNvSpPr>
          <p:nvPr/>
        </p:nvSpPr>
        <p:spPr>
          <a:xfrm>
            <a:off x="4914918" y="1425750"/>
            <a:ext cx="32592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ko-KR" altLang="en-US" sz="1500" dirty="0">
                <a:solidFill>
                  <a:srgbClr val="2A95B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김현우</a:t>
            </a:r>
          </a:p>
          <a:p>
            <a:pPr marL="0" indent="0">
              <a:buFont typeface="Sniglet"/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School number : 20181603</a:t>
            </a:r>
          </a:p>
          <a:p>
            <a:pPr marL="0" indent="0">
              <a:buFont typeface="Sniglet"/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Email : 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khw56184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@kookmin.ac.kr</a:t>
            </a:r>
          </a:p>
          <a:p>
            <a:pPr marL="0" indent="0">
              <a:buClr>
                <a:schemeClr val="dk1"/>
              </a:buClr>
              <a:buSzPts val="1100"/>
              <a:buFont typeface="Sniglet"/>
              <a:buNone/>
            </a:pPr>
            <a:r>
              <a:rPr 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github.com/ASak1104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9F169014-D099-4369-BA7D-3AFF7445D061}"/>
              </a:ext>
            </a:extLst>
          </p:cNvPr>
          <p:cNvSpPr txBox="1">
            <a:spLocks/>
          </p:cNvSpPr>
          <p:nvPr/>
        </p:nvSpPr>
        <p:spPr>
          <a:xfrm>
            <a:off x="1826589" y="3335989"/>
            <a:ext cx="5837400" cy="59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Sniglet"/>
              <a:buNone/>
            </a:pPr>
            <a:r>
              <a:rPr lang="en-US" sz="15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https://github.com/ASak1104/Engineering-Presentation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1130925" y="830811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Subject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1130925" y="1909250"/>
            <a:ext cx="2409600" cy="1325100"/>
          </a:xfrm>
          <a:prstGeom prst="homePlate">
            <a:avLst>
              <a:gd name="adj" fmla="val 30129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Line tracing</a:t>
            </a:r>
          </a:p>
          <a:p>
            <a:pPr lvl="0" algn="ctr"/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improvement</a:t>
            </a:r>
            <a:endParaRPr sz="18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3296782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Signal light</a:t>
            </a:r>
          </a:p>
          <a:p>
            <a:pPr lvl="0" algn="ctr"/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recognition</a:t>
            </a:r>
          </a:p>
        </p:txBody>
      </p:sp>
      <p:sp>
        <p:nvSpPr>
          <p:cNvPr id="189" name="Google Shape;189;p28"/>
          <p:cNvSpPr/>
          <p:nvPr/>
        </p:nvSpPr>
        <p:spPr>
          <a:xfrm>
            <a:off x="5508978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T - Parking</a:t>
            </a:r>
            <a:endParaRPr sz="18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Line tracing improvement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91281" y="1308648"/>
            <a:ext cx="7020900" cy="273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50000"/>
              </a:lnSpc>
            </a:pPr>
            <a:r>
              <a:rPr lang="en-US" dirty="0"/>
              <a:t>New  track, Similar to a real lane</a:t>
            </a:r>
          </a:p>
          <a:p>
            <a:pPr lvl="0">
              <a:lnSpc>
                <a:spcPct val="250000"/>
              </a:lnSpc>
            </a:pPr>
            <a:r>
              <a:rPr lang="en-US" dirty="0"/>
              <a:t>Eliminate unnecessary movement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8FCB80-EB05-4B79-A2E3-706115830FD4}"/>
              </a:ext>
            </a:extLst>
          </p:cNvPr>
          <p:cNvGrpSpPr/>
          <p:nvPr/>
        </p:nvGrpSpPr>
        <p:grpSpPr>
          <a:xfrm>
            <a:off x="6222004" y="878135"/>
            <a:ext cx="1585984" cy="1785479"/>
            <a:chOff x="6508516" y="1018343"/>
            <a:chExt cx="1585984" cy="17854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877E262-75E6-48C5-B3DD-A7718B19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8516" y="1018343"/>
              <a:ext cx="1585984" cy="17854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EC84C0-8117-4191-AEC0-5F65C827571E}"/>
                </a:ext>
              </a:extLst>
            </p:cNvPr>
            <p:cNvSpPr/>
            <p:nvPr/>
          </p:nvSpPr>
          <p:spPr>
            <a:xfrm>
              <a:off x="6519945" y="1029773"/>
              <a:ext cx="502577" cy="756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Signal light recognition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234516" y="1683962"/>
            <a:ext cx="7020900" cy="104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Automated signal light </a:t>
            </a:r>
            <a:br>
              <a:rPr lang="en-US" dirty="0"/>
            </a:br>
            <a:r>
              <a:rPr lang="en-US" dirty="0"/>
              <a:t>using another PI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9BF462-0361-4075-8DD4-C3BAFD74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81" y="865448"/>
            <a:ext cx="1775575" cy="177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Google Shape;87;p17">
            <a:extLst>
              <a:ext uri="{FF2B5EF4-FFF2-40B4-BE49-F238E27FC236}">
                <a16:creationId xmlns:a16="http://schemas.microsoft.com/office/drawing/2014/main" id="{19CCC058-113F-460D-B5EE-75BBF7D96C32}"/>
              </a:ext>
            </a:extLst>
          </p:cNvPr>
          <p:cNvSpPr txBox="1">
            <a:spLocks/>
          </p:cNvSpPr>
          <p:nvPr/>
        </p:nvSpPr>
        <p:spPr>
          <a:xfrm>
            <a:off x="1234516" y="2802617"/>
            <a:ext cx="7020900" cy="104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Using LED(Light Emitting Diode)</a:t>
            </a:r>
          </a:p>
        </p:txBody>
      </p:sp>
    </p:spTree>
    <p:extLst>
      <p:ext uri="{BB962C8B-B14F-4D97-AF65-F5344CB8AC3E}">
        <p14:creationId xmlns:p14="http://schemas.microsoft.com/office/powerpoint/2010/main" val="39276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 - Parking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C9D0F9-BFD9-4AA6-829E-6FC4861C8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" t="15940" r="957" b="20419"/>
          <a:stretch/>
        </p:blipFill>
        <p:spPr>
          <a:xfrm>
            <a:off x="5105401" y="1095400"/>
            <a:ext cx="2840182" cy="1364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Google Shape;87;p17">
            <a:extLst>
              <a:ext uri="{FF2B5EF4-FFF2-40B4-BE49-F238E27FC236}">
                <a16:creationId xmlns:a16="http://schemas.microsoft.com/office/drawing/2014/main" id="{B3FE037E-D80D-4B0B-A0F9-B095D5BE8FF8}"/>
              </a:ext>
            </a:extLst>
          </p:cNvPr>
          <p:cNvSpPr txBox="1">
            <a:spLocks/>
          </p:cNvSpPr>
          <p:nvPr/>
        </p:nvSpPr>
        <p:spPr>
          <a:xfrm>
            <a:off x="1061550" y="1829169"/>
            <a:ext cx="7020900" cy="104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Detect parking spaces</a:t>
            </a:r>
          </a:p>
          <a:p>
            <a:endParaRPr lang="en-US" dirty="0"/>
          </a:p>
        </p:txBody>
      </p:sp>
      <p:sp>
        <p:nvSpPr>
          <p:cNvPr id="17" name="Google Shape;87;p17">
            <a:extLst>
              <a:ext uri="{FF2B5EF4-FFF2-40B4-BE49-F238E27FC236}">
                <a16:creationId xmlns:a16="http://schemas.microsoft.com/office/drawing/2014/main" id="{6583CA0C-D00D-4BBC-A247-F4B6369ACFEA}"/>
              </a:ext>
            </a:extLst>
          </p:cNvPr>
          <p:cNvSpPr txBox="1">
            <a:spLocks/>
          </p:cNvSpPr>
          <p:nvPr/>
        </p:nvSpPr>
        <p:spPr>
          <a:xfrm>
            <a:off x="1061550" y="2766491"/>
            <a:ext cx="7020900" cy="104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Process out T - Parking</a:t>
            </a:r>
          </a:p>
        </p:txBody>
      </p:sp>
    </p:spTree>
    <p:extLst>
      <p:ext uri="{BB962C8B-B14F-4D97-AF65-F5344CB8AC3E}">
        <p14:creationId xmlns:p14="http://schemas.microsoft.com/office/powerpoint/2010/main" val="64896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Credits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352609" y="1425750"/>
            <a:ext cx="32592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2A95B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김준혁</a:t>
            </a:r>
            <a:endParaRPr lang="en-US" altLang="ko-KR" sz="1500" dirty="0">
              <a:solidFill>
                <a:srgbClr val="2A95B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School number : 20181596</a:t>
            </a:r>
          </a:p>
          <a:p>
            <a:pPr marL="0" lvl="0" indent="0"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Email : moldmen@kookmin.ac.kr</a:t>
            </a:r>
            <a:endParaRPr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github.com/kookminnacho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1838639" y="3003285"/>
            <a:ext cx="5837400" cy="593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 link :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EB2A570-7EAD-4A6A-BB86-FF0B4FD53253}"/>
              </a:ext>
            </a:extLst>
          </p:cNvPr>
          <p:cNvSpPr txBox="1">
            <a:spLocks/>
          </p:cNvSpPr>
          <p:nvPr/>
        </p:nvSpPr>
        <p:spPr>
          <a:xfrm>
            <a:off x="4914918" y="1425750"/>
            <a:ext cx="32592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ko-KR" altLang="en-US" sz="1500" dirty="0">
                <a:solidFill>
                  <a:srgbClr val="2A95B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김현우</a:t>
            </a:r>
          </a:p>
          <a:p>
            <a:pPr marL="0" indent="0">
              <a:buFont typeface="Sniglet"/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School number : 20181603</a:t>
            </a:r>
          </a:p>
          <a:p>
            <a:pPr marL="0" indent="0">
              <a:buFont typeface="Sniglet"/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Email : 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kwh56184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@kookmin.ac.kr</a:t>
            </a:r>
          </a:p>
          <a:p>
            <a:pPr marL="0" indent="0">
              <a:buClr>
                <a:schemeClr val="dk1"/>
              </a:buClr>
              <a:buSzPts val="1100"/>
              <a:buFont typeface="Sniglet"/>
              <a:buNone/>
            </a:pPr>
            <a:r>
              <a:rPr 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github.com/ASak1104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9F169014-D099-4369-BA7D-3AFF7445D061}"/>
              </a:ext>
            </a:extLst>
          </p:cNvPr>
          <p:cNvSpPr txBox="1">
            <a:spLocks/>
          </p:cNvSpPr>
          <p:nvPr/>
        </p:nvSpPr>
        <p:spPr>
          <a:xfrm>
            <a:off x="1826589" y="3335989"/>
            <a:ext cx="5837400" cy="59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Sniglet"/>
              <a:buNone/>
            </a:pPr>
            <a:r>
              <a:rPr lang="en-US" sz="15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https://github.com/ASak1104/Engineering-Presentation</a:t>
            </a:r>
          </a:p>
        </p:txBody>
      </p:sp>
    </p:spTree>
    <p:extLst>
      <p:ext uri="{BB962C8B-B14F-4D97-AF65-F5344CB8AC3E}">
        <p14:creationId xmlns:p14="http://schemas.microsoft.com/office/powerpoint/2010/main" val="36609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2357161" y="1336502"/>
            <a:ext cx="59763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2357161" y="2130152"/>
            <a:ext cx="5100900" cy="21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248" name="Google Shape;248;p35"/>
          <p:cNvSpPr/>
          <p:nvPr/>
        </p:nvSpPr>
        <p:spPr>
          <a:xfrm flipH="1">
            <a:off x="1082114" y="898786"/>
            <a:ext cx="923990" cy="8513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175</Words>
  <Application>Microsoft Office PowerPoint</Application>
  <PresentationFormat>화면 슬라이드 쇼(16:9)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Patrick Hand SC</vt:lpstr>
      <vt:lpstr>Arial</vt:lpstr>
      <vt:lpstr>배달의민족 주아</vt:lpstr>
      <vt:lpstr>Sniglet</vt:lpstr>
      <vt:lpstr>Seyton template</vt:lpstr>
      <vt:lpstr>Adventure Design</vt:lpstr>
      <vt:lpstr>Members</vt:lpstr>
      <vt:lpstr>Subject</vt:lpstr>
      <vt:lpstr>Line tracing improvement</vt:lpstr>
      <vt:lpstr>Signal light recognition</vt:lpstr>
      <vt:lpstr>T - Parking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Design</dc:title>
  <cp:lastModifiedBy>현우 김</cp:lastModifiedBy>
  <cp:revision>10</cp:revision>
  <dcterms:modified xsi:type="dcterms:W3CDTF">2018-11-29T14:33:37Z</dcterms:modified>
</cp:coreProperties>
</file>