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Sniglet"/>
      <p:regular r:id="rId34"/>
    </p:embeddedFont>
    <p:embeddedFont>
      <p:font typeface="Patrick Hand SC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0EFC28-C162-4CF1-95D6-0758C9FCE388}">
  <a:tblStyle styleId="{F50EFC28-C162-4CF1-95D6-0758C9FCE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atrickHandSC-regular.fntdata"/><Relationship Id="rId12" Type="http://schemas.openxmlformats.org/officeDocument/2006/relationships/slide" Target="slides/slide7.xml"/><Relationship Id="rId34" Type="http://schemas.openxmlformats.org/officeDocument/2006/relationships/font" Target="fonts/Snigle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>
  <p:cSld name="BLANK_1">
    <p:bg>
      <p:bgPr>
        <a:solidFill>
          <a:srgbClr val="2A95B7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ene_trans.png"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+"/>
              <a:defRPr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96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2A95B7"/>
                </a:solidFill>
              </a:defRPr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sniglet" TargetMode="External"/><Relationship Id="rId4" Type="http://schemas.openxmlformats.org/officeDocument/2006/relationships/hyperlink" Target="http://www.1001freefonts.com/patrick_hand_sc.fo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049500" y="796175"/>
            <a:ext cx="37410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049500" y="1829475"/>
            <a:ext cx="3741000" cy="21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900" y="1115381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657225" y="864350"/>
            <a:ext cx="77916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3F3F3"/>
                </a:solidFill>
              </a:rPr>
              <a:t>Want big impact? </a:t>
            </a:r>
            <a:r>
              <a:rPr lang="en" sz="2400">
                <a:solidFill>
                  <a:srgbClr val="F3F3F3"/>
                </a:solidFill>
              </a:rPr>
              <a:t>Use big image.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FFFFFF"/>
          </a:solidFill>
          <a:ln cap="rnd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cap="rnd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cap="rnd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1159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{F50EFC28-C162-4CF1-95D6-0758C9FCE388}</a:tableStyleId>
              </a:tblPr>
              <a:tblGrid>
                <a:gridCol w="1614200"/>
                <a:gridCol w="1614200"/>
                <a:gridCol w="1614200"/>
                <a:gridCol w="1614200"/>
              </a:tblGrid>
              <a:tr h="56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1385501" y="1132748"/>
            <a:ext cx="6734413" cy="3208126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2496925" y="1836800"/>
            <a:ext cx="759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1850620" y="2114597"/>
            <a:ext cx="178572" cy="202489"/>
          </a:xfrm>
          <a:custGeom>
            <a:rect b="b" l="l" r="r" t="t"/>
            <a:pathLst>
              <a:path extrusionOk="0" h="15002" w="13230">
                <a:moveTo>
                  <a:pt x="9002" y="1205"/>
                </a:moveTo>
                <a:cubicBezTo>
                  <a:pt x="4619" y="5466"/>
                  <a:pt x="2798" y="4177"/>
                  <a:pt x="236" y="9727"/>
                </a:cubicBezTo>
                <a:cubicBezTo>
                  <a:pt x="-1316" y="13089"/>
                  <a:pt x="6824" y="16072"/>
                  <a:pt x="10219" y="14596"/>
                </a:cubicBezTo>
                <a:cubicBezTo>
                  <a:pt x="14390" y="12782"/>
                  <a:pt x="14105" y="2210"/>
                  <a:pt x="9732" y="961"/>
                </a:cubicBezTo>
                <a:cubicBezTo>
                  <a:pt x="6083" y="-82"/>
                  <a:pt x="1794" y="5708"/>
                  <a:pt x="2184" y="9483"/>
                </a:cubicBezTo>
                <a:cubicBezTo>
                  <a:pt x="2536" y="12889"/>
                  <a:pt x="10956" y="13557"/>
                  <a:pt x="12410" y="10457"/>
                </a:cubicBezTo>
                <a:cubicBezTo>
                  <a:pt x="13849" y="7387"/>
                  <a:pt x="13349" y="2251"/>
                  <a:pt x="10462" y="474"/>
                </a:cubicBezTo>
                <a:cubicBezTo>
                  <a:pt x="7615" y="-1278"/>
                  <a:pt x="3321" y="2423"/>
                  <a:pt x="1697" y="5344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25"/>
          <p:cNvSpPr/>
          <p:nvPr/>
        </p:nvSpPr>
        <p:spPr>
          <a:xfrm>
            <a:off x="3383809" y="3216363"/>
            <a:ext cx="227550" cy="254925"/>
          </a:xfrm>
          <a:custGeom>
            <a:rect b="b" l="l" r="r" t="t"/>
            <a:pathLst>
              <a:path extrusionOk="0" h="10197" w="9102">
                <a:moveTo>
                  <a:pt x="6353" y="1850"/>
                </a:moveTo>
                <a:cubicBezTo>
                  <a:pt x="4040" y="4894"/>
                  <a:pt x="2556" y="4205"/>
                  <a:pt x="1727" y="7937"/>
                </a:cubicBezTo>
                <a:cubicBezTo>
                  <a:pt x="1202" y="10301"/>
                  <a:pt x="7926" y="8496"/>
                  <a:pt x="8788" y="6233"/>
                </a:cubicBezTo>
                <a:cubicBezTo>
                  <a:pt x="9519" y="4314"/>
                  <a:pt x="8586" y="1470"/>
                  <a:pt x="6840" y="389"/>
                </a:cubicBezTo>
                <a:cubicBezTo>
                  <a:pt x="4614" y="-989"/>
                  <a:pt x="122" y="1669"/>
                  <a:pt x="22" y="4285"/>
                </a:cubicBezTo>
                <a:cubicBezTo>
                  <a:pt x="-64" y="6538"/>
                  <a:pt x="1212" y="9725"/>
                  <a:pt x="3431" y="10128"/>
                </a:cubicBezTo>
                <a:cubicBezTo>
                  <a:pt x="6461" y="10679"/>
                  <a:pt x="9422" y="1619"/>
                  <a:pt x="6353" y="1363"/>
                </a:cubicBezTo>
                <a:cubicBezTo>
                  <a:pt x="3991" y="1166"/>
                  <a:pt x="1218" y="3422"/>
                  <a:pt x="753" y="5746"/>
                </a:cubicBezTo>
                <a:cubicBezTo>
                  <a:pt x="415" y="7438"/>
                  <a:pt x="2454" y="9885"/>
                  <a:pt x="4162" y="9641"/>
                </a:cubicBezTo>
                <a:cubicBezTo>
                  <a:pt x="6587" y="9295"/>
                  <a:pt x="6901" y="9266"/>
                  <a:pt x="8544" y="7450"/>
                </a:cubicBezTo>
                <a:cubicBezTo>
                  <a:pt x="10322" y="5485"/>
                  <a:pt x="7346" y="1389"/>
                  <a:pt x="4892" y="389"/>
                </a:cubicBezTo>
                <a:cubicBezTo>
                  <a:pt x="2891" y="-426"/>
                  <a:pt x="1764" y="3649"/>
                  <a:pt x="1240" y="5746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Google Shape;156;p25"/>
          <p:cNvSpPr/>
          <p:nvPr/>
        </p:nvSpPr>
        <p:spPr>
          <a:xfrm>
            <a:off x="4148977" y="1932496"/>
            <a:ext cx="149475" cy="215975"/>
          </a:xfrm>
          <a:custGeom>
            <a:rect b="b" l="l" r="r" t="t"/>
            <a:pathLst>
              <a:path extrusionOk="0" h="8639" w="5979">
                <a:moveTo>
                  <a:pt x="2772" y="1948"/>
                </a:moveTo>
                <a:cubicBezTo>
                  <a:pt x="2240" y="3987"/>
                  <a:pt x="2591" y="8977"/>
                  <a:pt x="4476" y="8035"/>
                </a:cubicBezTo>
                <a:cubicBezTo>
                  <a:pt x="6297" y="7125"/>
                  <a:pt x="6402" y="3387"/>
                  <a:pt x="4963" y="1948"/>
                </a:cubicBezTo>
                <a:cubicBezTo>
                  <a:pt x="3355" y="340"/>
                  <a:pt x="-946" y="6493"/>
                  <a:pt x="1068" y="7548"/>
                </a:cubicBezTo>
                <a:cubicBezTo>
                  <a:pt x="3301" y="8718"/>
                  <a:pt x="7197" y="2766"/>
                  <a:pt x="5207" y="1218"/>
                </a:cubicBezTo>
                <a:cubicBezTo>
                  <a:pt x="3516" y="-98"/>
                  <a:pt x="614" y="3034"/>
                  <a:pt x="94" y="5113"/>
                </a:cubicBezTo>
                <a:cubicBezTo>
                  <a:pt x="-282" y="6617"/>
                  <a:pt x="1780" y="8989"/>
                  <a:pt x="3259" y="8522"/>
                </a:cubicBezTo>
                <a:cubicBezTo>
                  <a:pt x="5985" y="7661"/>
                  <a:pt x="4307" y="2022"/>
                  <a:pt x="2285" y="0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Google Shape;157;p25"/>
          <p:cNvSpPr/>
          <p:nvPr/>
        </p:nvSpPr>
        <p:spPr>
          <a:xfrm>
            <a:off x="4743119" y="3706808"/>
            <a:ext cx="209325" cy="237100"/>
          </a:xfrm>
          <a:custGeom>
            <a:rect b="b" l="l" r="r" t="t"/>
            <a:pathLst>
              <a:path extrusionOk="0" h="9484" w="8373">
                <a:moveTo>
                  <a:pt x="4571" y="250"/>
                </a:moveTo>
                <a:cubicBezTo>
                  <a:pt x="3232" y="4024"/>
                  <a:pt x="215" y="4162"/>
                  <a:pt x="1893" y="7798"/>
                </a:cubicBezTo>
                <a:cubicBezTo>
                  <a:pt x="3094" y="10400"/>
                  <a:pt x="4910" y="7821"/>
                  <a:pt x="7493" y="6581"/>
                </a:cubicBezTo>
                <a:cubicBezTo>
                  <a:pt x="9392" y="5669"/>
                  <a:pt x="7687" y="1408"/>
                  <a:pt x="5789" y="494"/>
                </a:cubicBezTo>
                <a:cubicBezTo>
                  <a:pt x="3740" y="-493"/>
                  <a:pt x="3086" y="177"/>
                  <a:pt x="1406" y="1711"/>
                </a:cubicBezTo>
                <a:cubicBezTo>
                  <a:pt x="-393" y="3354"/>
                  <a:pt x="-624" y="8141"/>
                  <a:pt x="1650" y="9016"/>
                </a:cubicBezTo>
                <a:cubicBezTo>
                  <a:pt x="3967" y="9907"/>
                  <a:pt x="4431" y="9385"/>
                  <a:pt x="6519" y="8042"/>
                </a:cubicBezTo>
                <a:cubicBezTo>
                  <a:pt x="8635" y="6681"/>
                  <a:pt x="8841" y="1462"/>
                  <a:pt x="6519" y="494"/>
                </a:cubicBezTo>
                <a:cubicBezTo>
                  <a:pt x="4039" y="-539"/>
                  <a:pt x="447" y="7451"/>
                  <a:pt x="3111" y="7798"/>
                </a:cubicBezTo>
                <a:cubicBezTo>
                  <a:pt x="5389" y="8095"/>
                  <a:pt x="8080" y="3836"/>
                  <a:pt x="6763" y="1955"/>
                </a:cubicBezTo>
                <a:cubicBezTo>
                  <a:pt x="5688" y="420"/>
                  <a:pt x="1406" y="1785"/>
                  <a:pt x="1406" y="3659"/>
                </a:cubicBezTo>
                <a:cubicBezTo>
                  <a:pt x="1406" y="5218"/>
                  <a:pt x="2380" y="4877"/>
                  <a:pt x="3354" y="6094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Google Shape;158;p25"/>
          <p:cNvSpPr/>
          <p:nvPr/>
        </p:nvSpPr>
        <p:spPr>
          <a:xfrm>
            <a:off x="6998433" y="3767721"/>
            <a:ext cx="232775" cy="251550"/>
          </a:xfrm>
          <a:custGeom>
            <a:rect b="b" l="l" r="r" t="t"/>
            <a:pathLst>
              <a:path extrusionOk="0" h="10062" w="9311">
                <a:moveTo>
                  <a:pt x="5908" y="2439"/>
                </a:moveTo>
                <a:cubicBezTo>
                  <a:pt x="3717" y="5361"/>
                  <a:pt x="412" y="4804"/>
                  <a:pt x="1525" y="8283"/>
                </a:cubicBezTo>
                <a:cubicBezTo>
                  <a:pt x="2491" y="11300"/>
                  <a:pt x="4915" y="9703"/>
                  <a:pt x="7856" y="8526"/>
                </a:cubicBezTo>
                <a:cubicBezTo>
                  <a:pt x="10446" y="7490"/>
                  <a:pt x="9133" y="1495"/>
                  <a:pt x="6638" y="248"/>
                </a:cubicBezTo>
                <a:cubicBezTo>
                  <a:pt x="3866" y="-1138"/>
                  <a:pt x="-445" y="3765"/>
                  <a:pt x="64" y="6822"/>
                </a:cubicBezTo>
                <a:cubicBezTo>
                  <a:pt x="491" y="9385"/>
                  <a:pt x="6906" y="8998"/>
                  <a:pt x="7856" y="6579"/>
                </a:cubicBezTo>
                <a:cubicBezTo>
                  <a:pt x="8770" y="4252"/>
                  <a:pt x="3865" y="833"/>
                  <a:pt x="1769" y="2196"/>
                </a:cubicBezTo>
                <a:cubicBezTo>
                  <a:pt x="88" y="3289"/>
                  <a:pt x="1967" y="8006"/>
                  <a:pt x="3960" y="7796"/>
                </a:cubicBezTo>
                <a:cubicBezTo>
                  <a:pt x="5413" y="7643"/>
                  <a:pt x="5118" y="2522"/>
                  <a:pt x="3960" y="3413"/>
                </a:cubicBezTo>
                <a:cubicBezTo>
                  <a:pt x="2220" y="4752"/>
                  <a:pt x="1070" y="5886"/>
                  <a:pt x="2499" y="7553"/>
                </a:cubicBezTo>
                <a:cubicBezTo>
                  <a:pt x="3945" y="9240"/>
                  <a:pt x="5447" y="8518"/>
                  <a:pt x="6882" y="6822"/>
                </a:cubicBezTo>
                <a:cubicBezTo>
                  <a:pt x="8718" y="4652"/>
                  <a:pt x="9508" y="3534"/>
                  <a:pt x="7856" y="1222"/>
                </a:cubicBezTo>
                <a:cubicBezTo>
                  <a:pt x="6504" y="-671"/>
                  <a:pt x="5543" y="1466"/>
                  <a:pt x="3229" y="1709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Google Shape;159;p25"/>
          <p:cNvSpPr/>
          <p:nvPr/>
        </p:nvSpPr>
        <p:spPr>
          <a:xfrm>
            <a:off x="6524088" y="2392175"/>
            <a:ext cx="187575" cy="221975"/>
          </a:xfrm>
          <a:custGeom>
            <a:rect b="b" l="l" r="r" t="t"/>
            <a:pathLst>
              <a:path extrusionOk="0" h="8879" w="7503">
                <a:moveTo>
                  <a:pt x="4915" y="0"/>
                </a:moveTo>
                <a:cubicBezTo>
                  <a:pt x="3576" y="3896"/>
                  <a:pt x="735" y="3956"/>
                  <a:pt x="2237" y="7792"/>
                </a:cubicBezTo>
                <a:cubicBezTo>
                  <a:pt x="3210" y="10279"/>
                  <a:pt x="5520" y="7747"/>
                  <a:pt x="7107" y="5600"/>
                </a:cubicBezTo>
                <a:cubicBezTo>
                  <a:pt x="8301" y="3984"/>
                  <a:pt x="4843" y="497"/>
                  <a:pt x="2968" y="1218"/>
                </a:cubicBezTo>
                <a:cubicBezTo>
                  <a:pt x="907" y="2010"/>
                  <a:pt x="-1122" y="7012"/>
                  <a:pt x="1020" y="7548"/>
                </a:cubicBezTo>
                <a:cubicBezTo>
                  <a:pt x="3486" y="8165"/>
                  <a:pt x="4175" y="7964"/>
                  <a:pt x="5889" y="6087"/>
                </a:cubicBezTo>
                <a:cubicBezTo>
                  <a:pt x="7287" y="4556"/>
                  <a:pt x="7161" y="3748"/>
                  <a:pt x="6133" y="1948"/>
                </a:cubicBezTo>
                <a:cubicBezTo>
                  <a:pt x="4994" y="-47"/>
                  <a:pt x="377" y="3305"/>
                  <a:pt x="289" y="5600"/>
                </a:cubicBezTo>
                <a:cubicBezTo>
                  <a:pt x="231" y="7096"/>
                  <a:pt x="4672" y="6123"/>
                  <a:pt x="4672" y="4626"/>
                </a:cubicBezTo>
                <a:cubicBezTo>
                  <a:pt x="4672" y="3032"/>
                  <a:pt x="308" y="1836"/>
                  <a:pt x="46" y="3409"/>
                </a:cubicBezTo>
                <a:cubicBezTo>
                  <a:pt x="-326" y="5639"/>
                  <a:pt x="5055" y="7679"/>
                  <a:pt x="6376" y="5844"/>
                </a:cubicBezTo>
                <a:cubicBezTo>
                  <a:pt x="7801" y="3866"/>
                  <a:pt x="8037" y="2497"/>
                  <a:pt x="6133" y="974"/>
                </a:cubicBezTo>
                <a:cubicBezTo>
                  <a:pt x="4427" y="-391"/>
                  <a:pt x="1591" y="1864"/>
                  <a:pt x="46" y="3409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4294967295" type="ctrTitle"/>
          </p:nvPr>
        </p:nvSpPr>
        <p:spPr>
          <a:xfrm>
            <a:off x="685800" y="1354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66" name="Google Shape;166;p26"/>
          <p:cNvSpPr txBox="1"/>
          <p:nvPr>
            <p:ph idx="4294967295" type="subTitle"/>
          </p:nvPr>
        </p:nvSpPr>
        <p:spPr>
          <a:xfrm>
            <a:off x="685800" y="26114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4294967295" type="ctrTitle"/>
          </p:nvPr>
        </p:nvSpPr>
        <p:spPr>
          <a:xfrm>
            <a:off x="3318525" y="876600"/>
            <a:ext cx="34452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Sniglet"/>
                <a:ea typeface="Sniglet"/>
                <a:cs typeface="Sniglet"/>
                <a:sym typeface="Sniglet"/>
              </a:rPr>
              <a:t>89,526,124$</a:t>
            </a:r>
            <a:endParaRPr b="0" sz="3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3" name="Google Shape;173;p27"/>
          <p:cNvSpPr txBox="1"/>
          <p:nvPr>
            <p:ph idx="4294967295" type="subTitle"/>
          </p:nvPr>
        </p:nvSpPr>
        <p:spPr>
          <a:xfrm>
            <a:off x="3318525" y="1335108"/>
            <a:ext cx="3445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74" name="Google Shape;174;p27"/>
          <p:cNvSpPr txBox="1"/>
          <p:nvPr>
            <p:ph idx="4294967295" type="ctrTitle"/>
          </p:nvPr>
        </p:nvSpPr>
        <p:spPr>
          <a:xfrm>
            <a:off x="3318525" y="3200692"/>
            <a:ext cx="34452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Sniglet"/>
                <a:ea typeface="Sniglet"/>
                <a:cs typeface="Sniglet"/>
                <a:sym typeface="Sniglet"/>
              </a:rPr>
              <a:t>100%</a:t>
            </a:r>
            <a:endParaRPr b="0" sz="3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5" name="Google Shape;175;p27"/>
          <p:cNvSpPr txBox="1"/>
          <p:nvPr>
            <p:ph idx="4294967295" type="subTitle"/>
          </p:nvPr>
        </p:nvSpPr>
        <p:spPr>
          <a:xfrm>
            <a:off x="3318525" y="3659200"/>
            <a:ext cx="3445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76" name="Google Shape;176;p27"/>
          <p:cNvSpPr txBox="1"/>
          <p:nvPr>
            <p:ph idx="4294967295" type="ctrTitle"/>
          </p:nvPr>
        </p:nvSpPr>
        <p:spPr>
          <a:xfrm>
            <a:off x="3318525" y="2038646"/>
            <a:ext cx="34452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Sniglet"/>
                <a:ea typeface="Sniglet"/>
                <a:cs typeface="Sniglet"/>
                <a:sym typeface="Sniglet"/>
              </a:rPr>
              <a:t>185,244 users</a:t>
            </a:r>
            <a:endParaRPr b="0" sz="3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7" name="Google Shape;177;p27"/>
          <p:cNvSpPr txBox="1"/>
          <p:nvPr>
            <p:ph idx="4294967295" type="subTitle"/>
          </p:nvPr>
        </p:nvSpPr>
        <p:spPr>
          <a:xfrm>
            <a:off x="3318525" y="2497154"/>
            <a:ext cx="3445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78" name="Google Shape;178;p27"/>
          <p:cNvSpPr/>
          <p:nvPr/>
        </p:nvSpPr>
        <p:spPr>
          <a:xfrm>
            <a:off x="2636171" y="2277520"/>
            <a:ext cx="589583" cy="6243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2636167" y="3464630"/>
            <a:ext cx="646268" cy="596908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2600061" y="1146157"/>
            <a:ext cx="718468" cy="568584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1130925" y="1909250"/>
            <a:ext cx="2409600" cy="1325100"/>
          </a:xfrm>
          <a:prstGeom prst="homePlate">
            <a:avLst>
              <a:gd fmla="val 30129" name="adj"/>
            </a:avLst>
          </a:prstGeom>
          <a:solidFill>
            <a:schemeClr val="lt1"/>
          </a:solidFill>
          <a:ln cap="flat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3296782" y="1909250"/>
            <a:ext cx="2455800" cy="1325100"/>
          </a:xfrm>
          <a:prstGeom prst="chevron">
            <a:avLst>
              <a:gd fmla="val 29853" name="adj"/>
            </a:avLst>
          </a:prstGeom>
          <a:solidFill>
            <a:schemeClr val="lt1"/>
          </a:solidFill>
          <a:ln cap="flat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5508978" y="1909250"/>
            <a:ext cx="2455800" cy="1325100"/>
          </a:xfrm>
          <a:prstGeom prst="chevron">
            <a:avLst>
              <a:gd fmla="val 29853" name="adj"/>
            </a:avLst>
          </a:prstGeom>
          <a:solidFill>
            <a:schemeClr val="lt1"/>
          </a:solidFill>
          <a:ln cap="flat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1081850" y="14355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3425300" y="14355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98" name="Google Shape;198;p29"/>
          <p:cNvSpPr txBox="1"/>
          <p:nvPr>
            <p:ph idx="3" type="body"/>
          </p:nvPr>
        </p:nvSpPr>
        <p:spPr>
          <a:xfrm>
            <a:off x="5768750" y="14355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1081850" y="28071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3425300" y="28071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1" name="Google Shape;201;p29"/>
          <p:cNvSpPr txBox="1"/>
          <p:nvPr>
            <p:ph idx="3" type="body"/>
          </p:nvPr>
        </p:nvSpPr>
        <p:spPr>
          <a:xfrm>
            <a:off x="5768750" y="28071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08" name="Google Shape;208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000" y="585525"/>
            <a:ext cx="3978000" cy="32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1049500" y="1425750"/>
            <a:ext cx="32592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A95B7"/>
                </a:solidFill>
              </a:rPr>
              <a:t>EDIT IN GOOGLE SLIDES</a:t>
            </a:r>
            <a:endParaRPr sz="1100">
              <a:solidFill>
                <a:srgbClr val="2A95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"Use as Google Slides Theme".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have to be signed in to your Google account.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491975" y="1425750"/>
            <a:ext cx="34035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A95B7"/>
                </a:solidFill>
              </a:rPr>
              <a:t>EDIT IN POWERPOINT®</a:t>
            </a:r>
            <a:endParaRPr sz="1100">
              <a:solidFill>
                <a:srgbClr val="2A95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"Download as PowerPoint template". You will get a .pptx file that you can edit in PowerPoint.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600875" y="3448725"/>
            <a:ext cx="58374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More info on how to use this template at </a:t>
            </a:r>
            <a:r>
              <a:rPr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4294967295" type="body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Android project</a:t>
            </a:r>
            <a:endParaRPr b="1" sz="1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15" name="Google Shape;215;p31"/>
          <p:cNvSpPr/>
          <p:nvPr/>
        </p:nvSpPr>
        <p:spPr>
          <a:xfrm>
            <a:off x="5221125" y="836851"/>
            <a:ext cx="1653285" cy="3317460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5295469" y="1115060"/>
            <a:ext cx="1504500" cy="2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>
            <a:off x="5366600" y="888725"/>
            <a:ext cx="1553245" cy="3268691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iPhone project</a:t>
            </a:r>
            <a:endParaRPr b="1" sz="1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24" name="Google Shape;224;p32"/>
          <p:cNvSpPr/>
          <p:nvPr/>
        </p:nvSpPr>
        <p:spPr>
          <a:xfrm>
            <a:off x="5466100" y="1357400"/>
            <a:ext cx="13209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4939651" y="782075"/>
            <a:ext cx="2423233" cy="3427063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4294967295" type="body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Tablet project</a:t>
            </a:r>
            <a:endParaRPr b="1" sz="1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32" name="Google Shape;232;p33"/>
          <p:cNvSpPr/>
          <p:nvPr/>
        </p:nvSpPr>
        <p:spPr>
          <a:xfrm>
            <a:off x="5113075" y="1115050"/>
            <a:ext cx="20757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62150" y="9997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>
            <p:ph idx="4294967295" type="body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Desktop project</a:t>
            </a:r>
            <a:endParaRPr b="1" sz="1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40" name="Google Shape;240;p34"/>
          <p:cNvSpPr/>
          <p:nvPr/>
        </p:nvSpPr>
        <p:spPr>
          <a:xfrm>
            <a:off x="4120874" y="1162625"/>
            <a:ext cx="3542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user@mail.me</a:t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 flipH="1">
            <a:off x="1082114" y="898786"/>
            <a:ext cx="923990" cy="8513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95B7"/>
              </a:solidFill>
            </a:endParaRPr>
          </a:p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+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+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1049500" y="1458000"/>
            <a:ext cx="7073700" cy="24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Titles: Patrick Hand SC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Body copy: Sniglet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A95B7"/>
                </a:solidFill>
                <a:hlinkClick r:id="rId3"/>
              </a:rPr>
              <a:t>https://www.fontsquirrel.com/fonts/sniglet</a:t>
            </a:r>
            <a:endParaRPr sz="1400">
              <a:solidFill>
                <a:srgbClr val="2A95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A95B7"/>
                </a:solidFill>
                <a:hlinkClick r:id="rId4"/>
              </a:rPr>
              <a:t>http://www.1001freefonts.com/patrick_hand_sc.font</a:t>
            </a:r>
            <a:endParaRPr sz="1400">
              <a:solidFill>
                <a:srgbClr val="2A95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3" name="Google Shape;263;p37"/>
          <p:cNvSpPr txBox="1"/>
          <p:nvPr/>
        </p:nvSpPr>
        <p:spPr>
          <a:xfrm>
            <a:off x="1637325" y="3574850"/>
            <a:ext cx="524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95B7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95B7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34343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62" name="Google Shape;362;p39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/>
          </a:p>
        </p:txBody>
      </p:sp>
      <p:sp>
        <p:nvSpPr>
          <p:cNvPr id="65" name="Google Shape;65;p14"/>
          <p:cNvSpPr/>
          <p:nvPr/>
        </p:nvSpPr>
        <p:spPr>
          <a:xfrm flipH="1">
            <a:off x="1082114" y="898786"/>
            <a:ext cx="923990" cy="8513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95B7"/>
              </a:solidFill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1821550" y="1811950"/>
            <a:ext cx="5500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821550" y="2840054"/>
            <a:ext cx="550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911901" y="1466349"/>
            <a:ext cx="717689" cy="628875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95B7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441675" y="1857000"/>
            <a:ext cx="6260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110026" y="990111"/>
            <a:ext cx="923990" cy="8513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95B7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ctrTitle"/>
          </p:nvPr>
        </p:nvSpPr>
        <p:spPr>
          <a:xfrm>
            <a:off x="2107550" y="2573950"/>
            <a:ext cx="4929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4" name="Google Shape;94;p18"/>
          <p:cNvSpPr txBox="1"/>
          <p:nvPr>
            <p:ph idx="4294967295" type="subTitle"/>
          </p:nvPr>
        </p:nvSpPr>
        <p:spPr>
          <a:xfrm>
            <a:off x="2107450" y="3487750"/>
            <a:ext cx="4929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95" name="Google Shape;95;p18"/>
          <p:cNvSpPr/>
          <p:nvPr/>
        </p:nvSpPr>
        <p:spPr>
          <a:xfrm>
            <a:off x="4469317" y="914747"/>
            <a:ext cx="1404621" cy="1423364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 rot="1472950">
            <a:off x="3192176" y="1625407"/>
            <a:ext cx="821233" cy="79996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197645" y="778725"/>
            <a:ext cx="359546" cy="349386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 rot="2487373">
            <a:off x="3966417" y="2364057"/>
            <a:ext cx="255795" cy="248567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5" name="Google Shape;115;p20"/>
          <p:cNvSpPr txBox="1"/>
          <p:nvPr>
            <p:ph idx="3" type="body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