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7" r:id="rId2"/>
    <p:sldId id="273" r:id="rId3"/>
    <p:sldId id="260" r:id="rId4"/>
    <p:sldId id="270" r:id="rId5"/>
    <p:sldId id="261" r:id="rId6"/>
    <p:sldId id="262" r:id="rId7"/>
    <p:sldId id="263" r:id="rId8"/>
    <p:sldId id="266" r:id="rId9"/>
    <p:sldId id="272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7900E-95DC-4DFA-B68A-3CA685492933}" v="146" dt="2023-02-08T13:30:17.387"/>
    <p1510:client id="{6119B0E5-DA9F-4C98-A6E6-A3850EC98060}" v="128" dt="2023-02-08T13:44:10.115"/>
    <p1510:client id="{FE5B577A-AB31-4B86-93F4-EF0F66F60857}" v="468" dt="2023-02-08T14:45:15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anle Abdow Salad" userId="S::asalad@spartaglobal.com::2188e556-19f2-4fcb-801f-1b06cfb5a72a" providerId="AD" clId="Web-{FE5B577A-AB31-4B86-93F4-EF0F66F60857}"/>
    <pc:docChg chg="delSld modSld">
      <pc:chgData name="Ayanle Abdow Salad" userId="S::asalad@spartaglobal.com::2188e556-19f2-4fcb-801f-1b06cfb5a72a" providerId="AD" clId="Web-{FE5B577A-AB31-4B86-93F4-EF0F66F60857}" dt="2023-02-08T14:45:15.483" v="468" actId="14100"/>
      <pc:docMkLst>
        <pc:docMk/>
      </pc:docMkLst>
      <pc:sldChg chg="del">
        <pc:chgData name="Ayanle Abdow Salad" userId="S::asalad@spartaglobal.com::2188e556-19f2-4fcb-801f-1b06cfb5a72a" providerId="AD" clId="Web-{FE5B577A-AB31-4B86-93F4-EF0F66F60857}" dt="2023-02-08T14:11:35.701" v="18"/>
        <pc:sldMkLst>
          <pc:docMk/>
          <pc:sldMk cId="704546387" sldId="259"/>
        </pc:sldMkLst>
      </pc:sldChg>
      <pc:sldChg chg="modSp">
        <pc:chgData name="Ayanle Abdow Salad" userId="S::asalad@spartaglobal.com::2188e556-19f2-4fcb-801f-1b06cfb5a72a" providerId="AD" clId="Web-{FE5B577A-AB31-4B86-93F4-EF0F66F60857}" dt="2023-02-08T14:17:53.101" v="118" actId="20577"/>
        <pc:sldMkLst>
          <pc:docMk/>
          <pc:sldMk cId="1395567971" sldId="262"/>
        </pc:sldMkLst>
        <pc:spChg chg="mod">
          <ac:chgData name="Ayanle Abdow Salad" userId="S::asalad@spartaglobal.com::2188e556-19f2-4fcb-801f-1b06cfb5a72a" providerId="AD" clId="Web-{FE5B577A-AB31-4B86-93F4-EF0F66F60857}" dt="2023-02-08T14:17:53.101" v="118" actId="20577"/>
          <ac:spMkLst>
            <pc:docMk/>
            <pc:sldMk cId="1395567971" sldId="262"/>
            <ac:spMk id="17" creationId="{21E94348-734F-DA8D-EA28-CF2752EEE1B5}"/>
          </ac:spMkLst>
        </pc:spChg>
      </pc:sldChg>
      <pc:sldChg chg="modSp">
        <pc:chgData name="Ayanle Abdow Salad" userId="S::asalad@spartaglobal.com::2188e556-19f2-4fcb-801f-1b06cfb5a72a" providerId="AD" clId="Web-{FE5B577A-AB31-4B86-93F4-EF0F66F60857}" dt="2023-02-08T14:45:15.483" v="468" actId="14100"/>
        <pc:sldMkLst>
          <pc:docMk/>
          <pc:sldMk cId="519636862" sldId="267"/>
        </pc:sldMkLst>
        <pc:spChg chg="mod">
          <ac:chgData name="Ayanle Abdow Salad" userId="S::asalad@spartaglobal.com::2188e556-19f2-4fcb-801f-1b06cfb5a72a" providerId="AD" clId="Web-{FE5B577A-AB31-4B86-93F4-EF0F66F60857}" dt="2023-02-08T14:45:15.483" v="468" actId="14100"/>
          <ac:spMkLst>
            <pc:docMk/>
            <pc:sldMk cId="519636862" sldId="267"/>
            <ac:spMk id="2" creationId="{2AED538C-CEEE-D063-9BA1-34FE48608B24}"/>
          </ac:spMkLst>
        </pc:spChg>
      </pc:sldChg>
      <pc:sldChg chg="modSp">
        <pc:chgData name="Ayanle Abdow Salad" userId="S::asalad@spartaglobal.com::2188e556-19f2-4fcb-801f-1b06cfb5a72a" providerId="AD" clId="Web-{FE5B577A-AB31-4B86-93F4-EF0F66F60857}" dt="2023-02-08T14:42:06.244" v="456" actId="20577"/>
        <pc:sldMkLst>
          <pc:docMk/>
          <pc:sldMk cId="1253261725" sldId="270"/>
        </pc:sldMkLst>
        <pc:spChg chg="mod">
          <ac:chgData name="Ayanle Abdow Salad" userId="S::asalad@spartaglobal.com::2188e556-19f2-4fcb-801f-1b06cfb5a72a" providerId="AD" clId="Web-{FE5B577A-AB31-4B86-93F4-EF0F66F60857}" dt="2023-02-08T14:42:06.244" v="456" actId="20577"/>
          <ac:spMkLst>
            <pc:docMk/>
            <pc:sldMk cId="1253261725" sldId="270"/>
            <ac:spMk id="3" creationId="{3DE98A9D-1B65-628F-9EC9-71FC9B3395E8}"/>
          </ac:spMkLst>
        </pc:spChg>
      </pc:sldChg>
      <pc:sldChg chg="del">
        <pc:chgData name="Ayanle Abdow Salad" userId="S::asalad@spartaglobal.com::2188e556-19f2-4fcb-801f-1b06cfb5a72a" providerId="AD" clId="Web-{FE5B577A-AB31-4B86-93F4-EF0F66F60857}" dt="2023-02-08T14:28:35.819" v="282"/>
        <pc:sldMkLst>
          <pc:docMk/>
          <pc:sldMk cId="3417941482" sldId="271"/>
        </pc:sldMkLst>
      </pc:sldChg>
      <pc:sldChg chg="modSp">
        <pc:chgData name="Ayanle Abdow Salad" userId="S::asalad@spartaglobal.com::2188e556-19f2-4fcb-801f-1b06cfb5a72a" providerId="AD" clId="Web-{FE5B577A-AB31-4B86-93F4-EF0F66F60857}" dt="2023-02-08T14:44:43.498" v="461" actId="20577"/>
        <pc:sldMkLst>
          <pc:docMk/>
          <pc:sldMk cId="3148677047" sldId="272"/>
        </pc:sldMkLst>
        <pc:spChg chg="mod">
          <ac:chgData name="Ayanle Abdow Salad" userId="S::asalad@spartaglobal.com::2188e556-19f2-4fcb-801f-1b06cfb5a72a" providerId="AD" clId="Web-{FE5B577A-AB31-4B86-93F4-EF0F66F60857}" dt="2023-02-08T14:44:43.498" v="461" actId="20577"/>
          <ac:spMkLst>
            <pc:docMk/>
            <pc:sldMk cId="3148677047" sldId="272"/>
            <ac:spMk id="17" creationId="{21E94348-734F-DA8D-EA28-CF2752EEE1B5}"/>
          </ac:spMkLst>
        </pc:spChg>
      </pc:sldChg>
    </pc:docChg>
  </pc:docChgLst>
  <pc:docChgLst>
    <pc:chgData name="Ayanle Abdow Salad" userId="S::asalad@spartaglobal.com::2188e556-19f2-4fcb-801f-1b06cfb5a72a" providerId="AD" clId="Web-{6119B0E5-DA9F-4C98-A6E6-A3850EC98060}"/>
    <pc:docChg chg="modSld">
      <pc:chgData name="Ayanle Abdow Salad" userId="S::asalad@spartaglobal.com::2188e556-19f2-4fcb-801f-1b06cfb5a72a" providerId="AD" clId="Web-{6119B0E5-DA9F-4C98-A6E6-A3850EC98060}" dt="2023-02-08T13:44:10.115" v="108"/>
      <pc:docMkLst>
        <pc:docMk/>
      </pc:docMkLst>
      <pc:sldChg chg="modSp">
        <pc:chgData name="Ayanle Abdow Salad" userId="S::asalad@spartaglobal.com::2188e556-19f2-4fcb-801f-1b06cfb5a72a" providerId="AD" clId="Web-{6119B0E5-DA9F-4C98-A6E6-A3850EC98060}" dt="2023-02-08T13:44:10.115" v="108"/>
        <pc:sldMkLst>
          <pc:docMk/>
          <pc:sldMk cId="2597622389" sldId="260"/>
        </pc:sldMkLst>
        <pc:spChg chg="mod">
          <ac:chgData name="Ayanle Abdow Salad" userId="S::asalad@spartaglobal.com::2188e556-19f2-4fcb-801f-1b06cfb5a72a" providerId="AD" clId="Web-{6119B0E5-DA9F-4C98-A6E6-A3850EC98060}" dt="2023-02-08T13:44:10.115" v="108"/>
          <ac:spMkLst>
            <pc:docMk/>
            <pc:sldMk cId="2597622389" sldId="260"/>
            <ac:spMk id="2" creationId="{B610C520-9812-F93B-C0F1-66E9BD292DD3}"/>
          </ac:spMkLst>
        </pc:spChg>
        <pc:spChg chg="mod">
          <ac:chgData name="Ayanle Abdow Salad" userId="S::asalad@spartaglobal.com::2188e556-19f2-4fcb-801f-1b06cfb5a72a" providerId="AD" clId="Web-{6119B0E5-DA9F-4C98-A6E6-A3850EC98060}" dt="2023-02-08T13:43:39.909" v="104"/>
          <ac:spMkLst>
            <pc:docMk/>
            <pc:sldMk cId="2597622389" sldId="260"/>
            <ac:spMk id="3" creationId="{950D489B-68C8-6AAF-314F-1DBA56BA400D}"/>
          </ac:spMkLst>
        </pc:spChg>
        <pc:spChg chg="mod">
          <ac:chgData name="Ayanle Abdow Salad" userId="S::asalad@spartaglobal.com::2188e556-19f2-4fcb-801f-1b06cfb5a72a" providerId="AD" clId="Web-{6119B0E5-DA9F-4C98-A6E6-A3850EC98060}" dt="2023-02-08T13:43:28.940" v="102"/>
          <ac:spMkLst>
            <pc:docMk/>
            <pc:sldMk cId="2597622389" sldId="260"/>
            <ac:spMk id="4" creationId="{7E156F79-F359-76B9-06E5-240FEDBC858D}"/>
          </ac:spMkLst>
        </pc:spChg>
        <pc:spChg chg="mod">
          <ac:chgData name="Ayanle Abdow Salad" userId="S::asalad@spartaglobal.com::2188e556-19f2-4fcb-801f-1b06cfb5a72a" providerId="AD" clId="Web-{6119B0E5-DA9F-4C98-A6E6-A3850EC98060}" dt="2023-02-08T13:39:46.393" v="77" actId="20577"/>
          <ac:spMkLst>
            <pc:docMk/>
            <pc:sldMk cId="2597622389" sldId="260"/>
            <ac:spMk id="16" creationId="{04EB095D-4F02-6FF0-8865-8F77D9D0AFC7}"/>
          </ac:spMkLst>
        </pc:spChg>
        <pc:cxnChg chg="mod">
          <ac:chgData name="Ayanle Abdow Salad" userId="S::asalad@spartaglobal.com::2188e556-19f2-4fcb-801f-1b06cfb5a72a" providerId="AD" clId="Web-{6119B0E5-DA9F-4C98-A6E6-A3850EC98060}" dt="2023-02-08T13:43:57.520" v="106"/>
          <ac:cxnSpMkLst>
            <pc:docMk/>
            <pc:sldMk cId="2597622389" sldId="260"/>
            <ac:cxnSpMk id="12" creationId="{734A75F4-0F4A-05AB-8FA0-DACAD822CAAE}"/>
          </ac:cxnSpMkLst>
        </pc:cxnChg>
      </pc:sldChg>
      <pc:sldChg chg="modSp">
        <pc:chgData name="Ayanle Abdow Salad" userId="S::asalad@spartaglobal.com::2188e556-19f2-4fcb-801f-1b06cfb5a72a" providerId="AD" clId="Web-{6119B0E5-DA9F-4C98-A6E6-A3850EC98060}" dt="2023-02-08T13:39:30.142" v="73" actId="14100"/>
        <pc:sldMkLst>
          <pc:docMk/>
          <pc:sldMk cId="510655755" sldId="261"/>
        </pc:sldMkLst>
        <pc:spChg chg="mod">
          <ac:chgData name="Ayanle Abdow Salad" userId="S::asalad@spartaglobal.com::2188e556-19f2-4fcb-801f-1b06cfb5a72a" providerId="AD" clId="Web-{6119B0E5-DA9F-4C98-A6E6-A3850EC98060}" dt="2023-02-08T13:39:30.142" v="73" actId="14100"/>
          <ac:spMkLst>
            <pc:docMk/>
            <pc:sldMk cId="510655755" sldId="261"/>
            <ac:spMk id="6" creationId="{82BB0B5C-460A-2BE9-C351-B64C95289EC5}"/>
          </ac:spMkLst>
        </pc:spChg>
      </pc:sldChg>
      <pc:sldChg chg="addSp delSp modSp mod setBg">
        <pc:chgData name="Ayanle Abdow Salad" userId="S::asalad@spartaglobal.com::2188e556-19f2-4fcb-801f-1b06cfb5a72a" providerId="AD" clId="Web-{6119B0E5-DA9F-4C98-A6E6-A3850EC98060}" dt="2023-02-08T13:37:54.932" v="66"/>
        <pc:sldMkLst>
          <pc:docMk/>
          <pc:sldMk cId="1395567971" sldId="262"/>
        </pc:sldMkLst>
        <pc:spChg chg="mod">
          <ac:chgData name="Ayanle Abdow Salad" userId="S::asalad@spartaglobal.com::2188e556-19f2-4fcb-801f-1b06cfb5a72a" providerId="AD" clId="Web-{6119B0E5-DA9F-4C98-A6E6-A3850EC98060}" dt="2023-02-08T13:37:54.932" v="66"/>
          <ac:spMkLst>
            <pc:docMk/>
            <pc:sldMk cId="1395567971" sldId="262"/>
            <ac:spMk id="6" creationId="{5075B445-8113-7FD0-3F22-9732FED19735}"/>
          </ac:spMkLst>
        </pc:spChg>
        <pc:spChg chg="mod">
          <ac:chgData name="Ayanle Abdow Salad" userId="S::asalad@spartaglobal.com::2188e556-19f2-4fcb-801f-1b06cfb5a72a" providerId="AD" clId="Web-{6119B0E5-DA9F-4C98-A6E6-A3850EC98060}" dt="2023-02-08T13:37:54.932" v="66"/>
          <ac:spMkLst>
            <pc:docMk/>
            <pc:sldMk cId="1395567971" sldId="262"/>
            <ac:spMk id="17" creationId="{21E94348-734F-DA8D-EA28-CF2752EEE1B5}"/>
          </ac:spMkLst>
        </pc:spChg>
        <pc:spChg chg="add del">
          <ac:chgData name="Ayanle Abdow Salad" userId="S::asalad@spartaglobal.com::2188e556-19f2-4fcb-801f-1b06cfb5a72a" providerId="AD" clId="Web-{6119B0E5-DA9F-4C98-A6E6-A3850EC98060}" dt="2023-02-08T13:37:54.932" v="66"/>
          <ac:spMkLst>
            <pc:docMk/>
            <pc:sldMk cId="1395567971" sldId="262"/>
            <ac:spMk id="3107" creationId="{B8FE8EF1-7AF2-4864-A8DE-7EE3481DA1D4}"/>
          </ac:spMkLst>
        </pc:spChg>
        <pc:spChg chg="add del">
          <ac:chgData name="Ayanle Abdow Salad" userId="S::asalad@spartaglobal.com::2188e556-19f2-4fcb-801f-1b06cfb5a72a" providerId="AD" clId="Web-{6119B0E5-DA9F-4C98-A6E6-A3850EC98060}" dt="2023-02-08T13:37:54.932" v="66"/>
          <ac:spMkLst>
            <pc:docMk/>
            <pc:sldMk cId="1395567971" sldId="262"/>
            <ac:spMk id="3109" creationId="{5B3CCFC9-E82D-444E-9621-FE5F95E679EC}"/>
          </ac:spMkLst>
        </pc:spChg>
        <pc:grpChg chg="add del">
          <ac:chgData name="Ayanle Abdow Salad" userId="S::asalad@spartaglobal.com::2188e556-19f2-4fcb-801f-1b06cfb5a72a" providerId="AD" clId="Web-{6119B0E5-DA9F-4C98-A6E6-A3850EC98060}" dt="2023-02-08T13:37:54.932" v="66"/>
          <ac:grpSpMkLst>
            <pc:docMk/>
            <pc:sldMk cId="1395567971" sldId="262"/>
            <ac:grpSpMk id="3079" creationId="{7B7EFD05-5F12-420E-8AEF-74D5EF9D58BC}"/>
          </ac:grpSpMkLst>
        </pc:grpChg>
        <pc:grpChg chg="add del">
          <ac:chgData name="Ayanle Abdow Salad" userId="S::asalad@spartaglobal.com::2188e556-19f2-4fcb-801f-1b06cfb5a72a" providerId="AD" clId="Web-{6119B0E5-DA9F-4C98-A6E6-A3850EC98060}" dt="2023-02-08T13:37:54.932" v="66"/>
          <ac:grpSpMkLst>
            <pc:docMk/>
            <pc:sldMk cId="1395567971" sldId="262"/>
            <ac:grpSpMk id="3093" creationId="{B64F33C7-E158-4057-87E7-6F42AA6D034A}"/>
          </ac:grpSpMkLst>
        </pc:grpChg>
        <pc:picChg chg="mod ord">
          <ac:chgData name="Ayanle Abdow Salad" userId="S::asalad@spartaglobal.com::2188e556-19f2-4fcb-801f-1b06cfb5a72a" providerId="AD" clId="Web-{6119B0E5-DA9F-4C98-A6E6-A3850EC98060}" dt="2023-02-08T13:37:54.932" v="66"/>
          <ac:picMkLst>
            <pc:docMk/>
            <pc:sldMk cId="1395567971" sldId="262"/>
            <ac:picMk id="3074" creationId="{194AFE50-29FA-2920-70A3-6C1AFAFFBE6F}"/>
          </ac:picMkLst>
        </pc:picChg>
      </pc:sldChg>
      <pc:sldChg chg="modSp">
        <pc:chgData name="Ayanle Abdow Salad" userId="S::asalad@spartaglobal.com::2188e556-19f2-4fcb-801f-1b06cfb5a72a" providerId="AD" clId="Web-{6119B0E5-DA9F-4C98-A6E6-A3850EC98060}" dt="2023-02-08T13:40:16.082" v="81" actId="20577"/>
        <pc:sldMkLst>
          <pc:docMk/>
          <pc:sldMk cId="681802455" sldId="263"/>
        </pc:sldMkLst>
        <pc:spChg chg="mod">
          <ac:chgData name="Ayanle Abdow Salad" userId="S::asalad@spartaglobal.com::2188e556-19f2-4fcb-801f-1b06cfb5a72a" providerId="AD" clId="Web-{6119B0E5-DA9F-4C98-A6E6-A3850EC98060}" dt="2023-02-08T13:40:16.082" v="81" actId="20577"/>
          <ac:spMkLst>
            <pc:docMk/>
            <pc:sldMk cId="681802455" sldId="263"/>
            <ac:spMk id="2" creationId="{92CA4C8F-4E8C-BB70-F42B-DB044380916F}"/>
          </ac:spMkLst>
        </pc:spChg>
      </pc:sldChg>
      <pc:sldChg chg="modSp">
        <pc:chgData name="Ayanle Abdow Salad" userId="S::asalad@spartaglobal.com::2188e556-19f2-4fcb-801f-1b06cfb5a72a" providerId="AD" clId="Web-{6119B0E5-DA9F-4C98-A6E6-A3850EC98060}" dt="2023-02-08T13:40:32.224" v="89" actId="20577"/>
        <pc:sldMkLst>
          <pc:docMk/>
          <pc:sldMk cId="45782799" sldId="264"/>
        </pc:sldMkLst>
        <pc:spChg chg="mod">
          <ac:chgData name="Ayanle Abdow Salad" userId="S::asalad@spartaglobal.com::2188e556-19f2-4fcb-801f-1b06cfb5a72a" providerId="AD" clId="Web-{6119B0E5-DA9F-4C98-A6E6-A3850EC98060}" dt="2023-02-08T13:40:32.224" v="89" actId="20577"/>
          <ac:spMkLst>
            <pc:docMk/>
            <pc:sldMk cId="45782799" sldId="264"/>
            <ac:spMk id="2" creationId="{C6702F8A-891A-BBD6-1C97-3F3CB46C69EB}"/>
          </ac:spMkLst>
        </pc:spChg>
      </pc:sldChg>
      <pc:sldChg chg="modSp">
        <pc:chgData name="Ayanle Abdow Salad" userId="S::asalad@spartaglobal.com::2188e556-19f2-4fcb-801f-1b06cfb5a72a" providerId="AD" clId="Web-{6119B0E5-DA9F-4C98-A6E6-A3850EC98060}" dt="2023-02-08T13:40:38.865" v="93" actId="20577"/>
        <pc:sldMkLst>
          <pc:docMk/>
          <pc:sldMk cId="1480572527" sldId="265"/>
        </pc:sldMkLst>
        <pc:spChg chg="mod">
          <ac:chgData name="Ayanle Abdow Salad" userId="S::asalad@spartaglobal.com::2188e556-19f2-4fcb-801f-1b06cfb5a72a" providerId="AD" clId="Web-{6119B0E5-DA9F-4C98-A6E6-A3850EC98060}" dt="2023-02-08T13:40:38.865" v="93" actId="20577"/>
          <ac:spMkLst>
            <pc:docMk/>
            <pc:sldMk cId="1480572527" sldId="265"/>
            <ac:spMk id="2" creationId="{F9721F57-D6D7-5263-6F58-FE2E16E4D59F}"/>
          </ac:spMkLst>
        </pc:spChg>
      </pc:sldChg>
      <pc:sldChg chg="modSp">
        <pc:chgData name="Ayanle Abdow Salad" userId="S::asalad@spartaglobal.com::2188e556-19f2-4fcb-801f-1b06cfb5a72a" providerId="AD" clId="Web-{6119B0E5-DA9F-4C98-A6E6-A3850EC98060}" dt="2023-02-08T13:40:22.989" v="85" actId="20577"/>
        <pc:sldMkLst>
          <pc:docMk/>
          <pc:sldMk cId="2046354773" sldId="266"/>
        </pc:sldMkLst>
        <pc:spChg chg="mod">
          <ac:chgData name="Ayanle Abdow Salad" userId="S::asalad@spartaglobal.com::2188e556-19f2-4fcb-801f-1b06cfb5a72a" providerId="AD" clId="Web-{6119B0E5-DA9F-4C98-A6E6-A3850EC98060}" dt="2023-02-08T13:40:22.989" v="85" actId="20577"/>
          <ac:spMkLst>
            <pc:docMk/>
            <pc:sldMk cId="2046354773" sldId="266"/>
            <ac:spMk id="2" creationId="{6C1D0A70-07B3-CE3E-21E4-62767D7E3AEC}"/>
          </ac:spMkLst>
        </pc:spChg>
      </pc:sldChg>
      <pc:sldChg chg="modSp">
        <pc:chgData name="Ayanle Abdow Salad" userId="S::asalad@spartaglobal.com::2188e556-19f2-4fcb-801f-1b06cfb5a72a" providerId="AD" clId="Web-{6119B0E5-DA9F-4C98-A6E6-A3850EC98060}" dt="2023-02-08T13:40:46.803" v="97" actId="20577"/>
        <pc:sldMkLst>
          <pc:docMk/>
          <pc:sldMk cId="519636862" sldId="267"/>
        </pc:sldMkLst>
        <pc:spChg chg="mod">
          <ac:chgData name="Ayanle Abdow Salad" userId="S::asalad@spartaglobal.com::2188e556-19f2-4fcb-801f-1b06cfb5a72a" providerId="AD" clId="Web-{6119B0E5-DA9F-4C98-A6E6-A3850EC98060}" dt="2023-02-08T13:40:46.803" v="97" actId="20577"/>
          <ac:spMkLst>
            <pc:docMk/>
            <pc:sldMk cId="519636862" sldId="267"/>
            <ac:spMk id="2" creationId="{2AED538C-CEEE-D063-9BA1-34FE48608B24}"/>
          </ac:spMkLst>
        </pc:spChg>
      </pc:sldChg>
    </pc:docChg>
  </pc:docChgLst>
  <pc:docChgLst>
    <pc:chgData name="Ayanle Abdow Salad" userId="S::asalad@spartaglobal.com::2188e556-19f2-4fcb-801f-1b06cfb5a72a" providerId="AD" clId="Web-{1277900E-95DC-4DFA-B68A-3CA685492933}"/>
    <pc:docChg chg="addSld delSld modSld addMainMaster delMainMaster">
      <pc:chgData name="Ayanle Abdow Salad" userId="S::asalad@spartaglobal.com::2188e556-19f2-4fcb-801f-1b06cfb5a72a" providerId="AD" clId="Web-{1277900E-95DC-4DFA-B68A-3CA685492933}" dt="2023-02-08T13:30:16.168" v="134" actId="20577"/>
      <pc:docMkLst>
        <pc:docMk/>
      </pc:docMkLst>
      <pc:sldChg chg="addSp delSp modSp mod setBg modClrScheme addAnim delAnim chgLayout">
        <pc:chgData name="Ayanle Abdow Salad" userId="S::asalad@spartaglobal.com::2188e556-19f2-4fcb-801f-1b06cfb5a72a" providerId="AD" clId="Web-{1277900E-95DC-4DFA-B68A-3CA685492933}" dt="2023-02-08T13:19:53.512" v="7"/>
        <pc:sldMkLst>
          <pc:docMk/>
          <pc:sldMk cId="3646634362" sldId="257"/>
        </pc:sldMkLst>
        <pc:spChg chg="mod ord">
          <ac:chgData name="Ayanle Abdow Salad" userId="S::asalad@spartaglobal.com::2188e556-19f2-4fcb-801f-1b06cfb5a72a" providerId="AD" clId="Web-{1277900E-95DC-4DFA-B68A-3CA685492933}" dt="2023-02-08T13:19:53.512" v="7"/>
          <ac:spMkLst>
            <pc:docMk/>
            <pc:sldMk cId="3646634362" sldId="257"/>
            <ac:spMk id="2" creationId="{DAE59351-EACF-2BF9-6E5D-008DFD399A17}"/>
          </ac:spMkLst>
        </pc:spChg>
        <pc:spChg chg="mod ord">
          <ac:chgData name="Ayanle Abdow Salad" userId="S::asalad@spartaglobal.com::2188e556-19f2-4fcb-801f-1b06cfb5a72a" providerId="AD" clId="Web-{1277900E-95DC-4DFA-B68A-3CA685492933}" dt="2023-02-08T13:19:53.512" v="7"/>
          <ac:spMkLst>
            <pc:docMk/>
            <pc:sldMk cId="3646634362" sldId="257"/>
            <ac:spMk id="3" creationId="{19C0C168-85C0-81A2-0729-9A49BAA0850E}"/>
          </ac:spMkLst>
        </pc:spChg>
        <pc:spChg chg="add del">
          <ac:chgData name="Ayanle Abdow Salad" userId="S::asalad@spartaglobal.com::2188e556-19f2-4fcb-801f-1b06cfb5a72a" providerId="AD" clId="Web-{1277900E-95DC-4DFA-B68A-3CA685492933}" dt="2023-02-08T13:19:53.512" v="7"/>
          <ac:spMkLst>
            <pc:docMk/>
            <pc:sldMk cId="3646634362" sldId="257"/>
            <ac:spMk id="8" creationId="{F81819F9-8CAC-4A6C-8F06-0482027F9736}"/>
          </ac:spMkLst>
        </pc:spChg>
        <pc:spChg chg="add del">
          <ac:chgData name="Ayanle Abdow Salad" userId="S::asalad@spartaglobal.com::2188e556-19f2-4fcb-801f-1b06cfb5a72a" providerId="AD" clId="Web-{1277900E-95DC-4DFA-B68A-3CA685492933}" dt="2023-02-08T13:19:53.512" v="7"/>
          <ac:spMkLst>
            <pc:docMk/>
            <pc:sldMk cId="3646634362" sldId="257"/>
            <ac:spMk id="10" creationId="{4A98CC08-AEC2-4E8F-8F52-0F5C6372DB4F}"/>
          </ac:spMkLst>
        </pc:spChg>
        <pc:spChg chg="add del">
          <ac:chgData name="Ayanle Abdow Salad" userId="S::asalad@spartaglobal.com::2188e556-19f2-4fcb-801f-1b06cfb5a72a" providerId="AD" clId="Web-{1277900E-95DC-4DFA-B68A-3CA685492933}" dt="2023-02-08T13:19:53.512" v="7"/>
          <ac:spMkLst>
            <pc:docMk/>
            <pc:sldMk cId="3646634362" sldId="257"/>
            <ac:spMk id="40" creationId="{1310EFE2-B91D-47E7-B117-C2A802800A7C}"/>
          </ac:spMkLst>
        </pc:spChg>
        <pc:grpChg chg="add del">
          <ac:chgData name="Ayanle Abdow Salad" userId="S::asalad@spartaglobal.com::2188e556-19f2-4fcb-801f-1b06cfb5a72a" providerId="AD" clId="Web-{1277900E-95DC-4DFA-B68A-3CA685492933}" dt="2023-02-08T13:19:53.512" v="7"/>
          <ac:grpSpMkLst>
            <pc:docMk/>
            <pc:sldMk cId="3646634362" sldId="257"/>
            <ac:grpSpMk id="12" creationId="{5D1545E6-EB3C-4478-A661-A2CA963F129C}"/>
          </ac:grpSpMkLst>
        </pc:grpChg>
        <pc:grpChg chg="add del">
          <ac:chgData name="Ayanle Abdow Salad" userId="S::asalad@spartaglobal.com::2188e556-19f2-4fcb-801f-1b06cfb5a72a" providerId="AD" clId="Web-{1277900E-95DC-4DFA-B68A-3CA685492933}" dt="2023-02-08T13:19:53.512" v="7"/>
          <ac:grpSpMkLst>
            <pc:docMk/>
            <pc:sldMk cId="3646634362" sldId="257"/>
            <ac:grpSpMk id="26" creationId="{40A75861-F6C5-44A9-B161-B03701CBDE0C}"/>
          </ac:grpSpMkLst>
        </pc:grpChg>
      </pc:sldChg>
      <pc:sldChg chg="modSp mod modClrScheme chgLayout">
        <pc:chgData name="Ayanle Abdow Salad" userId="S::asalad@spartaglobal.com::2188e556-19f2-4fcb-801f-1b06cfb5a72a" providerId="AD" clId="Web-{1277900E-95DC-4DFA-B68A-3CA685492933}" dt="2023-02-08T13:19:16.137" v="1"/>
        <pc:sldMkLst>
          <pc:docMk/>
          <pc:sldMk cId="704546387" sldId="259"/>
        </pc:sldMkLst>
        <pc:spChg chg="mod ord">
          <ac:chgData name="Ayanle Abdow Salad" userId="S::asalad@spartaglobal.com::2188e556-19f2-4fcb-801f-1b06cfb5a72a" providerId="AD" clId="Web-{1277900E-95DC-4DFA-B68A-3CA685492933}" dt="2023-02-08T13:19:16.137" v="1"/>
          <ac:spMkLst>
            <pc:docMk/>
            <pc:sldMk cId="704546387" sldId="259"/>
            <ac:spMk id="2" creationId="{8186FA77-41D7-A01A-1E4C-9F5541B2A000}"/>
          </ac:spMkLst>
        </pc:spChg>
        <pc:spChg chg="mod ord">
          <ac:chgData name="Ayanle Abdow Salad" userId="S::asalad@spartaglobal.com::2188e556-19f2-4fcb-801f-1b06cfb5a72a" providerId="AD" clId="Web-{1277900E-95DC-4DFA-B68A-3CA685492933}" dt="2023-02-08T13:19:16.137" v="1"/>
          <ac:spMkLst>
            <pc:docMk/>
            <pc:sldMk cId="704546387" sldId="259"/>
            <ac:spMk id="3" creationId="{3DE98A9D-1B65-628F-9EC9-71FC9B3395E8}"/>
          </ac:spMkLst>
        </pc:spChg>
      </pc:sldChg>
      <pc:sldChg chg="mod modClrScheme chgLayout">
        <pc:chgData name="Ayanle Abdow Salad" userId="S::asalad@spartaglobal.com::2188e556-19f2-4fcb-801f-1b06cfb5a72a" providerId="AD" clId="Web-{1277900E-95DC-4DFA-B68A-3CA685492933}" dt="2023-02-08T13:19:16.137" v="1"/>
        <pc:sldMkLst>
          <pc:docMk/>
          <pc:sldMk cId="2597622389" sldId="260"/>
        </pc:sldMkLst>
      </pc:sldChg>
      <pc:sldChg chg="mod modClrScheme chgLayout">
        <pc:chgData name="Ayanle Abdow Salad" userId="S::asalad@spartaglobal.com::2188e556-19f2-4fcb-801f-1b06cfb5a72a" providerId="AD" clId="Web-{1277900E-95DC-4DFA-B68A-3CA685492933}" dt="2023-02-08T13:19:16.137" v="1"/>
        <pc:sldMkLst>
          <pc:docMk/>
          <pc:sldMk cId="510655755" sldId="261"/>
        </pc:sldMkLst>
      </pc:sldChg>
      <pc:sldChg chg="modSp mod modClrScheme chgLayout">
        <pc:chgData name="Ayanle Abdow Salad" userId="S::asalad@spartaglobal.com::2188e556-19f2-4fcb-801f-1b06cfb5a72a" providerId="AD" clId="Web-{1277900E-95DC-4DFA-B68A-3CA685492933}" dt="2023-02-08T13:30:07.699" v="130" actId="20577"/>
        <pc:sldMkLst>
          <pc:docMk/>
          <pc:sldMk cId="1395567971" sldId="262"/>
        </pc:sldMkLst>
        <pc:spChg chg="mod ord">
          <ac:chgData name="Ayanle Abdow Salad" userId="S::asalad@spartaglobal.com::2188e556-19f2-4fcb-801f-1b06cfb5a72a" providerId="AD" clId="Web-{1277900E-95DC-4DFA-B68A-3CA685492933}" dt="2023-02-08T13:30:07.699" v="130" actId="20577"/>
          <ac:spMkLst>
            <pc:docMk/>
            <pc:sldMk cId="1395567971" sldId="262"/>
            <ac:spMk id="6" creationId="{5075B445-8113-7FD0-3F22-9732FED19735}"/>
          </ac:spMkLst>
        </pc:spChg>
        <pc:spChg chg="mod ord">
          <ac:chgData name="Ayanle Abdow Salad" userId="S::asalad@spartaglobal.com::2188e556-19f2-4fcb-801f-1b06cfb5a72a" providerId="AD" clId="Web-{1277900E-95DC-4DFA-B68A-3CA685492933}" dt="2023-02-08T13:19:16.137" v="1"/>
          <ac:spMkLst>
            <pc:docMk/>
            <pc:sldMk cId="1395567971" sldId="262"/>
            <ac:spMk id="17" creationId="{21E94348-734F-DA8D-EA28-CF2752EEE1B5}"/>
          </ac:spMkLst>
        </pc:spChg>
      </pc:sldChg>
      <pc:sldChg chg="modSp mod modClrScheme chgLayout">
        <pc:chgData name="Ayanle Abdow Salad" userId="S::asalad@spartaglobal.com::2188e556-19f2-4fcb-801f-1b06cfb5a72a" providerId="AD" clId="Web-{1277900E-95DC-4DFA-B68A-3CA685492933}" dt="2023-02-08T13:24:15.050" v="67" actId="20577"/>
        <pc:sldMkLst>
          <pc:docMk/>
          <pc:sldMk cId="681802455" sldId="263"/>
        </pc:sldMkLst>
        <pc:spChg chg="mod">
          <ac:chgData name="Ayanle Abdow Salad" userId="S::asalad@spartaglobal.com::2188e556-19f2-4fcb-801f-1b06cfb5a72a" providerId="AD" clId="Web-{1277900E-95DC-4DFA-B68A-3CA685492933}" dt="2023-02-08T13:24:15.050" v="67" actId="20577"/>
          <ac:spMkLst>
            <pc:docMk/>
            <pc:sldMk cId="681802455" sldId="263"/>
            <ac:spMk id="2" creationId="{92CA4C8F-4E8C-BB70-F42B-DB044380916F}"/>
          </ac:spMkLst>
        </pc:spChg>
      </pc:sldChg>
      <pc:sldChg chg="modSp mod modClrScheme chgLayout">
        <pc:chgData name="Ayanle Abdow Salad" userId="S::asalad@spartaglobal.com::2188e556-19f2-4fcb-801f-1b06cfb5a72a" providerId="AD" clId="Web-{1277900E-95DC-4DFA-B68A-3CA685492933}" dt="2023-02-08T13:24:25.363" v="69" actId="20577"/>
        <pc:sldMkLst>
          <pc:docMk/>
          <pc:sldMk cId="45782799" sldId="264"/>
        </pc:sldMkLst>
        <pc:spChg chg="mod">
          <ac:chgData name="Ayanle Abdow Salad" userId="S::asalad@spartaglobal.com::2188e556-19f2-4fcb-801f-1b06cfb5a72a" providerId="AD" clId="Web-{1277900E-95DC-4DFA-B68A-3CA685492933}" dt="2023-02-08T13:24:25.363" v="69" actId="20577"/>
          <ac:spMkLst>
            <pc:docMk/>
            <pc:sldMk cId="45782799" sldId="264"/>
            <ac:spMk id="2" creationId="{C6702F8A-891A-BBD6-1C97-3F3CB46C69EB}"/>
          </ac:spMkLst>
        </pc:spChg>
      </pc:sldChg>
      <pc:sldChg chg="modSp mod modClrScheme chgLayout">
        <pc:chgData name="Ayanle Abdow Salad" userId="S::asalad@spartaglobal.com::2188e556-19f2-4fcb-801f-1b06cfb5a72a" providerId="AD" clId="Web-{1277900E-95DC-4DFA-B68A-3CA685492933}" dt="2023-02-08T13:25:13.082" v="78" actId="20577"/>
        <pc:sldMkLst>
          <pc:docMk/>
          <pc:sldMk cId="1480572527" sldId="265"/>
        </pc:sldMkLst>
        <pc:spChg chg="mod">
          <ac:chgData name="Ayanle Abdow Salad" userId="S::asalad@spartaglobal.com::2188e556-19f2-4fcb-801f-1b06cfb5a72a" providerId="AD" clId="Web-{1277900E-95DC-4DFA-B68A-3CA685492933}" dt="2023-02-08T13:25:13.082" v="78" actId="20577"/>
          <ac:spMkLst>
            <pc:docMk/>
            <pc:sldMk cId="1480572527" sldId="265"/>
            <ac:spMk id="2" creationId="{F9721F57-D6D7-5263-6F58-FE2E16E4D59F}"/>
          </ac:spMkLst>
        </pc:spChg>
      </pc:sldChg>
      <pc:sldChg chg="mod modClrScheme chgLayout">
        <pc:chgData name="Ayanle Abdow Salad" userId="S::asalad@spartaglobal.com::2188e556-19f2-4fcb-801f-1b06cfb5a72a" providerId="AD" clId="Web-{1277900E-95DC-4DFA-B68A-3CA685492933}" dt="2023-02-08T13:19:16.137" v="1"/>
        <pc:sldMkLst>
          <pc:docMk/>
          <pc:sldMk cId="2046354773" sldId="266"/>
        </pc:sldMkLst>
      </pc:sldChg>
      <pc:sldChg chg="mod modClrScheme chgLayout">
        <pc:chgData name="Ayanle Abdow Salad" userId="S::asalad@spartaglobal.com::2188e556-19f2-4fcb-801f-1b06cfb5a72a" providerId="AD" clId="Web-{1277900E-95DC-4DFA-B68A-3CA685492933}" dt="2023-02-08T13:19:16.137" v="1"/>
        <pc:sldMkLst>
          <pc:docMk/>
          <pc:sldMk cId="519636862" sldId="267"/>
        </pc:sldMkLst>
      </pc:sldChg>
      <pc:sldChg chg="addSp delSp modSp mod setBg modClrScheme chgLayout">
        <pc:chgData name="Ayanle Abdow Salad" userId="S::asalad@spartaglobal.com::2188e556-19f2-4fcb-801f-1b06cfb5a72a" providerId="AD" clId="Web-{1277900E-95DC-4DFA-B68A-3CA685492933}" dt="2023-02-08T13:28:56.635" v="128" actId="20577"/>
        <pc:sldMkLst>
          <pc:docMk/>
          <pc:sldMk cId="4005376990" sldId="268"/>
        </pc:sldMkLst>
        <pc:spChg chg="mod ord">
          <ac:chgData name="Ayanle Abdow Salad" userId="S::asalad@spartaglobal.com::2188e556-19f2-4fcb-801f-1b06cfb5a72a" providerId="AD" clId="Web-{1277900E-95DC-4DFA-B68A-3CA685492933}" dt="2023-02-08T13:28:56.635" v="128" actId="20577"/>
          <ac:spMkLst>
            <pc:docMk/>
            <pc:sldMk cId="4005376990" sldId="268"/>
            <ac:spMk id="2" creationId="{8186FA77-41D7-A01A-1E4C-9F5541B2A000}"/>
          </ac:spMkLst>
        </pc:spChg>
        <pc:spChg chg="del mod ord">
          <ac:chgData name="Ayanle Abdow Salad" userId="S::asalad@spartaglobal.com::2188e556-19f2-4fcb-801f-1b06cfb5a72a" providerId="AD" clId="Web-{1277900E-95DC-4DFA-B68A-3CA685492933}" dt="2023-02-08T13:28:26.071" v="111"/>
          <ac:spMkLst>
            <pc:docMk/>
            <pc:sldMk cId="4005376990" sldId="268"/>
            <ac:spMk id="3" creationId="{3DE98A9D-1B65-628F-9EC9-71FC9B3395E8}"/>
          </ac:spMkLst>
        </pc:spChg>
        <pc:spChg chg="add">
          <ac:chgData name="Ayanle Abdow Salad" userId="S::asalad@spartaglobal.com::2188e556-19f2-4fcb-801f-1b06cfb5a72a" providerId="AD" clId="Web-{1277900E-95DC-4DFA-B68A-3CA685492933}" dt="2023-02-08T13:28:49.994" v="126"/>
          <ac:spMkLst>
            <pc:docMk/>
            <pc:sldMk cId="4005376990" sldId="268"/>
            <ac:spMk id="35" creationId="{6A10670B-6568-4038-91D8-392C78C0CFE4}"/>
          </ac:spMkLst>
        </pc:spChg>
        <pc:spChg chg="add">
          <ac:chgData name="Ayanle Abdow Salad" userId="S::asalad@spartaglobal.com::2188e556-19f2-4fcb-801f-1b06cfb5a72a" providerId="AD" clId="Web-{1277900E-95DC-4DFA-B68A-3CA685492933}" dt="2023-02-08T13:28:49.994" v="126"/>
          <ac:spMkLst>
            <pc:docMk/>
            <pc:sldMk cId="4005376990" sldId="268"/>
            <ac:spMk id="37" creationId="{62163DB6-3EE7-474C-8726-1A05F7DE4229}"/>
          </ac:spMkLst>
        </pc:spChg>
        <pc:spChg chg="add">
          <ac:chgData name="Ayanle Abdow Salad" userId="S::asalad@spartaglobal.com::2188e556-19f2-4fcb-801f-1b06cfb5a72a" providerId="AD" clId="Web-{1277900E-95DC-4DFA-B68A-3CA685492933}" dt="2023-02-08T13:28:49.994" v="126"/>
          <ac:spMkLst>
            <pc:docMk/>
            <pc:sldMk cId="4005376990" sldId="268"/>
            <ac:spMk id="39" creationId="{F2EA518E-6C90-4FB8-9D88-C59B749893F3}"/>
          </ac:spMkLst>
        </pc:spChg>
        <pc:spChg chg="add">
          <ac:chgData name="Ayanle Abdow Salad" userId="S::asalad@spartaglobal.com::2188e556-19f2-4fcb-801f-1b06cfb5a72a" providerId="AD" clId="Web-{1277900E-95DC-4DFA-B68A-3CA685492933}" dt="2023-02-08T13:28:49.994" v="126"/>
          <ac:spMkLst>
            <pc:docMk/>
            <pc:sldMk cId="4005376990" sldId="268"/>
            <ac:spMk id="41" creationId="{51AFC3C9-5F6F-4B0C-B9BC-4538C1E6F3E3}"/>
          </ac:spMkLst>
        </pc:spChg>
        <pc:spChg chg="add">
          <ac:chgData name="Ayanle Abdow Salad" userId="S::asalad@spartaglobal.com::2188e556-19f2-4fcb-801f-1b06cfb5a72a" providerId="AD" clId="Web-{1277900E-95DC-4DFA-B68A-3CA685492933}" dt="2023-02-08T13:28:49.994" v="126"/>
          <ac:spMkLst>
            <pc:docMk/>
            <pc:sldMk cId="4005376990" sldId="268"/>
            <ac:spMk id="43" creationId="{BA844245-4805-4DD5-AF47-842A0B27FA79}"/>
          </ac:spMkLst>
        </pc:spChg>
        <pc:grpChg chg="add">
          <ac:chgData name="Ayanle Abdow Salad" userId="S::asalad@spartaglobal.com::2188e556-19f2-4fcb-801f-1b06cfb5a72a" providerId="AD" clId="Web-{1277900E-95DC-4DFA-B68A-3CA685492933}" dt="2023-02-08T13:28:49.994" v="126"/>
          <ac:grpSpMkLst>
            <pc:docMk/>
            <pc:sldMk cId="4005376990" sldId="268"/>
            <ac:grpSpMk id="7" creationId="{04E9F44E-02E7-4A97-B7DB-1DB0F1F4EB04}"/>
          </ac:grpSpMkLst>
        </pc:grpChg>
        <pc:grpChg chg="add">
          <ac:chgData name="Ayanle Abdow Salad" userId="S::asalad@spartaglobal.com::2188e556-19f2-4fcb-801f-1b06cfb5a72a" providerId="AD" clId="Web-{1277900E-95DC-4DFA-B68A-3CA685492933}" dt="2023-02-08T13:28:49.994" v="126"/>
          <ac:grpSpMkLst>
            <pc:docMk/>
            <pc:sldMk cId="4005376990" sldId="268"/>
            <ac:grpSpMk id="21" creationId="{3F22DE9C-F188-48E2-A82C-4434A8EEEA57}"/>
          </ac:grpSpMkLst>
        </pc:grpChg>
      </pc:sldChg>
      <pc:sldChg chg="addSp del mod modClrScheme chgLayout">
        <pc:chgData name="Ayanle Abdow Salad" userId="S::asalad@spartaglobal.com::2188e556-19f2-4fcb-801f-1b06cfb5a72a" providerId="AD" clId="Web-{1277900E-95DC-4DFA-B68A-3CA685492933}" dt="2023-02-08T13:20:04.637" v="8"/>
        <pc:sldMkLst>
          <pc:docMk/>
          <pc:sldMk cId="2249420625" sldId="269"/>
        </pc:sldMkLst>
        <pc:spChg chg="add">
          <ac:chgData name="Ayanle Abdow Salad" userId="S::asalad@spartaglobal.com::2188e556-19f2-4fcb-801f-1b06cfb5a72a" providerId="AD" clId="Web-{1277900E-95DC-4DFA-B68A-3CA685492933}" dt="2023-02-08T13:18:22.916" v="0"/>
          <ac:spMkLst>
            <pc:docMk/>
            <pc:sldMk cId="2249420625" sldId="269"/>
            <ac:spMk id="2" creationId="{DB4CF12E-F6AB-8851-11D9-7342E7D06DE4}"/>
          </ac:spMkLst>
        </pc:spChg>
        <pc:spChg chg="add">
          <ac:chgData name="Ayanle Abdow Salad" userId="S::asalad@spartaglobal.com::2188e556-19f2-4fcb-801f-1b06cfb5a72a" providerId="AD" clId="Web-{1277900E-95DC-4DFA-B68A-3CA685492933}" dt="2023-02-08T13:18:22.916" v="0"/>
          <ac:spMkLst>
            <pc:docMk/>
            <pc:sldMk cId="2249420625" sldId="269"/>
            <ac:spMk id="3" creationId="{C66B8D4C-612C-21DB-DD57-FBAD518C2FEA}"/>
          </ac:spMkLst>
        </pc:spChg>
        <pc:spChg chg="add">
          <ac:chgData name="Ayanle Abdow Salad" userId="S::asalad@spartaglobal.com::2188e556-19f2-4fcb-801f-1b06cfb5a72a" providerId="AD" clId="Web-{1277900E-95DC-4DFA-B68A-3CA685492933}" dt="2023-02-08T13:18:22.916" v="0"/>
          <ac:spMkLst>
            <pc:docMk/>
            <pc:sldMk cId="2249420625" sldId="269"/>
            <ac:spMk id="4" creationId="{EB3B47C0-CF47-D05B-F945-34B62B627553}"/>
          </ac:spMkLst>
        </pc:spChg>
        <pc:spChg chg="add">
          <ac:chgData name="Ayanle Abdow Salad" userId="S::asalad@spartaglobal.com::2188e556-19f2-4fcb-801f-1b06cfb5a72a" providerId="AD" clId="Web-{1277900E-95DC-4DFA-B68A-3CA685492933}" dt="2023-02-08T13:18:22.916" v="0"/>
          <ac:spMkLst>
            <pc:docMk/>
            <pc:sldMk cId="2249420625" sldId="269"/>
            <ac:spMk id="5" creationId="{32F7B2C8-C56D-9868-B354-6989260E8731}"/>
          </ac:spMkLst>
        </pc:spChg>
      </pc:sldChg>
      <pc:sldChg chg="modSp mod modClrScheme chgLayout">
        <pc:chgData name="Ayanle Abdow Salad" userId="S::asalad@spartaglobal.com::2188e556-19f2-4fcb-801f-1b06cfb5a72a" providerId="AD" clId="Web-{1277900E-95DC-4DFA-B68A-3CA685492933}" dt="2023-02-08T13:26:26.428" v="98" actId="20577"/>
        <pc:sldMkLst>
          <pc:docMk/>
          <pc:sldMk cId="1253261725" sldId="270"/>
        </pc:sldMkLst>
        <pc:spChg chg="mod ord">
          <ac:chgData name="Ayanle Abdow Salad" userId="S::asalad@spartaglobal.com::2188e556-19f2-4fcb-801f-1b06cfb5a72a" providerId="AD" clId="Web-{1277900E-95DC-4DFA-B68A-3CA685492933}" dt="2023-02-08T13:26:26.428" v="98" actId="20577"/>
          <ac:spMkLst>
            <pc:docMk/>
            <pc:sldMk cId="1253261725" sldId="270"/>
            <ac:spMk id="2" creationId="{8186FA77-41D7-A01A-1E4C-9F5541B2A000}"/>
          </ac:spMkLst>
        </pc:spChg>
        <pc:spChg chg="mod ord">
          <ac:chgData name="Ayanle Abdow Salad" userId="S::asalad@spartaglobal.com::2188e556-19f2-4fcb-801f-1b06cfb5a72a" providerId="AD" clId="Web-{1277900E-95DC-4DFA-B68A-3CA685492933}" dt="2023-02-08T13:19:16.137" v="1"/>
          <ac:spMkLst>
            <pc:docMk/>
            <pc:sldMk cId="1253261725" sldId="270"/>
            <ac:spMk id="3" creationId="{3DE98A9D-1B65-628F-9EC9-71FC9B3395E8}"/>
          </ac:spMkLst>
        </pc:spChg>
      </pc:sldChg>
      <pc:sldChg chg="modSp mod modClrScheme chgLayout">
        <pc:chgData name="Ayanle Abdow Salad" userId="S::asalad@spartaglobal.com::2188e556-19f2-4fcb-801f-1b06cfb5a72a" providerId="AD" clId="Web-{1277900E-95DC-4DFA-B68A-3CA685492933}" dt="2023-02-08T13:19:16.137" v="1"/>
        <pc:sldMkLst>
          <pc:docMk/>
          <pc:sldMk cId="3417941482" sldId="271"/>
        </pc:sldMkLst>
        <pc:spChg chg="mod ord">
          <ac:chgData name="Ayanle Abdow Salad" userId="S::asalad@spartaglobal.com::2188e556-19f2-4fcb-801f-1b06cfb5a72a" providerId="AD" clId="Web-{1277900E-95DC-4DFA-B68A-3CA685492933}" dt="2023-02-08T13:19:16.137" v="1"/>
          <ac:spMkLst>
            <pc:docMk/>
            <pc:sldMk cId="3417941482" sldId="271"/>
            <ac:spMk id="2" creationId="{8186FA77-41D7-A01A-1E4C-9F5541B2A000}"/>
          </ac:spMkLst>
        </pc:spChg>
        <pc:spChg chg="mod ord">
          <ac:chgData name="Ayanle Abdow Salad" userId="S::asalad@spartaglobal.com::2188e556-19f2-4fcb-801f-1b06cfb5a72a" providerId="AD" clId="Web-{1277900E-95DC-4DFA-B68A-3CA685492933}" dt="2023-02-08T13:19:16.137" v="1"/>
          <ac:spMkLst>
            <pc:docMk/>
            <pc:sldMk cId="3417941482" sldId="271"/>
            <ac:spMk id="3" creationId="{3DE98A9D-1B65-628F-9EC9-71FC9B3395E8}"/>
          </ac:spMkLst>
        </pc:spChg>
      </pc:sldChg>
      <pc:sldChg chg="modSp mod modClrScheme chgLayout">
        <pc:chgData name="Ayanle Abdow Salad" userId="S::asalad@spartaglobal.com::2188e556-19f2-4fcb-801f-1b06cfb5a72a" providerId="AD" clId="Web-{1277900E-95DC-4DFA-B68A-3CA685492933}" dt="2023-02-08T13:19:16.137" v="1"/>
        <pc:sldMkLst>
          <pc:docMk/>
          <pc:sldMk cId="3148677047" sldId="272"/>
        </pc:sldMkLst>
        <pc:spChg chg="mod ord">
          <ac:chgData name="Ayanle Abdow Salad" userId="S::asalad@spartaglobal.com::2188e556-19f2-4fcb-801f-1b06cfb5a72a" providerId="AD" clId="Web-{1277900E-95DC-4DFA-B68A-3CA685492933}" dt="2023-02-08T13:19:16.137" v="1"/>
          <ac:spMkLst>
            <pc:docMk/>
            <pc:sldMk cId="3148677047" sldId="272"/>
            <ac:spMk id="6" creationId="{5075B445-8113-7FD0-3F22-9732FED19735}"/>
          </ac:spMkLst>
        </pc:spChg>
        <pc:spChg chg="mod ord">
          <ac:chgData name="Ayanle Abdow Salad" userId="S::asalad@spartaglobal.com::2188e556-19f2-4fcb-801f-1b06cfb5a72a" providerId="AD" clId="Web-{1277900E-95DC-4DFA-B68A-3CA685492933}" dt="2023-02-08T13:19:16.137" v="1"/>
          <ac:spMkLst>
            <pc:docMk/>
            <pc:sldMk cId="3148677047" sldId="272"/>
            <ac:spMk id="17" creationId="{21E94348-734F-DA8D-EA28-CF2752EEE1B5}"/>
          </ac:spMkLst>
        </pc:spChg>
      </pc:sldChg>
      <pc:sldChg chg="addSp delSp modSp new mod setBg">
        <pc:chgData name="Ayanle Abdow Salad" userId="S::asalad@spartaglobal.com::2188e556-19f2-4fcb-801f-1b06cfb5a72a" providerId="AD" clId="Web-{1277900E-95DC-4DFA-B68A-3CA685492933}" dt="2023-02-08T13:30:16.168" v="134" actId="20577"/>
        <pc:sldMkLst>
          <pc:docMk/>
          <pc:sldMk cId="4107471360" sldId="273"/>
        </pc:sldMkLst>
        <pc:spChg chg="mod">
          <ac:chgData name="Ayanle Abdow Salad" userId="S::asalad@spartaglobal.com::2188e556-19f2-4fcb-801f-1b06cfb5a72a" providerId="AD" clId="Web-{1277900E-95DC-4DFA-B68A-3CA685492933}" dt="2023-02-08T13:27:51.727" v="110"/>
          <ac:spMkLst>
            <pc:docMk/>
            <pc:sldMk cId="4107471360" sldId="273"/>
            <ac:spMk id="2" creationId="{94C6A091-5395-2015-33B1-E5DBA1A05F9C}"/>
          </ac:spMkLst>
        </pc:spChg>
        <pc:spChg chg="mod">
          <ac:chgData name="Ayanle Abdow Salad" userId="S::asalad@spartaglobal.com::2188e556-19f2-4fcb-801f-1b06cfb5a72a" providerId="AD" clId="Web-{1277900E-95DC-4DFA-B68A-3CA685492933}" dt="2023-02-08T13:30:16.168" v="134" actId="20577"/>
          <ac:spMkLst>
            <pc:docMk/>
            <pc:sldMk cId="4107471360" sldId="273"/>
            <ac:spMk id="3" creationId="{659F5B70-3ED1-19A6-1D47-CE10EDD2BA83}"/>
          </ac:spMkLst>
        </pc:spChg>
        <pc:spChg chg="add del">
          <ac:chgData name="Ayanle Abdow Salad" userId="S::asalad@spartaglobal.com::2188e556-19f2-4fcb-801f-1b06cfb5a72a" providerId="AD" clId="Web-{1277900E-95DC-4DFA-B68A-3CA685492933}" dt="2023-02-08T13:27:27.539" v="105"/>
          <ac:spMkLst>
            <pc:docMk/>
            <pc:sldMk cId="4107471360" sldId="273"/>
            <ac:spMk id="8" creationId="{0A46F010-D160-4609-8979-FFD8C1EA6C43}"/>
          </ac:spMkLst>
        </pc:spChg>
        <pc:spChg chg="add del">
          <ac:chgData name="Ayanle Abdow Salad" userId="S::asalad@spartaglobal.com::2188e556-19f2-4fcb-801f-1b06cfb5a72a" providerId="AD" clId="Web-{1277900E-95DC-4DFA-B68A-3CA685492933}" dt="2023-02-08T13:27:27.539" v="105"/>
          <ac:spMkLst>
            <pc:docMk/>
            <pc:sldMk cId="4107471360" sldId="273"/>
            <ac:spMk id="10" creationId="{81B8C4F6-C3AC-4C94-8EC7-E4F7B7E9CDB6}"/>
          </ac:spMkLst>
        </pc:spChg>
        <pc:spChg chg="add del">
          <ac:chgData name="Ayanle Abdow Salad" userId="S::asalad@spartaglobal.com::2188e556-19f2-4fcb-801f-1b06cfb5a72a" providerId="AD" clId="Web-{1277900E-95DC-4DFA-B68A-3CA685492933}" dt="2023-02-08T13:27:27.539" v="105"/>
          <ac:spMkLst>
            <pc:docMk/>
            <pc:sldMk cId="4107471360" sldId="273"/>
            <ac:spMk id="40" creationId="{91328346-8BAD-4616-B50B-5CFDA5648D6A}"/>
          </ac:spMkLst>
        </pc:spChg>
        <pc:spChg chg="add del">
          <ac:chgData name="Ayanle Abdow Salad" userId="S::asalad@spartaglobal.com::2188e556-19f2-4fcb-801f-1b06cfb5a72a" providerId="AD" clId="Web-{1277900E-95DC-4DFA-B68A-3CA685492933}" dt="2023-02-08T13:27:35.039" v="107"/>
          <ac:spMkLst>
            <pc:docMk/>
            <pc:sldMk cId="4107471360" sldId="273"/>
            <ac:spMk id="42" creationId="{83030214-227F-42DB-9282-BBA6AF8D94A8}"/>
          </ac:spMkLst>
        </pc:spChg>
        <pc:spChg chg="add del">
          <ac:chgData name="Ayanle Abdow Salad" userId="S::asalad@spartaglobal.com::2188e556-19f2-4fcb-801f-1b06cfb5a72a" providerId="AD" clId="Web-{1277900E-95DC-4DFA-B68A-3CA685492933}" dt="2023-02-08T13:27:35.039" v="107"/>
          <ac:spMkLst>
            <pc:docMk/>
            <pc:sldMk cId="4107471360" sldId="273"/>
            <ac:spMk id="43" creationId="{0D7A9289-BAD1-4A78-979F-A655C886DBF5}"/>
          </ac:spMkLst>
        </pc:spChg>
        <pc:spChg chg="add del">
          <ac:chgData name="Ayanle Abdow Salad" userId="S::asalad@spartaglobal.com::2188e556-19f2-4fcb-801f-1b06cfb5a72a" providerId="AD" clId="Web-{1277900E-95DC-4DFA-B68A-3CA685492933}" dt="2023-02-08T13:27:51.696" v="109"/>
          <ac:spMkLst>
            <pc:docMk/>
            <pc:sldMk cId="4107471360" sldId="273"/>
            <ac:spMk id="45" creationId="{3A3C2D7E-3F2E-404E-9B30-CB12DC972D50}"/>
          </ac:spMkLst>
        </pc:spChg>
        <pc:spChg chg="add del">
          <ac:chgData name="Ayanle Abdow Salad" userId="S::asalad@spartaglobal.com::2188e556-19f2-4fcb-801f-1b06cfb5a72a" providerId="AD" clId="Web-{1277900E-95DC-4DFA-B68A-3CA685492933}" dt="2023-02-08T13:27:51.696" v="109"/>
          <ac:spMkLst>
            <pc:docMk/>
            <pc:sldMk cId="4107471360" sldId="273"/>
            <ac:spMk id="46" creationId="{F1F7FD00-BF97-4325-B7C2-E451F20840A7}"/>
          </ac:spMkLst>
        </pc:spChg>
        <pc:spChg chg="add del">
          <ac:chgData name="Ayanle Abdow Salad" userId="S::asalad@spartaglobal.com::2188e556-19f2-4fcb-801f-1b06cfb5a72a" providerId="AD" clId="Web-{1277900E-95DC-4DFA-B68A-3CA685492933}" dt="2023-02-08T13:27:51.696" v="109"/>
          <ac:spMkLst>
            <pc:docMk/>
            <pc:sldMk cId="4107471360" sldId="273"/>
            <ac:spMk id="47" creationId="{179B5294-DA4E-4926-B14A-DD6E07A12F67}"/>
          </ac:spMkLst>
        </pc:spChg>
        <pc:spChg chg="add">
          <ac:chgData name="Ayanle Abdow Salad" userId="S::asalad@spartaglobal.com::2188e556-19f2-4fcb-801f-1b06cfb5a72a" providerId="AD" clId="Web-{1277900E-95DC-4DFA-B68A-3CA685492933}" dt="2023-02-08T13:27:51.727" v="110"/>
          <ac:spMkLst>
            <pc:docMk/>
            <pc:sldMk cId="4107471360" sldId="273"/>
            <ac:spMk id="49" creationId="{0A46F010-D160-4609-8979-FFD8C1EA6C43}"/>
          </ac:spMkLst>
        </pc:spChg>
        <pc:spChg chg="add">
          <ac:chgData name="Ayanle Abdow Salad" userId="S::asalad@spartaglobal.com::2188e556-19f2-4fcb-801f-1b06cfb5a72a" providerId="AD" clId="Web-{1277900E-95DC-4DFA-B68A-3CA685492933}" dt="2023-02-08T13:27:51.727" v="110"/>
          <ac:spMkLst>
            <pc:docMk/>
            <pc:sldMk cId="4107471360" sldId="273"/>
            <ac:spMk id="50" creationId="{81B8C4F6-C3AC-4C94-8EC7-E4F7B7E9CDB6}"/>
          </ac:spMkLst>
        </pc:spChg>
        <pc:spChg chg="add">
          <ac:chgData name="Ayanle Abdow Salad" userId="S::asalad@spartaglobal.com::2188e556-19f2-4fcb-801f-1b06cfb5a72a" providerId="AD" clId="Web-{1277900E-95DC-4DFA-B68A-3CA685492933}" dt="2023-02-08T13:27:51.727" v="110"/>
          <ac:spMkLst>
            <pc:docMk/>
            <pc:sldMk cId="4107471360" sldId="273"/>
            <ac:spMk id="53" creationId="{91328346-8BAD-4616-B50B-5CFDA5648D6A}"/>
          </ac:spMkLst>
        </pc:spChg>
        <pc:grpChg chg="add del">
          <ac:chgData name="Ayanle Abdow Salad" userId="S::asalad@spartaglobal.com::2188e556-19f2-4fcb-801f-1b06cfb5a72a" providerId="AD" clId="Web-{1277900E-95DC-4DFA-B68A-3CA685492933}" dt="2023-02-08T13:27:27.539" v="105"/>
          <ac:grpSpMkLst>
            <pc:docMk/>
            <pc:sldMk cId="4107471360" sldId="273"/>
            <ac:grpSpMk id="12" creationId="{0B789310-9859-4942-98C8-3D2F12AAAE73}"/>
          </ac:grpSpMkLst>
        </pc:grpChg>
        <pc:grpChg chg="add del">
          <ac:chgData name="Ayanle Abdow Salad" userId="S::asalad@spartaglobal.com::2188e556-19f2-4fcb-801f-1b06cfb5a72a" providerId="AD" clId="Web-{1277900E-95DC-4DFA-B68A-3CA685492933}" dt="2023-02-08T13:27:27.539" v="105"/>
          <ac:grpSpMkLst>
            <pc:docMk/>
            <pc:sldMk cId="4107471360" sldId="273"/>
            <ac:grpSpMk id="26" creationId="{6F1CEC7A-E419-4950-AA57-B00546C29CAF}"/>
          </ac:grpSpMkLst>
        </pc:grpChg>
        <pc:grpChg chg="add">
          <ac:chgData name="Ayanle Abdow Salad" userId="S::asalad@spartaglobal.com::2188e556-19f2-4fcb-801f-1b06cfb5a72a" providerId="AD" clId="Web-{1277900E-95DC-4DFA-B68A-3CA685492933}" dt="2023-02-08T13:27:51.727" v="110"/>
          <ac:grpSpMkLst>
            <pc:docMk/>
            <pc:sldMk cId="4107471360" sldId="273"/>
            <ac:grpSpMk id="51" creationId="{0B789310-9859-4942-98C8-3D2F12AAAE73}"/>
          </ac:grpSpMkLst>
        </pc:grpChg>
        <pc:grpChg chg="add">
          <ac:chgData name="Ayanle Abdow Salad" userId="S::asalad@spartaglobal.com::2188e556-19f2-4fcb-801f-1b06cfb5a72a" providerId="AD" clId="Web-{1277900E-95DC-4DFA-B68A-3CA685492933}" dt="2023-02-08T13:27:51.727" v="110"/>
          <ac:grpSpMkLst>
            <pc:docMk/>
            <pc:sldMk cId="4107471360" sldId="273"/>
            <ac:grpSpMk id="52" creationId="{6F1CEC7A-E419-4950-AA57-B00546C29CAF}"/>
          </ac:grpSpMkLst>
        </pc:grpChg>
      </pc:sldChg>
      <pc:sldMasterChg chg="del delSldLayout">
        <pc:chgData name="Ayanle Abdow Salad" userId="S::asalad@spartaglobal.com::2188e556-19f2-4fcb-801f-1b06cfb5a72a" providerId="AD" clId="Web-{1277900E-95DC-4DFA-B68A-3CA685492933}" dt="2023-02-08T13:19:16.137" v="1"/>
        <pc:sldMasterMkLst>
          <pc:docMk/>
          <pc:sldMasterMk cId="3553669272" sldId="2147483742"/>
        </pc:sldMasterMkLst>
        <pc:sldLayoutChg chg="del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553669272" sldId="2147483742"/>
            <pc:sldLayoutMk cId="3664577328" sldId="2147483743"/>
          </pc:sldLayoutMkLst>
        </pc:sldLayoutChg>
        <pc:sldLayoutChg chg="del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553669272" sldId="2147483742"/>
            <pc:sldLayoutMk cId="3031731925" sldId="2147483744"/>
          </pc:sldLayoutMkLst>
        </pc:sldLayoutChg>
        <pc:sldLayoutChg chg="del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553669272" sldId="2147483742"/>
            <pc:sldLayoutMk cId="1944800620" sldId="2147483745"/>
          </pc:sldLayoutMkLst>
        </pc:sldLayoutChg>
        <pc:sldLayoutChg chg="del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553669272" sldId="2147483742"/>
            <pc:sldLayoutMk cId="701403190" sldId="2147483746"/>
          </pc:sldLayoutMkLst>
        </pc:sldLayoutChg>
        <pc:sldLayoutChg chg="del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553669272" sldId="2147483742"/>
            <pc:sldLayoutMk cId="2715699239" sldId="2147483747"/>
          </pc:sldLayoutMkLst>
        </pc:sldLayoutChg>
        <pc:sldLayoutChg chg="del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553669272" sldId="2147483742"/>
            <pc:sldLayoutMk cId="3153123681" sldId="2147483748"/>
          </pc:sldLayoutMkLst>
        </pc:sldLayoutChg>
        <pc:sldLayoutChg chg="del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553669272" sldId="2147483742"/>
            <pc:sldLayoutMk cId="799003695" sldId="2147483749"/>
          </pc:sldLayoutMkLst>
        </pc:sldLayoutChg>
        <pc:sldLayoutChg chg="del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553669272" sldId="2147483742"/>
            <pc:sldLayoutMk cId="2145085692" sldId="2147483750"/>
          </pc:sldLayoutMkLst>
        </pc:sldLayoutChg>
        <pc:sldLayoutChg chg="del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553669272" sldId="2147483742"/>
            <pc:sldLayoutMk cId="3063557579" sldId="2147483751"/>
          </pc:sldLayoutMkLst>
        </pc:sldLayoutChg>
        <pc:sldLayoutChg chg="del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553669272" sldId="2147483742"/>
            <pc:sldLayoutMk cId="1342691867" sldId="2147483752"/>
          </pc:sldLayoutMkLst>
        </pc:sldLayoutChg>
        <pc:sldLayoutChg chg="del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553669272" sldId="2147483742"/>
            <pc:sldLayoutMk cId="4207485809" sldId="2147483753"/>
          </pc:sldLayoutMkLst>
        </pc:sldLayoutChg>
        <pc:sldLayoutChg chg="del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553669272" sldId="2147483742"/>
            <pc:sldLayoutMk cId="1059435536" sldId="2147483754"/>
          </pc:sldLayoutMkLst>
        </pc:sldLayoutChg>
        <pc:sldLayoutChg chg="del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553669272" sldId="2147483742"/>
            <pc:sldLayoutMk cId="3745729950" sldId="2147483755"/>
          </pc:sldLayoutMkLst>
        </pc:sldLayoutChg>
        <pc:sldLayoutChg chg="del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553669272" sldId="2147483742"/>
            <pc:sldLayoutMk cId="2688231553" sldId="2147483756"/>
          </pc:sldLayoutMkLst>
        </pc:sldLayoutChg>
        <pc:sldLayoutChg chg="del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553669272" sldId="2147483742"/>
            <pc:sldLayoutMk cId="4204786800" sldId="2147483757"/>
          </pc:sldLayoutMkLst>
        </pc:sldLayoutChg>
        <pc:sldLayoutChg chg="del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553669272" sldId="2147483742"/>
            <pc:sldLayoutMk cId="3720157367" sldId="2147483758"/>
          </pc:sldLayoutMkLst>
        </pc:sldLayoutChg>
      </pc:sldMasterChg>
      <pc:sldMasterChg chg="add addSldLayout modSldLayout">
        <pc:chgData name="Ayanle Abdow Salad" userId="S::asalad@spartaglobal.com::2188e556-19f2-4fcb-801f-1b06cfb5a72a" providerId="AD" clId="Web-{1277900E-95DC-4DFA-B68A-3CA685492933}" dt="2023-02-08T13:19:16.137" v="1"/>
        <pc:sldMasterMkLst>
          <pc:docMk/>
          <pc:sldMasterMk cId="3252905806" sldId="2147483759"/>
        </pc:sldMasterMkLst>
        <pc:sldLayoutChg chg="add mod replId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252905806" sldId="2147483759"/>
            <pc:sldLayoutMk cId="1228736837" sldId="2147483760"/>
          </pc:sldLayoutMkLst>
        </pc:sldLayoutChg>
        <pc:sldLayoutChg chg="add mod replId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252905806" sldId="2147483759"/>
            <pc:sldLayoutMk cId="4240467520" sldId="2147483761"/>
          </pc:sldLayoutMkLst>
        </pc:sldLayoutChg>
        <pc:sldLayoutChg chg="add mod replId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252905806" sldId="2147483759"/>
            <pc:sldLayoutMk cId="3780384994" sldId="2147483762"/>
          </pc:sldLayoutMkLst>
        </pc:sldLayoutChg>
        <pc:sldLayoutChg chg="add mod replId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252905806" sldId="2147483759"/>
            <pc:sldLayoutMk cId="1197965724" sldId="2147483763"/>
          </pc:sldLayoutMkLst>
        </pc:sldLayoutChg>
        <pc:sldLayoutChg chg="add mod replId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252905806" sldId="2147483759"/>
            <pc:sldLayoutMk cId="3135304292" sldId="2147483764"/>
          </pc:sldLayoutMkLst>
        </pc:sldLayoutChg>
        <pc:sldLayoutChg chg="add mod replId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252905806" sldId="2147483759"/>
            <pc:sldLayoutMk cId="3503982676" sldId="2147483765"/>
          </pc:sldLayoutMkLst>
        </pc:sldLayoutChg>
        <pc:sldLayoutChg chg="add mod replId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252905806" sldId="2147483759"/>
            <pc:sldLayoutMk cId="2915492521" sldId="2147483766"/>
          </pc:sldLayoutMkLst>
        </pc:sldLayoutChg>
        <pc:sldLayoutChg chg="add mod replId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252905806" sldId="2147483759"/>
            <pc:sldLayoutMk cId="2881023267" sldId="2147483767"/>
          </pc:sldLayoutMkLst>
        </pc:sldLayoutChg>
        <pc:sldLayoutChg chg="add mod replId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252905806" sldId="2147483759"/>
            <pc:sldLayoutMk cId="444284130" sldId="2147483768"/>
          </pc:sldLayoutMkLst>
        </pc:sldLayoutChg>
        <pc:sldLayoutChg chg="add mod replId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252905806" sldId="2147483759"/>
            <pc:sldLayoutMk cId="2387724865" sldId="2147483769"/>
          </pc:sldLayoutMkLst>
        </pc:sldLayoutChg>
        <pc:sldLayoutChg chg="add mod replId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252905806" sldId="2147483759"/>
            <pc:sldLayoutMk cId="3445710577" sldId="2147483770"/>
          </pc:sldLayoutMkLst>
        </pc:sldLayoutChg>
        <pc:sldLayoutChg chg="add mod replId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252905806" sldId="2147483759"/>
            <pc:sldLayoutMk cId="76557119" sldId="2147483771"/>
          </pc:sldLayoutMkLst>
        </pc:sldLayoutChg>
        <pc:sldLayoutChg chg="add mod replId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252905806" sldId="2147483759"/>
            <pc:sldLayoutMk cId="2437900324" sldId="2147483772"/>
          </pc:sldLayoutMkLst>
        </pc:sldLayoutChg>
        <pc:sldLayoutChg chg="add mod replId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252905806" sldId="2147483759"/>
            <pc:sldLayoutMk cId="2145462716" sldId="2147483773"/>
          </pc:sldLayoutMkLst>
        </pc:sldLayoutChg>
        <pc:sldLayoutChg chg="add mod replId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252905806" sldId="2147483759"/>
            <pc:sldLayoutMk cId="2262397412" sldId="2147483774"/>
          </pc:sldLayoutMkLst>
        </pc:sldLayoutChg>
        <pc:sldLayoutChg chg="add mod replId">
          <pc:chgData name="Ayanle Abdow Salad" userId="S::asalad@spartaglobal.com::2188e556-19f2-4fcb-801f-1b06cfb5a72a" providerId="AD" clId="Web-{1277900E-95DC-4DFA-B68A-3CA685492933}" dt="2023-02-08T13:19:16.137" v="1"/>
          <pc:sldLayoutMkLst>
            <pc:docMk/>
            <pc:sldMasterMk cId="3252905806" sldId="2147483759"/>
            <pc:sldLayoutMk cId="2177435426" sldId="21474837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3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2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71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7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90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62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9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3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6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6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0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8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2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8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0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9351-EACF-2BF9-6E5D-008DFD399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219061"/>
            <a:ext cx="8915399" cy="1558320"/>
          </a:xfrm>
        </p:spPr>
        <p:txBody>
          <a:bodyPr>
            <a:noAutofit/>
          </a:bodyPr>
          <a:lstStyle/>
          <a:p>
            <a:r>
              <a:rPr lang="en-US" sz="4400" dirty="0"/>
              <a:t>Building, Testing, and Deploying Docker Applications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0C168-85C0-81A2-0729-9A49BAA08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Ayanle Salad, MEng </a:t>
            </a:r>
          </a:p>
          <a:p>
            <a:r>
              <a:rPr lang="en-US" dirty="0"/>
              <a:t>Junior DevOps Engineer</a:t>
            </a:r>
          </a:p>
          <a:p>
            <a:r>
              <a:rPr lang="en-US" dirty="0"/>
              <a:t>https://github.com/ASalad42/Build-deploy-Microservices-with-Docker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63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E9BDBF68-E48B-D224-5608-D5D30F7AA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1581150"/>
            <a:ext cx="115919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702F8A-891A-BBD6-1C97-3F3CB46C69EB}"/>
              </a:ext>
            </a:extLst>
          </p:cNvPr>
          <p:cNvSpPr txBox="1"/>
          <p:nvPr/>
        </p:nvSpPr>
        <p:spPr>
          <a:xfrm>
            <a:off x="3088433" y="941811"/>
            <a:ext cx="515982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The Production Stage </a:t>
            </a:r>
            <a:endParaRPr lang="en-GB" sz="20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F65D6847-F9C2-88EE-C966-A65750E1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398"/>
            <a:ext cx="12192000" cy="524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721F57-D6D7-5263-6F58-FE2E16E4D59F}"/>
              </a:ext>
            </a:extLst>
          </p:cNvPr>
          <p:cNvSpPr txBox="1"/>
          <p:nvPr/>
        </p:nvSpPr>
        <p:spPr>
          <a:xfrm>
            <a:off x="2360645" y="671804"/>
            <a:ext cx="754846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Pushing built production images to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DockerHub</a:t>
            </a:r>
            <a:endParaRPr lang="en-GB" sz="20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7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B62A4BD3-F721-0C83-E0C3-B28119FC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89141"/>
            <a:ext cx="10972800" cy="566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ED538C-CEEE-D063-9BA1-34FE48608B24}"/>
              </a:ext>
            </a:extLst>
          </p:cNvPr>
          <p:cNvSpPr txBox="1"/>
          <p:nvPr/>
        </p:nvSpPr>
        <p:spPr>
          <a:xfrm>
            <a:off x="1790936" y="466530"/>
            <a:ext cx="807929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Elastic Beanstalk pulls images from 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DockerHub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and deploys App</a:t>
            </a:r>
            <a:endParaRPr lang="en-GB" sz="20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3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6FA77-41D7-A01A-1E4C-9F5541B2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3" y="782782"/>
            <a:ext cx="9008254" cy="34104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Thank You for Listening 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0537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6A091-5395-2015-33B1-E5DBA1A0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2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5B70-3ED1-19A6-1D47-CE10EDD2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Introducing the Development Workflow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b="1" dirty="0"/>
              <a:t>Multi-Container Project outline </a:t>
            </a:r>
            <a:endParaRPr lang="en-US" b="1"/>
          </a:p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Complex Fibonacci Calculator App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b="1" dirty="0"/>
              <a:t>Project Flow</a:t>
            </a:r>
          </a:p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The Development Stage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Containerized Multiple Services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b="1" dirty="0"/>
              <a:t>Continuous Integration Workflow </a:t>
            </a:r>
            <a:endParaRPr lang="en-US" b="1"/>
          </a:p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The Production Stage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Pushing built production images to </a:t>
            </a:r>
            <a:r>
              <a:rPr lang="en-US" b="1" dirty="0" err="1">
                <a:ea typeface="+mn-lt"/>
                <a:cs typeface="+mn-lt"/>
              </a:rPr>
              <a:t>DockerHub</a:t>
            </a:r>
            <a:endParaRPr lang="en-US" err="1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b="1" dirty="0"/>
              <a:t>Multi-Container Deployment to AWS</a:t>
            </a:r>
            <a:endParaRPr lang="en-US" b="1"/>
          </a:p>
          <a:p>
            <a:pPr>
              <a:lnSpc>
                <a:spcPct val="90000"/>
              </a:lnSpc>
            </a:pPr>
            <a:endParaRPr lang="en-US" b="1"/>
          </a:p>
          <a:p>
            <a:pPr>
              <a:lnSpc>
                <a:spcPct val="90000"/>
              </a:lnSpc>
            </a:pPr>
            <a:endParaRPr lang="en-US" b="1"/>
          </a:p>
          <a:p>
            <a:pPr>
              <a:lnSpc>
                <a:spcPct val="90000"/>
              </a:lnSpc>
            </a:pPr>
            <a:endParaRPr lang="en-US" b="1"/>
          </a:p>
          <a:p>
            <a:pPr>
              <a:lnSpc>
                <a:spcPct val="90000"/>
              </a:lnSpc>
            </a:pPr>
            <a:endParaRPr lang="en-US" b="1"/>
          </a:p>
          <a:p>
            <a:pPr>
              <a:lnSpc>
                <a:spcPct val="90000"/>
              </a:lnSpc>
            </a:pPr>
            <a:endParaRPr lang="en-US" b="1"/>
          </a:p>
          <a:p>
            <a:pPr>
              <a:lnSpc>
                <a:spcPct val="90000"/>
              </a:lnSpc>
            </a:pPr>
            <a:endParaRPr lang="en-US" b="1"/>
          </a:p>
          <a:p>
            <a:pPr>
              <a:lnSpc>
                <a:spcPct val="90000"/>
              </a:lnSpc>
            </a:pPr>
            <a:endParaRPr lang="en-US" b="1"/>
          </a:p>
          <a:p>
            <a:pPr>
              <a:lnSpc>
                <a:spcPct val="90000"/>
              </a:lnSpc>
            </a:pPr>
            <a:endParaRPr lang="en-US" b="1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7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10C520-9812-F93B-C0F1-66E9BD292DD3}"/>
              </a:ext>
            </a:extLst>
          </p:cNvPr>
          <p:cNvSpPr/>
          <p:nvPr/>
        </p:nvSpPr>
        <p:spPr>
          <a:xfrm>
            <a:off x="1480019" y="2946272"/>
            <a:ext cx="1709763" cy="9654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Feature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D489B-68C8-6AAF-314F-1DBA56BA400D}"/>
              </a:ext>
            </a:extLst>
          </p:cNvPr>
          <p:cNvSpPr/>
          <p:nvPr/>
        </p:nvSpPr>
        <p:spPr>
          <a:xfrm>
            <a:off x="4470212" y="2946271"/>
            <a:ext cx="1709763" cy="9654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Main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156F79-F359-76B9-06E5-240FEDBC858D}"/>
              </a:ext>
            </a:extLst>
          </p:cNvPr>
          <p:cNvSpPr/>
          <p:nvPr/>
        </p:nvSpPr>
        <p:spPr>
          <a:xfrm>
            <a:off x="7276475" y="2946270"/>
            <a:ext cx="1709763" cy="9654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Travis CI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36F3-B85A-16D2-00F9-B895A3AAC432}"/>
              </a:ext>
            </a:extLst>
          </p:cNvPr>
          <p:cNvSpPr/>
          <p:nvPr/>
        </p:nvSpPr>
        <p:spPr>
          <a:xfrm>
            <a:off x="10082738" y="2946270"/>
            <a:ext cx="1709763" cy="965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AWS hosting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52DC7-4B96-0D9D-2AAD-C21DA0E4D6B2}"/>
              </a:ext>
            </a:extLst>
          </p:cNvPr>
          <p:cNvSpPr txBox="1"/>
          <p:nvPr/>
        </p:nvSpPr>
        <p:spPr>
          <a:xfrm>
            <a:off x="1661396" y="6418596"/>
            <a:ext cx="1347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ASalad42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3C281-74EE-0B1C-466A-E5CA234EB86F}"/>
              </a:ext>
            </a:extLst>
          </p:cNvPr>
          <p:cNvSpPr txBox="1"/>
          <p:nvPr/>
        </p:nvSpPr>
        <p:spPr>
          <a:xfrm>
            <a:off x="68896" y="3244331"/>
            <a:ext cx="11451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Branches</a:t>
            </a:r>
            <a:endParaRPr lang="en-GB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308A0D-05AA-0739-25D4-9B02D3CFF20D}"/>
              </a:ext>
            </a:extLst>
          </p:cNvPr>
          <p:cNvSpPr/>
          <p:nvPr/>
        </p:nvSpPr>
        <p:spPr>
          <a:xfrm>
            <a:off x="1480019" y="2145844"/>
            <a:ext cx="4699956" cy="7567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GitHub Repo</a:t>
            </a:r>
            <a:endParaRPr lang="en-GB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5BF62-94D9-E061-5AF6-1997573C27C3}"/>
              </a:ext>
            </a:extLst>
          </p:cNvPr>
          <p:cNvSpPr txBox="1"/>
          <p:nvPr/>
        </p:nvSpPr>
        <p:spPr>
          <a:xfrm>
            <a:off x="3257412" y="3105831"/>
            <a:ext cx="1145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Pull Request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2B3766-171E-C2EB-F70D-06CF82B18841}"/>
              </a:ext>
            </a:extLst>
          </p:cNvPr>
          <p:cNvCxnSpPr>
            <a:cxnSpLocks/>
          </p:cNvCxnSpPr>
          <p:nvPr/>
        </p:nvCxnSpPr>
        <p:spPr>
          <a:xfrm flipV="1">
            <a:off x="2334900" y="3999092"/>
            <a:ext cx="0" cy="1375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4A75F4-0F4A-05AB-8FA0-DACAD822CAA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189782" y="3429000"/>
            <a:ext cx="12804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B7D779-3A50-C9DD-6489-7CE4FD310AD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6179975" y="3428999"/>
            <a:ext cx="10965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FB842B-1CB2-E25C-9EB7-D7072174DE2F}"/>
              </a:ext>
            </a:extLst>
          </p:cNvPr>
          <p:cNvCxnSpPr>
            <a:cxnSpLocks/>
          </p:cNvCxnSpPr>
          <p:nvPr/>
        </p:nvCxnSpPr>
        <p:spPr>
          <a:xfrm flipV="1">
            <a:off x="8986238" y="3428997"/>
            <a:ext cx="10965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3F0F477A-16EE-2184-6BFB-BE82EFDFFDC6}"/>
              </a:ext>
            </a:extLst>
          </p:cNvPr>
          <p:cNvSpPr/>
          <p:nvPr/>
        </p:nvSpPr>
        <p:spPr>
          <a:xfrm>
            <a:off x="1115821" y="2946270"/>
            <a:ext cx="228937" cy="965457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Desktop And Laptop Icon - Download in Line Style">
            <a:extLst>
              <a:ext uri="{FF2B5EF4-FFF2-40B4-BE49-F238E27FC236}">
                <a16:creationId xmlns:a16="http://schemas.microsoft.com/office/drawing/2014/main" id="{06B77021-552B-36A6-410E-442206091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15" y="5324157"/>
            <a:ext cx="1145169" cy="114516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EB095D-4F02-6FF0-8865-8F77D9D0AFC7}"/>
              </a:ext>
            </a:extLst>
          </p:cNvPr>
          <p:cNvSpPr txBox="1"/>
          <p:nvPr/>
        </p:nvSpPr>
        <p:spPr>
          <a:xfrm>
            <a:off x="3893975" y="953745"/>
            <a:ext cx="44040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Development Workflow </a:t>
            </a:r>
            <a:endParaRPr lang="en-GB" sz="20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2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FA77-41D7-A01A-1E4C-9F5541B2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Multi-Container 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8A9D-1B65-628F-9EC9-71FC9B33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dirty="0"/>
              <a:t>Aim: Build, test and deploy multi-container application ( Complex Fibonacci Calculator) on AWS </a:t>
            </a:r>
            <a:endParaRPr lang="en-US" dirty="0"/>
          </a:p>
          <a:p>
            <a:endParaRPr lang="en-GB" dirty="0"/>
          </a:p>
          <a:p>
            <a:r>
              <a:rPr lang="en-GB" dirty="0"/>
              <a:t>Tech Stack:</a:t>
            </a:r>
          </a:p>
          <a:p>
            <a:pPr lvl="1"/>
            <a:r>
              <a:rPr lang="en-GB" dirty="0"/>
              <a:t>Docker &amp; </a:t>
            </a:r>
            <a:r>
              <a:rPr lang="en-GB" dirty="0" err="1"/>
              <a:t>DockerHub</a:t>
            </a:r>
            <a:endParaRPr lang="en-GB" dirty="0"/>
          </a:p>
          <a:p>
            <a:pPr lvl="1"/>
            <a:r>
              <a:rPr lang="en-GB" dirty="0"/>
              <a:t>Git &amp; GitHub</a:t>
            </a:r>
          </a:p>
          <a:p>
            <a:pPr lvl="1"/>
            <a:r>
              <a:rPr lang="en-GB" dirty="0"/>
              <a:t>Travis CI </a:t>
            </a:r>
          </a:p>
          <a:p>
            <a:pPr lvl="1"/>
            <a:r>
              <a:rPr lang="en-GB" dirty="0"/>
              <a:t>AWS </a:t>
            </a:r>
          </a:p>
          <a:p>
            <a:pPr lvl="1"/>
            <a:r>
              <a:rPr lang="en-GB" dirty="0">
                <a:ea typeface="+mn-lt"/>
                <a:cs typeface="+mn-lt"/>
              </a:rPr>
              <a:t>Code Editor (Visual Studio Code used in this project)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Prerequisites:</a:t>
            </a:r>
          </a:p>
          <a:p>
            <a:pPr lvl="1"/>
            <a:r>
              <a:rPr lang="en-GB" dirty="0"/>
              <a:t>Node.js </a:t>
            </a:r>
          </a:p>
          <a:p>
            <a:pPr lvl="1"/>
            <a:r>
              <a:rPr lang="en-GB" dirty="0"/>
              <a:t>Create react app globally and generate the 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25326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CE80D49-BBB0-3AEC-70AA-A2ADE99F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996820"/>
            <a:ext cx="806767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B0B5C-460A-2BE9-C351-B64C95289EC5}"/>
              </a:ext>
            </a:extLst>
          </p:cNvPr>
          <p:cNvSpPr txBox="1"/>
          <p:nvPr/>
        </p:nvSpPr>
        <p:spPr>
          <a:xfrm>
            <a:off x="3809999" y="568389"/>
            <a:ext cx="476992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Complex Fibonacci Calculator App</a:t>
            </a:r>
            <a:endParaRPr lang="en-GB" sz="20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5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194AFE50-29FA-2920-70A3-6C1AFAFFB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1173894"/>
            <a:ext cx="5576081" cy="451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075B445-8113-7FD0-3F22-9732FED1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  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E94348-734F-DA8D-EA28-CF2752EEE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/>
              <a:t>Development Stage:</a:t>
            </a:r>
          </a:p>
          <a:p>
            <a:pPr marL="285750" indent="-285750">
              <a:buFont typeface="Arial" charset="2"/>
              <a:buChar char="•"/>
            </a:pPr>
            <a:r>
              <a:rPr lang="en-GB" dirty="0"/>
              <a:t>Dev files (</a:t>
            </a:r>
            <a:r>
              <a:rPr lang="en-GB" dirty="0" err="1"/>
              <a:t>Dockerfile.dev</a:t>
            </a:r>
            <a:r>
              <a:rPr lang="en-GB" dirty="0"/>
              <a:t>)</a:t>
            </a:r>
          </a:p>
          <a:p>
            <a:pPr marL="285750" indent="-285750">
              <a:buFont typeface="Arial" charset="2"/>
              <a:buChar char="•"/>
            </a:pPr>
            <a:r>
              <a:rPr lang="en-GB" dirty="0"/>
              <a:t>Docker-compose</a:t>
            </a:r>
          </a:p>
          <a:p>
            <a:pPr marL="285750" indent="-285750">
              <a:buFont typeface="Arial" charset="2"/>
              <a:buChar char="•"/>
            </a:pPr>
            <a:r>
              <a:rPr lang="en-GB" dirty="0">
                <a:ea typeface="+mn-lt"/>
                <a:cs typeface="+mn-lt"/>
              </a:rPr>
              <a:t>7 containers built (one extra for nginx routing)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Continuous Integration (CI) Stage:</a:t>
            </a:r>
          </a:p>
          <a:p>
            <a:pPr marL="285750" indent="-285750">
              <a:buFont typeface="Arial" charset="2"/>
              <a:buChar char="•"/>
            </a:pPr>
            <a:r>
              <a:rPr lang="en-GB" dirty="0"/>
              <a:t>Link GitHub, Travis CI, </a:t>
            </a:r>
            <a:r>
              <a:rPr lang="en-GB" dirty="0" err="1"/>
              <a:t>DockerHub</a:t>
            </a:r>
            <a:endParaRPr lang="en-GB" dirty="0"/>
          </a:p>
          <a:p>
            <a:pPr marL="285750" indent="-285750">
              <a:buFont typeface="Arial" charset="2"/>
              <a:buChar char="•"/>
            </a:pPr>
            <a:r>
              <a:rPr lang="en-GB" dirty="0"/>
              <a:t>Travis config file </a:t>
            </a:r>
          </a:p>
          <a:p>
            <a:pPr marL="285750" indent="-285750">
              <a:buFont typeface="Arial" charset="2"/>
              <a:buChar char="•"/>
            </a:pPr>
            <a:endParaRPr lang="en-GB" dirty="0"/>
          </a:p>
          <a:p>
            <a:r>
              <a:rPr lang="en-GB" dirty="0">
                <a:ea typeface="+mn-lt"/>
                <a:cs typeface="+mn-lt"/>
              </a:rPr>
              <a:t>Production Stage:</a:t>
            </a:r>
          </a:p>
          <a:p>
            <a:pPr marL="285750" indent="-285750">
              <a:buFont typeface="Arial" charset="2"/>
              <a:buChar char="•"/>
            </a:pPr>
            <a:r>
              <a:rPr lang="en-GB" dirty="0"/>
              <a:t>Prod files (</a:t>
            </a:r>
            <a:r>
              <a:rPr lang="en-GB" dirty="0" err="1"/>
              <a:t>Dockerfile</a:t>
            </a:r>
            <a:r>
              <a:rPr lang="en-GB" dirty="0"/>
              <a:t>)</a:t>
            </a:r>
          </a:p>
          <a:p>
            <a:pPr marL="285750" indent="-285750">
              <a:buFont typeface="Arial" charset="2"/>
              <a:buChar char="•"/>
            </a:pPr>
            <a:r>
              <a:rPr lang="en-GB" dirty="0"/>
              <a:t>Connect </a:t>
            </a:r>
            <a:r>
              <a:rPr lang="en-GB" dirty="0">
                <a:ea typeface="+mn-lt"/>
                <a:cs typeface="+mn-lt"/>
              </a:rPr>
              <a:t>Elastic Beanstalk, RDS (Postgres) and </a:t>
            </a:r>
            <a:r>
              <a:rPr lang="en-GB" dirty="0" err="1">
                <a:ea typeface="+mn-lt"/>
                <a:cs typeface="+mn-lt"/>
              </a:rPr>
              <a:t>ElastiCache</a:t>
            </a:r>
            <a:r>
              <a:rPr lang="en-GB" dirty="0">
                <a:ea typeface="+mn-lt"/>
                <a:cs typeface="+mn-lt"/>
              </a:rPr>
              <a:t> (Redis)</a:t>
            </a:r>
          </a:p>
          <a:p>
            <a:pPr marL="285750" indent="-285750">
              <a:buFont typeface="Arial" charset="2"/>
              <a:buChar char="•"/>
            </a:pPr>
            <a:r>
              <a:rPr lang="en-GB" dirty="0"/>
              <a:t>Deploy Application</a:t>
            </a:r>
          </a:p>
        </p:txBody>
      </p:sp>
    </p:spTree>
    <p:extLst>
      <p:ext uri="{BB962C8B-B14F-4D97-AF65-F5344CB8AC3E}">
        <p14:creationId xmlns:p14="http://schemas.microsoft.com/office/powerpoint/2010/main" val="139556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BEAF0B1-BF62-79D9-A437-005AEF407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841241"/>
            <a:ext cx="115347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CA4C8F-4E8C-BB70-F42B-DB044380916F}"/>
              </a:ext>
            </a:extLst>
          </p:cNvPr>
          <p:cNvSpPr txBox="1"/>
          <p:nvPr/>
        </p:nvSpPr>
        <p:spPr>
          <a:xfrm>
            <a:off x="3489649" y="1060579"/>
            <a:ext cx="492656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The Development Stage </a:t>
            </a:r>
            <a:endParaRPr lang="en-GB" sz="20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0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F4D9C71D-C119-CDA0-3909-D5E32766E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66" y="1442522"/>
            <a:ext cx="9436067" cy="527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1D0A70-07B3-CE3E-21E4-62767D7E3AEC}"/>
              </a:ext>
            </a:extLst>
          </p:cNvPr>
          <p:cNvSpPr txBox="1"/>
          <p:nvPr/>
        </p:nvSpPr>
        <p:spPr>
          <a:xfrm>
            <a:off x="3666930" y="757811"/>
            <a:ext cx="464664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Containerized Multiple Services </a:t>
            </a:r>
            <a:endParaRPr lang="en-GB" sz="20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5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75B445-8113-7FD0-3F22-9732FED1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Workflow 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E94348-734F-DA8D-EA28-CF2752EEE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GB" dirty="0"/>
              <a:t>Link </a:t>
            </a:r>
            <a:r>
              <a:rPr lang="en-GB" dirty="0" err="1"/>
              <a:t>GitHb</a:t>
            </a:r>
            <a:r>
              <a:rPr lang="en-GB" dirty="0"/>
              <a:t> &amp; Travis CI </a:t>
            </a:r>
            <a:endParaRPr lang="en-US" dirty="0"/>
          </a:p>
          <a:p>
            <a:pPr marL="342900" indent="-342900">
              <a:buAutoNum type="arabicPeriod"/>
            </a:pPr>
            <a:r>
              <a:rPr lang="en-GB" dirty="0"/>
              <a:t>Travis YML file configuration </a:t>
            </a:r>
          </a:p>
          <a:p>
            <a:pPr marL="342900" indent="-342900">
              <a:buAutoNum type="arabicPeriod"/>
            </a:pPr>
            <a:r>
              <a:rPr lang="en-GB" dirty="0"/>
              <a:t>Setting up Environment Variables</a:t>
            </a:r>
          </a:p>
          <a:p>
            <a:pPr marL="800100" lvl="1" indent="-342900">
              <a:buFont typeface="Wingdings" charset="2"/>
              <a:buChar char="q"/>
            </a:pPr>
            <a:r>
              <a:rPr lang="en-GB" dirty="0"/>
              <a:t>Docker login credentials </a:t>
            </a:r>
          </a:p>
          <a:p>
            <a:pPr marL="800100" lvl="1" indent="-342900">
              <a:buFont typeface="Wingdings" charset="2"/>
              <a:buChar char="q"/>
            </a:pPr>
            <a:r>
              <a:rPr lang="en-GB" dirty="0"/>
              <a:t>AWS Keys </a:t>
            </a:r>
          </a:p>
          <a:p>
            <a:pPr marL="342900" indent="-342900">
              <a:buAutoNum type="arabicPeriod"/>
            </a:pPr>
            <a:r>
              <a:rPr lang="en-GB" dirty="0"/>
              <a:t>Changes made on feature branch </a:t>
            </a:r>
          </a:p>
          <a:p>
            <a:pPr marL="342900" indent="-342900">
              <a:buAutoNum type="arabicPeriod"/>
            </a:pPr>
            <a:r>
              <a:rPr lang="en-GB" dirty="0"/>
              <a:t>Pull Request accepted &amp; Merged </a:t>
            </a:r>
          </a:p>
          <a:p>
            <a:pPr marL="342900" indent="-342900">
              <a:buAutoNum type="arabicPeriod"/>
            </a:pPr>
            <a:r>
              <a:rPr lang="en-GB" dirty="0"/>
              <a:t>Travis CI Tests Run </a:t>
            </a:r>
          </a:p>
          <a:p>
            <a:pPr marL="342900" indent="-342900">
              <a:buAutoNum type="arabicPeriod"/>
            </a:pPr>
            <a:r>
              <a:rPr lang="en-GB" dirty="0"/>
              <a:t>Production Images pushed to </a:t>
            </a:r>
            <a:r>
              <a:rPr lang="en-GB" dirty="0" err="1"/>
              <a:t>DockerHub</a:t>
            </a:r>
            <a:r>
              <a:rPr lang="en-GB" dirty="0"/>
              <a:t> if successful</a:t>
            </a:r>
          </a:p>
          <a:p>
            <a:pPr marL="342900" indent="-342900">
              <a:buAutoNum type="arabicPeriod"/>
            </a:pPr>
            <a:r>
              <a:rPr lang="en-GB" dirty="0"/>
              <a:t>Elastic Beanstalk pulls images from </a:t>
            </a:r>
            <a:r>
              <a:rPr lang="en-GB" dirty="0" err="1"/>
              <a:t>DockerHub</a:t>
            </a:r>
            <a:r>
              <a:rPr lang="en-GB" dirty="0"/>
              <a:t> and deploys App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Font typeface="Wingdings 3" charset="2"/>
              <a:buAutoNum type="arabicPeriod"/>
            </a:pPr>
            <a:endParaRPr lang="en-GB" dirty="0"/>
          </a:p>
          <a:p>
            <a:pPr marL="800100" indent="-285750">
              <a:buFont typeface="Arial" charset="2"/>
              <a:buChar char="•"/>
            </a:pPr>
            <a:endParaRPr lang="en-GB" dirty="0"/>
          </a:p>
          <a:p>
            <a:pPr marL="800100" indent="-285750">
              <a:buFont typeface="Arial" charset="2"/>
              <a:buChar char="•"/>
            </a:pPr>
            <a:endParaRPr lang="en-GB" dirty="0"/>
          </a:p>
          <a:p>
            <a:pPr marL="800100" indent="-285750">
              <a:buFont typeface="Arial" charset="2"/>
              <a:buChar char="•"/>
            </a:pPr>
            <a:endParaRPr lang="en-GB" dirty="0"/>
          </a:p>
        </p:txBody>
      </p: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3444AA59-1244-7983-C208-C204E141C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6" r="36187"/>
          <a:stretch/>
        </p:blipFill>
        <p:spPr bwMode="auto">
          <a:xfrm>
            <a:off x="6456784" y="1422400"/>
            <a:ext cx="4823928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6770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69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Building, Testing, and Deploying Docker Applications</vt:lpstr>
      <vt:lpstr>Agenda</vt:lpstr>
      <vt:lpstr>PowerPoint Presentation</vt:lpstr>
      <vt:lpstr>Multi-Container Project Outline</vt:lpstr>
      <vt:lpstr>PowerPoint Presentation</vt:lpstr>
      <vt:lpstr>Project Flow  </vt:lpstr>
      <vt:lpstr>PowerPoint Presentation</vt:lpstr>
      <vt:lpstr>PowerPoint Presentation</vt:lpstr>
      <vt:lpstr>Continuous Integration Workflow </vt:lpstr>
      <vt:lpstr>PowerPoint Presentation</vt:lpstr>
      <vt:lpstr>PowerPoint Presentation</vt:lpstr>
      <vt:lpstr>PowerPoint Presentation</vt:lpstr>
      <vt:lpstr>Thank You for Listening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Ayanle Salad</dc:creator>
  <cp:lastModifiedBy>Ayanle Salad</cp:lastModifiedBy>
  <cp:revision>271</cp:revision>
  <dcterms:created xsi:type="dcterms:W3CDTF">2023-02-08T11:50:13Z</dcterms:created>
  <dcterms:modified xsi:type="dcterms:W3CDTF">2023-02-08T14:45:20Z</dcterms:modified>
</cp:coreProperties>
</file>