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85" r:id="rId4"/>
    <p:sldId id="279" r:id="rId5"/>
    <p:sldId id="286" r:id="rId6"/>
    <p:sldId id="281" r:id="rId7"/>
    <p:sldId id="284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5"/>
            <p14:sldId id="279"/>
            <p14:sldId id="286"/>
            <p14:sldId id="281"/>
            <p14:sldId id="284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214" autoAdjust="0"/>
  </p:normalViewPr>
  <p:slideViewPr>
    <p:cSldViewPr snapToGrid="0">
      <p:cViewPr varScale="1">
        <p:scale>
          <a:sx n="105" d="100"/>
          <a:sy n="105" d="100"/>
        </p:scale>
        <p:origin x="5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CABF0-F159-4A35-BC3E-5236F97D35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890FB010-AC9D-4511-910E-6DCF2FCCFA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u="none" dirty="0"/>
            <a:t>CONCEPT:</a:t>
          </a:r>
        </a:p>
        <a:p>
          <a:pPr>
            <a:lnSpc>
              <a:spcPct val="100000"/>
            </a:lnSpc>
          </a:pPr>
          <a:r>
            <a:rPr lang="en-US" sz="1500" b="0" i="0" u="none" dirty="0"/>
            <a:t>- Provide a centralized location for selecting food, activities, and events </a:t>
          </a:r>
        </a:p>
        <a:p>
          <a:pPr>
            <a:lnSpc>
              <a:spcPct val="100000"/>
            </a:lnSpc>
          </a:pPr>
          <a:r>
            <a:rPr lang="en-US" sz="1500" b="0" i="0" u="none" dirty="0"/>
            <a:t>- For a user-specified date, time and location (i.e. the 'KAYAK' of event planning)</a:t>
          </a:r>
          <a:r>
            <a:rPr lang="en-US" sz="1500" dirty="0"/>
            <a:t>  </a:t>
          </a:r>
        </a:p>
      </dgm:t>
    </dgm:pt>
    <dgm:pt modelId="{A4EFC3F5-4059-4431-946B-C095ED7CF8B0}" type="parTrans" cxnId="{A8AE0F2B-EE0F-4CB7-B768-77E848B3131F}">
      <dgm:prSet/>
      <dgm:spPr/>
      <dgm:t>
        <a:bodyPr/>
        <a:lstStyle/>
        <a:p>
          <a:endParaRPr lang="en-US"/>
        </a:p>
      </dgm:t>
    </dgm:pt>
    <dgm:pt modelId="{6436360B-165E-46EB-9CD8-EACA1D544E7E}" type="sibTrans" cxnId="{A8AE0F2B-EE0F-4CB7-B768-77E848B313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1E26C0-1FE6-414E-9D91-EF22259A0111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b="0" dirty="0"/>
        </a:p>
        <a:p>
          <a:pPr>
            <a:lnSpc>
              <a:spcPct val="100000"/>
            </a:lnSpc>
          </a:pPr>
          <a:r>
            <a:rPr lang="en-US" sz="2400" b="0" i="0" u="none" dirty="0"/>
            <a:t>MOTIVATION:</a:t>
          </a:r>
        </a:p>
        <a:p>
          <a:pPr>
            <a:lnSpc>
              <a:spcPct val="100000"/>
            </a:lnSpc>
          </a:pPr>
          <a:r>
            <a:rPr lang="en-US" sz="1400" b="0" i="0" u="none" dirty="0"/>
            <a:t>to simplify the planning process by: </a:t>
          </a:r>
        </a:p>
        <a:p>
          <a:pPr>
            <a:lnSpc>
              <a:spcPct val="100000"/>
            </a:lnSpc>
          </a:pPr>
          <a:r>
            <a:rPr lang="en-US" sz="1400" b="0" i="0" u="none" dirty="0"/>
            <a:t>- having options in one place</a:t>
          </a:r>
        </a:p>
        <a:p>
          <a:pPr>
            <a:lnSpc>
              <a:spcPct val="100000"/>
            </a:lnSpc>
          </a:pPr>
          <a:r>
            <a:rPr lang="en-US" sz="1400" b="0" i="0" u="none" dirty="0"/>
            <a:t>to save time, increase efficiency by:</a:t>
          </a:r>
        </a:p>
        <a:p>
          <a:pPr>
            <a:lnSpc>
              <a:spcPct val="100000"/>
            </a:lnSpc>
          </a:pPr>
          <a:r>
            <a:rPr lang="en-US" sz="1400" b="0" i="0" u="none" dirty="0"/>
            <a:t>- limiting options based on user’s date and location</a:t>
          </a:r>
          <a:endParaRPr lang="en-US" sz="1400" dirty="0"/>
        </a:p>
      </dgm:t>
    </dgm:pt>
    <dgm:pt modelId="{A4B5515A-07BD-4225-82E4-CB76EFB60C9D}" type="parTrans" cxnId="{30EEC8F9-38DA-4848-9EF7-380DEE745C16}">
      <dgm:prSet/>
      <dgm:spPr/>
      <dgm:t>
        <a:bodyPr/>
        <a:lstStyle/>
        <a:p>
          <a:endParaRPr lang="en-US"/>
        </a:p>
      </dgm:t>
    </dgm:pt>
    <dgm:pt modelId="{0A013B69-5410-4799-BADD-F6B395B321CD}" type="sibTrans" cxnId="{30EEC8F9-38DA-4848-9EF7-380DEE745C16}">
      <dgm:prSet/>
      <dgm:spPr/>
      <dgm:t>
        <a:bodyPr/>
        <a:lstStyle/>
        <a:p>
          <a:endParaRPr lang="en-US"/>
        </a:p>
      </dgm:t>
    </dgm:pt>
    <dgm:pt modelId="{A0E93138-F32C-47E9-9A9A-4A2D04C60555}" type="pres">
      <dgm:prSet presAssocID="{B2BCABF0-F159-4A35-BC3E-5236F97D351A}" presName="root" presStyleCnt="0">
        <dgm:presLayoutVars>
          <dgm:dir/>
          <dgm:resizeHandles val="exact"/>
        </dgm:presLayoutVars>
      </dgm:prSet>
      <dgm:spPr/>
    </dgm:pt>
    <dgm:pt modelId="{797D2BD8-419A-4A9E-91F8-ADDDECD0C516}" type="pres">
      <dgm:prSet presAssocID="{890FB010-AC9D-4511-910E-6DCF2FCCFA08}" presName="compNode" presStyleCnt="0"/>
      <dgm:spPr/>
    </dgm:pt>
    <dgm:pt modelId="{917DB562-70A6-4789-879E-CAA8AC5B5CA2}" type="pres">
      <dgm:prSet presAssocID="{890FB010-AC9D-4511-910E-6DCF2FCCFA08}" presName="bgRect" presStyleLbl="bgShp" presStyleIdx="0" presStyleCnt="2" custScaleY="135492"/>
      <dgm:spPr/>
    </dgm:pt>
    <dgm:pt modelId="{8E88ABD5-ED1F-4A16-BCE4-275438B30035}" type="pres">
      <dgm:prSet presAssocID="{890FB010-AC9D-4511-910E-6DCF2FCCFA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999877B1-98F5-43F0-AD80-E0F4054C1D5F}" type="pres">
      <dgm:prSet presAssocID="{890FB010-AC9D-4511-910E-6DCF2FCCFA08}" presName="spaceRect" presStyleCnt="0"/>
      <dgm:spPr/>
    </dgm:pt>
    <dgm:pt modelId="{99D16793-E0E9-4925-A77F-17C26C12C59A}" type="pres">
      <dgm:prSet presAssocID="{890FB010-AC9D-4511-910E-6DCF2FCCFA08}" presName="parTx" presStyleLbl="revTx" presStyleIdx="0" presStyleCnt="2">
        <dgm:presLayoutVars>
          <dgm:chMax val="0"/>
          <dgm:chPref val="0"/>
        </dgm:presLayoutVars>
      </dgm:prSet>
      <dgm:spPr/>
    </dgm:pt>
    <dgm:pt modelId="{BE3B3DB6-BB0B-4ACE-9A1A-4F3B068CE67F}" type="pres">
      <dgm:prSet presAssocID="{6436360B-165E-46EB-9CD8-EACA1D544E7E}" presName="sibTrans" presStyleCnt="0"/>
      <dgm:spPr/>
    </dgm:pt>
    <dgm:pt modelId="{25194F5A-1DD8-41AE-A568-089FBFDDA371}" type="pres">
      <dgm:prSet presAssocID="{5B1E26C0-1FE6-414E-9D91-EF22259A0111}" presName="compNode" presStyleCnt="0"/>
      <dgm:spPr/>
    </dgm:pt>
    <dgm:pt modelId="{FCCB6984-BDE7-4121-8444-8BFBC9FB5839}" type="pres">
      <dgm:prSet presAssocID="{5B1E26C0-1FE6-414E-9D91-EF22259A0111}" presName="bgRect" presStyleLbl="bgShp" presStyleIdx="1" presStyleCnt="2"/>
      <dgm:spPr/>
    </dgm:pt>
    <dgm:pt modelId="{E8E75C14-27B1-47FD-8F14-5AFF45D43FD5}" type="pres">
      <dgm:prSet presAssocID="{5B1E26C0-1FE6-414E-9D91-EF22259A01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86B8E5D-B099-4245-B4FD-1A317489F08F}" type="pres">
      <dgm:prSet presAssocID="{5B1E26C0-1FE6-414E-9D91-EF22259A0111}" presName="spaceRect" presStyleCnt="0"/>
      <dgm:spPr/>
    </dgm:pt>
    <dgm:pt modelId="{1B4C50B4-8666-4375-B7B4-B0AB070D49E4}" type="pres">
      <dgm:prSet presAssocID="{5B1E26C0-1FE6-414E-9D91-EF22259A0111}" presName="parTx" presStyleLbl="revTx" presStyleIdx="1" presStyleCnt="2" custScaleY="129560" custLinFactNeighborX="-549" custLinFactNeighborY="-6798">
        <dgm:presLayoutVars>
          <dgm:chMax val="0"/>
          <dgm:chPref val="0"/>
        </dgm:presLayoutVars>
      </dgm:prSet>
      <dgm:spPr/>
    </dgm:pt>
  </dgm:ptLst>
  <dgm:cxnLst>
    <dgm:cxn modelId="{9B0E4D26-0462-4261-88C4-82EFFE5F09CF}" type="presOf" srcId="{890FB010-AC9D-4511-910E-6DCF2FCCFA08}" destId="{99D16793-E0E9-4925-A77F-17C26C12C59A}" srcOrd="0" destOrd="0" presId="urn:microsoft.com/office/officeart/2018/2/layout/IconVerticalSolidList"/>
    <dgm:cxn modelId="{A8AE0F2B-EE0F-4CB7-B768-77E848B3131F}" srcId="{B2BCABF0-F159-4A35-BC3E-5236F97D351A}" destId="{890FB010-AC9D-4511-910E-6DCF2FCCFA08}" srcOrd="0" destOrd="0" parTransId="{A4EFC3F5-4059-4431-946B-C095ED7CF8B0}" sibTransId="{6436360B-165E-46EB-9CD8-EACA1D544E7E}"/>
    <dgm:cxn modelId="{7FC42168-503D-4CA1-B12C-56F885E7C69B}" type="presOf" srcId="{B2BCABF0-F159-4A35-BC3E-5236F97D351A}" destId="{A0E93138-F32C-47E9-9A9A-4A2D04C60555}" srcOrd="0" destOrd="0" presId="urn:microsoft.com/office/officeart/2018/2/layout/IconVerticalSolidList"/>
    <dgm:cxn modelId="{FFBEA1AE-C5B8-47A3-AD27-1A3CF33C06F4}" type="presOf" srcId="{5B1E26C0-1FE6-414E-9D91-EF22259A0111}" destId="{1B4C50B4-8666-4375-B7B4-B0AB070D49E4}" srcOrd="0" destOrd="0" presId="urn:microsoft.com/office/officeart/2018/2/layout/IconVerticalSolidList"/>
    <dgm:cxn modelId="{30EEC8F9-38DA-4848-9EF7-380DEE745C16}" srcId="{B2BCABF0-F159-4A35-BC3E-5236F97D351A}" destId="{5B1E26C0-1FE6-414E-9D91-EF22259A0111}" srcOrd="1" destOrd="0" parTransId="{A4B5515A-07BD-4225-82E4-CB76EFB60C9D}" sibTransId="{0A013B69-5410-4799-BADD-F6B395B321CD}"/>
    <dgm:cxn modelId="{F97E6CE6-89A6-4458-A7CE-B9F76CF0C7EC}" type="presParOf" srcId="{A0E93138-F32C-47E9-9A9A-4A2D04C60555}" destId="{797D2BD8-419A-4A9E-91F8-ADDDECD0C516}" srcOrd="0" destOrd="0" presId="urn:microsoft.com/office/officeart/2018/2/layout/IconVerticalSolidList"/>
    <dgm:cxn modelId="{05B49321-0B42-44D0-9239-F697E1E8CBB9}" type="presParOf" srcId="{797D2BD8-419A-4A9E-91F8-ADDDECD0C516}" destId="{917DB562-70A6-4789-879E-CAA8AC5B5CA2}" srcOrd="0" destOrd="0" presId="urn:microsoft.com/office/officeart/2018/2/layout/IconVerticalSolidList"/>
    <dgm:cxn modelId="{603C75BF-BC74-4A8C-8B07-298E42DFDAC9}" type="presParOf" srcId="{797D2BD8-419A-4A9E-91F8-ADDDECD0C516}" destId="{8E88ABD5-ED1F-4A16-BCE4-275438B30035}" srcOrd="1" destOrd="0" presId="urn:microsoft.com/office/officeart/2018/2/layout/IconVerticalSolidList"/>
    <dgm:cxn modelId="{160AB0CE-7240-4E88-B1DF-4BA1A39C06E4}" type="presParOf" srcId="{797D2BD8-419A-4A9E-91F8-ADDDECD0C516}" destId="{999877B1-98F5-43F0-AD80-E0F4054C1D5F}" srcOrd="2" destOrd="0" presId="urn:microsoft.com/office/officeart/2018/2/layout/IconVerticalSolidList"/>
    <dgm:cxn modelId="{7F58BA76-50CC-45E2-85DC-5E68B42B2396}" type="presParOf" srcId="{797D2BD8-419A-4A9E-91F8-ADDDECD0C516}" destId="{99D16793-E0E9-4925-A77F-17C26C12C59A}" srcOrd="3" destOrd="0" presId="urn:microsoft.com/office/officeart/2018/2/layout/IconVerticalSolidList"/>
    <dgm:cxn modelId="{2685BBF0-F770-44BE-AAC0-4A17FB2B76AC}" type="presParOf" srcId="{A0E93138-F32C-47E9-9A9A-4A2D04C60555}" destId="{BE3B3DB6-BB0B-4ACE-9A1A-4F3B068CE67F}" srcOrd="1" destOrd="0" presId="urn:microsoft.com/office/officeart/2018/2/layout/IconVerticalSolidList"/>
    <dgm:cxn modelId="{A4DF89AA-079E-405F-9434-FEB7DB534459}" type="presParOf" srcId="{A0E93138-F32C-47E9-9A9A-4A2D04C60555}" destId="{25194F5A-1DD8-41AE-A568-089FBFDDA371}" srcOrd="2" destOrd="0" presId="urn:microsoft.com/office/officeart/2018/2/layout/IconVerticalSolidList"/>
    <dgm:cxn modelId="{BD77D81B-5D69-4A9F-8282-F58142355F58}" type="presParOf" srcId="{25194F5A-1DD8-41AE-A568-089FBFDDA371}" destId="{FCCB6984-BDE7-4121-8444-8BFBC9FB5839}" srcOrd="0" destOrd="0" presId="urn:microsoft.com/office/officeart/2018/2/layout/IconVerticalSolidList"/>
    <dgm:cxn modelId="{05145A26-D79F-4A06-8220-7F54B4964A99}" type="presParOf" srcId="{25194F5A-1DD8-41AE-A568-089FBFDDA371}" destId="{E8E75C14-27B1-47FD-8F14-5AFF45D43FD5}" srcOrd="1" destOrd="0" presId="urn:microsoft.com/office/officeart/2018/2/layout/IconVerticalSolidList"/>
    <dgm:cxn modelId="{37851798-0617-4000-BA62-A4414D4E3AF1}" type="presParOf" srcId="{25194F5A-1DD8-41AE-A568-089FBFDDA371}" destId="{786B8E5D-B099-4245-B4FD-1A317489F08F}" srcOrd="2" destOrd="0" presId="urn:microsoft.com/office/officeart/2018/2/layout/IconVerticalSolidList"/>
    <dgm:cxn modelId="{DFAE4BBB-D2C4-4FDE-B06A-432C0835ED40}" type="presParOf" srcId="{25194F5A-1DD8-41AE-A568-089FBFDDA371}" destId="{1B4C50B4-8666-4375-B7B4-B0AB070D49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DB562-70A6-4789-879E-CAA8AC5B5CA2}">
      <dsp:nvSpPr>
        <dsp:cNvPr id="0" name=""/>
        <dsp:cNvSpPr/>
      </dsp:nvSpPr>
      <dsp:spPr>
        <a:xfrm>
          <a:off x="0" y="2881"/>
          <a:ext cx="6692813" cy="2823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8ABD5-ED1F-4A16-BCE4-275438B30035}">
      <dsp:nvSpPr>
        <dsp:cNvPr id="0" name=""/>
        <dsp:cNvSpPr/>
      </dsp:nvSpPr>
      <dsp:spPr>
        <a:xfrm>
          <a:off x="630325" y="841495"/>
          <a:ext cx="1146046" cy="1146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16793-E0E9-4925-A77F-17C26C12C59A}">
      <dsp:nvSpPr>
        <dsp:cNvPr id="0" name=""/>
        <dsp:cNvSpPr/>
      </dsp:nvSpPr>
      <dsp:spPr>
        <a:xfrm>
          <a:off x="2406698" y="372658"/>
          <a:ext cx="4170278" cy="2083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27" tIns="220527" rIns="220527" bIns="2205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CONCEPT: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- Provide a centralized location for selecting food, activities, and events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- For a user-specified date, time and location (i.e. the 'KAYAK' of event planning)</a:t>
          </a:r>
          <a:r>
            <a:rPr lang="en-US" sz="1500" kern="1200" dirty="0"/>
            <a:t>  </a:t>
          </a:r>
        </a:p>
      </dsp:txBody>
      <dsp:txXfrm>
        <a:off x="2406698" y="372658"/>
        <a:ext cx="4170278" cy="2083721"/>
      </dsp:txXfrm>
    </dsp:sp>
    <dsp:sp modelId="{FCCB6984-BDE7-4121-8444-8BFBC9FB5839}">
      <dsp:nvSpPr>
        <dsp:cNvPr id="0" name=""/>
        <dsp:cNvSpPr/>
      </dsp:nvSpPr>
      <dsp:spPr>
        <a:xfrm>
          <a:off x="0" y="3538247"/>
          <a:ext cx="6692813" cy="2083721"/>
        </a:xfrm>
        <a:prstGeom prst="roundRect">
          <a:avLst>
            <a:gd name="adj" fmla="val 10000"/>
          </a:avLst>
        </a:prstGeom>
        <a:solidFill>
          <a:schemeClr val="accent5">
            <a:hueOff val="-2615887"/>
            <a:satOff val="15563"/>
            <a:lumOff val="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75C14-27B1-47FD-8F14-5AFF45D43FD5}">
      <dsp:nvSpPr>
        <dsp:cNvPr id="0" name=""/>
        <dsp:cNvSpPr/>
      </dsp:nvSpPr>
      <dsp:spPr>
        <a:xfrm>
          <a:off x="630325" y="4007084"/>
          <a:ext cx="1146046" cy="1146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C50B4-8666-4375-B7B4-B0AB070D49E4}">
      <dsp:nvSpPr>
        <dsp:cNvPr id="0" name=""/>
        <dsp:cNvSpPr/>
      </dsp:nvSpPr>
      <dsp:spPr>
        <a:xfrm>
          <a:off x="2383803" y="3088621"/>
          <a:ext cx="4170278" cy="269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27" tIns="220527" rIns="220527" bIns="2205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MOTIVATION: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to simplify the planning process by: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- having options in one place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to save time, increase efficiency by: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- limiting options based on user’s date and location</a:t>
          </a:r>
          <a:endParaRPr lang="en-US" sz="1400" kern="1200" dirty="0"/>
        </a:p>
      </dsp:txBody>
      <dsp:txXfrm>
        <a:off x="2383803" y="3088621"/>
        <a:ext cx="4170278" cy="269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76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22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2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41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5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2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7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47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85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5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3BC32A-C829-48CD-8C05-BB5B045145E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AC23C9-DDDC-42D7-A2B8-828E6C7D4013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4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Dragon’s Den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Alton Salmon</a:t>
            </a:r>
          </a:p>
          <a:p>
            <a:r>
              <a:rPr lang="en-US">
                <a:solidFill>
                  <a:schemeClr val="bg1"/>
                </a:solidFill>
              </a:rPr>
              <a:t>Vicki Hope</a:t>
            </a:r>
          </a:p>
          <a:p>
            <a:r>
              <a:rPr lang="en-US">
                <a:solidFill>
                  <a:schemeClr val="bg1"/>
                </a:solidFill>
              </a:rPr>
              <a:t>Jamie Rodriguez</a:t>
            </a:r>
          </a:p>
          <a:p>
            <a:r>
              <a:rPr lang="en-US">
                <a:solidFill>
                  <a:schemeClr val="bg1"/>
                </a:solidFill>
              </a:rPr>
              <a:t>Daniel Valverde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5799920" y="1926274"/>
            <a:ext cx="5810854" cy="3297659"/>
          </a:xfrm>
          <a:prstGeom prst="rect">
            <a:avLst/>
          </a:prstGeom>
        </p:spPr>
      </p:pic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DF94A-2343-4EE9-9692-0EC697167DC3}"/>
              </a:ext>
            </a:extLst>
          </p:cNvPr>
          <p:cNvSpPr txBox="1"/>
          <p:nvPr/>
        </p:nvSpPr>
        <p:spPr>
          <a:xfrm>
            <a:off x="6133219" y="936473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 A Date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Plan a Date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ontent Placeholder 17">
            <a:extLst>
              <a:ext uri="{FF2B5EF4-FFF2-40B4-BE49-F238E27FC236}">
                <a16:creationId xmlns:a16="http://schemas.microsoft.com/office/drawing/2014/main" id="{F0361C02-B476-449F-9AE7-AA986B6E7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806384"/>
              </p:ext>
            </p:extLst>
          </p:nvPr>
        </p:nvGraphicFramePr>
        <p:xfrm>
          <a:off x="4832393" y="618979"/>
          <a:ext cx="6692814" cy="5932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Process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we started: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69039" y="1954405"/>
            <a:ext cx="4585731" cy="5965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group we brainstormed ideas until we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agreed on one idea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19026" y="266647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69039" y="2530509"/>
            <a:ext cx="4504252" cy="9764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used the README.md file to list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project requirements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pseudocode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minimum viable product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central location.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13416" y="3456739"/>
            <a:ext cx="569399" cy="409838"/>
            <a:chOff x="6935290" y="410650"/>
            <a:chExt cx="56939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12543" y="410650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35290" y="410703"/>
              <a:ext cx="569399" cy="3767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9039" y="3323680"/>
            <a:ext cx="4504252" cy="76114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started with a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wireframe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to layout the basic visual design so we could agree on flow and visualize the parts to be created.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54" y="1738942"/>
            <a:ext cx="3963991" cy="2226266"/>
          </a:xfrm>
          <a:prstGeom prst="rect">
            <a:avLst/>
          </a:prstGeom>
        </p:spPr>
      </p:pic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19026" y="424803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69038" y="4314895"/>
            <a:ext cx="6133427" cy="22262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split the project into sections: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Wire frame (Daniel, with input from all)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project organization (Vicki, with input from all)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code keeper (Alton)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main JavaScript (Alton, with input from all)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HTML/CSS (Jamie (Search page), Vicki (carousel), (Daniel)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API 1 (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SeatGeek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 – Jamie)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API 2 (Yelp – Vicki)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additional requirements (add-on JavaScript libraries) EVERYONE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Presentation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Daniel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70CF154-5928-426F-BA1B-57E7DC9F11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54" y="4248033"/>
            <a:ext cx="3963991" cy="2226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7D706-7689-4E4A-83E8-AC1C2E123B6D}"/>
              </a:ext>
            </a:extLst>
          </p:cNvPr>
          <p:cNvSpPr txBox="1"/>
          <p:nvPr/>
        </p:nvSpPr>
        <p:spPr>
          <a:xfrm flipH="1">
            <a:off x="6475546" y="1244262"/>
            <a:ext cx="288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Examples from wireframe</a:t>
            </a:r>
          </a:p>
        </p:txBody>
      </p:sp>
    </p:spTree>
    <p:extLst>
      <p:ext uri="{BB962C8B-B14F-4D97-AF65-F5344CB8AC3E}">
        <p14:creationId xmlns:p14="http://schemas.microsoft.com/office/powerpoint/2010/main" val="5586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Process (continued)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we progressed: 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92542" y="1954405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did not assign hard due dates. We shared our progress during each class then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agreed on tasks due by the next class.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66647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7252" y="2588081"/>
            <a:ext cx="4504252" cy="97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all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struggled with GIT!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However, when we ran into issues, we worked as a team, shared our screen and walked through the issues with each other.</a:t>
            </a:r>
          </a:p>
        </p:txBody>
      </p:sp>
      <p:grpSp>
        <p:nvGrpSpPr>
          <p:cNvPr id="26" name="Group 25" descr="Small circle with number 2 inside  indicating step 2">
            <a:extLst>
              <a:ext uri="{FF2B5EF4-FFF2-40B4-BE49-F238E27FC236}">
                <a16:creationId xmlns:a16="http://schemas.microsoft.com/office/drawing/2014/main" id="{2AB2FEDA-42B0-4A29-9028-B3C2BB1A5E83}"/>
              </a:ext>
            </a:extLst>
          </p:cNvPr>
          <p:cNvGrpSpPr/>
          <p:nvPr/>
        </p:nvGrpSpPr>
        <p:grpSpPr bwMode="blackWhite">
          <a:xfrm>
            <a:off x="539073" y="3618562"/>
            <a:ext cx="558179" cy="409838"/>
            <a:chOff x="6953426" y="711274"/>
            <a:chExt cx="558179" cy="409838"/>
          </a:xfrm>
        </p:grpSpPr>
        <p:sp>
          <p:nvSpPr>
            <p:cNvPr id="29" name="Oval 28" descr="Small circle">
              <a:extLst>
                <a:ext uri="{FF2B5EF4-FFF2-40B4-BE49-F238E27FC236}">
                  <a16:creationId xmlns:a16="http://schemas.microsoft.com/office/drawing/2014/main" id="{74D1C6AD-EF85-482A-96AB-2FCE9B55256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 descr="Number 2">
              <a:extLst>
                <a:ext uri="{FF2B5EF4-FFF2-40B4-BE49-F238E27FC236}">
                  <a16:creationId xmlns:a16="http://schemas.microsoft.com/office/drawing/2014/main" id="{254759CC-83C7-406E-99E6-395B950AEC7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</p:grpSp>
      <p:sp>
        <p:nvSpPr>
          <p:cNvPr id="40" name="Content Placeholder 17">
            <a:extLst>
              <a:ext uri="{FF2B5EF4-FFF2-40B4-BE49-F238E27FC236}">
                <a16:creationId xmlns:a16="http://schemas.microsoft.com/office/drawing/2014/main" id="{5B1ECF49-1B40-4B98-88DF-57D66BAD159F}"/>
              </a:ext>
            </a:extLst>
          </p:cNvPr>
          <p:cNvSpPr txBox="1">
            <a:spLocks/>
          </p:cNvSpPr>
          <p:nvPr/>
        </p:nvSpPr>
        <p:spPr>
          <a:xfrm>
            <a:off x="1133281" y="3609787"/>
            <a:ext cx="4504252" cy="97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Design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DFCCE6-9216-4FB7-A433-C4450F9EA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20" y="1316736"/>
            <a:ext cx="2394388" cy="51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Technologies Used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746676" y="1495908"/>
            <a:ext cx="2422410" cy="483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jQuery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HTML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Yelp API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SeatGeek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API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83C68B3C-687E-4B30-A6C1-580A1298313F}"/>
              </a:ext>
            </a:extLst>
          </p:cNvPr>
          <p:cNvSpPr txBox="1">
            <a:spLocks/>
          </p:cNvSpPr>
          <p:nvPr/>
        </p:nvSpPr>
        <p:spPr>
          <a:xfrm>
            <a:off x="2455101" y="1499079"/>
            <a:ext cx="4459266" cy="483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Additional jQuery, JavaScript, CSS Libraries used in project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Superfish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Lightbox (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Easing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WOW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Isotope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Touchswipe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jquery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plugin)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Font-Awesome (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ion-icon (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75251" y="1465507"/>
            <a:ext cx="3057506" cy="479107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Extendibility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Add areas for advertisers </a:t>
            </a:r>
          </a:p>
          <a:p>
            <a:pPr fontAlgn="base"/>
            <a:r>
              <a:rPr lang="en-US" dirty="0"/>
              <a:t>link to Open Table to make reservations </a:t>
            </a:r>
          </a:p>
          <a:p>
            <a:pPr fontAlgn="base"/>
            <a:r>
              <a:rPr lang="en-US" dirty="0"/>
              <a:t>link to Fandango to purchase movie tickets</a:t>
            </a:r>
          </a:p>
          <a:p>
            <a:pPr fontAlgn="base"/>
            <a:r>
              <a:rPr lang="en-US" dirty="0"/>
              <a:t>link to StubHub/Ticketmaster to purchase tickets</a:t>
            </a:r>
          </a:p>
          <a:p>
            <a:pPr fontAlgn="base"/>
            <a:r>
              <a:rPr lang="en-US" dirty="0"/>
              <a:t>add user budget information to narrow event detail </a:t>
            </a:r>
          </a:p>
          <a:p>
            <a:pPr fontAlgn="base"/>
            <a:r>
              <a:rPr lang="en-US" dirty="0"/>
              <a:t>add transportation options (bus, taxi, uber)</a:t>
            </a:r>
          </a:p>
          <a:p>
            <a:pPr fontAlgn="base"/>
            <a:r>
              <a:rPr lang="en-US" dirty="0"/>
              <a:t>add hotel options, link to reservation information</a:t>
            </a:r>
          </a:p>
          <a:p>
            <a:pPr fontAlgn="base"/>
            <a:r>
              <a:rPr lang="en-US" dirty="0"/>
              <a:t>add services like sending flowers after the date  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6A300-5636-4A63-8E63-581496857E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55695" y="1465507"/>
            <a:ext cx="2605412" cy="46303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Shareability</a:t>
            </a:r>
          </a:p>
          <a:p>
            <a:pPr fontAlgn="base"/>
            <a:r>
              <a:rPr lang="en-US" dirty="0"/>
              <a:t>send plan via email to user (and guests if desired)</a:t>
            </a:r>
          </a:p>
          <a:p>
            <a:pPr fontAlgn="base"/>
            <a:r>
              <a:rPr lang="en-US" dirty="0"/>
              <a:t>add “save to favorites” option (within event type)</a:t>
            </a:r>
          </a:p>
          <a:p>
            <a:pPr fontAlgn="base"/>
            <a:r>
              <a:rPr lang="en-US" dirty="0"/>
              <a:t>save the planned event on the website so others people have access</a:t>
            </a:r>
          </a:p>
          <a:p>
            <a:pPr fontAlgn="base"/>
            <a:r>
              <a:rPr lang="en-US" dirty="0"/>
              <a:t>alternatively, save the event plan on user's calendar (phone or computer)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 descr="Light grey line separating Morph text and images">
            <a:extLst>
              <a:ext uri="{FF2B5EF4-FFF2-40B4-BE49-F238E27FC236}">
                <a16:creationId xmlns:a16="http://schemas.microsoft.com/office/drawing/2014/main" id="{07F7280B-616A-4CB3-BDE4-2158B2BEC594}"/>
              </a:ext>
            </a:extLst>
          </p:cNvPr>
          <p:cNvCxnSpPr/>
          <p:nvPr/>
        </p:nvCxnSpPr>
        <p:spPr>
          <a:xfrm>
            <a:off x="8037984" y="1465507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763766-253C-4EBD-8074-05EEC7B2E3D9}"/>
              </a:ext>
            </a:extLst>
          </p:cNvPr>
          <p:cNvSpPr txBox="1">
            <a:spLocks/>
          </p:cNvSpPr>
          <p:nvPr/>
        </p:nvSpPr>
        <p:spPr>
          <a:xfrm>
            <a:off x="4826248" y="1465507"/>
            <a:ext cx="2605412" cy="463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Accessibility</a:t>
            </a:r>
          </a:p>
          <a:p>
            <a:pPr lvl="0" fontAlgn="base">
              <a:buClr>
                <a:srgbClr val="5FCBEF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speech to text (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annyang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 fontAlgn="base">
              <a:buClr>
                <a:srgbClr val="5FCBEF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support for multiple languages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601CD-DC33-4831-8E3B-0A0B33C3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06" y="1450436"/>
            <a:ext cx="12193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4301" y="4332849"/>
            <a:ext cx="8288032" cy="162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Plan A Date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Demonstration</a:t>
            </a:r>
          </a:p>
        </p:txBody>
      </p:sp>
      <p:pic>
        <p:nvPicPr>
          <p:cNvPr id="6" name="Picture 5" descr="A picture containing indoor, floor, table, room&#10;&#10;Description generated with very high confidence">
            <a:extLst>
              <a:ext uri="{FF2B5EF4-FFF2-40B4-BE49-F238E27FC236}">
                <a16:creationId xmlns:a16="http://schemas.microsoft.com/office/drawing/2014/main" id="{FD791CFD-5DF7-412F-BD0B-BE6BFDAE5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4" r="2" b="2668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56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3592C-713D-4A95-B4D7-1DEED702F408}"/>
              </a:ext>
            </a:extLst>
          </p:cNvPr>
          <p:cNvSpPr/>
          <p:nvPr/>
        </p:nvSpPr>
        <p:spPr>
          <a:xfrm>
            <a:off x="4147388" y="2967335"/>
            <a:ext cx="389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485</Words>
  <Application>Microsoft Office PowerPoint</Application>
  <PresentationFormat>Widescreen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Trebuchet MS</vt:lpstr>
      <vt:lpstr>Wingdings 3</vt:lpstr>
      <vt:lpstr>Facet</vt:lpstr>
      <vt:lpstr>The Dragon’s Den Team</vt:lpstr>
      <vt:lpstr>Plan a Date</vt:lpstr>
      <vt:lpstr>Design Process</vt:lpstr>
      <vt:lpstr>Design Process (continued)</vt:lpstr>
      <vt:lpstr>Technologies Used</vt:lpstr>
      <vt:lpstr>Future Development</vt:lpstr>
      <vt:lpstr>Plan A Date Demonstration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Dragon’s Den Team</dc:title>
  <dc:creator>Vicki Hope</dc:creator>
  <cp:lastModifiedBy>daniel valverde</cp:lastModifiedBy>
  <cp:revision>49</cp:revision>
  <dcterms:created xsi:type="dcterms:W3CDTF">2018-10-07T03:29:10Z</dcterms:created>
  <dcterms:modified xsi:type="dcterms:W3CDTF">2018-10-10T01:40:32Z</dcterms:modified>
</cp:coreProperties>
</file>