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SMARTER | Essential | Trusted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SMARTER | Essential | Trusted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s://github.com/embrace-call-for-code/fix-polit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03, 2020</a:t>
            </a:r>
            <a:endParaRPr lang="en-US" dirty="0"/>
          </a:p>
          <a:p>
            <a:r>
              <a:rPr lang="en-US" dirty="0"/>
              <a:t>Tony Pearson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87357" y="646269"/>
            <a:ext cx="551847" cy="523220"/>
            <a:chOff x="4989144" y="3429000"/>
            <a:chExt cx="551847" cy="523220"/>
          </a:xfrm>
        </p:grpSpPr>
        <p:sp>
          <p:nvSpPr>
            <p:cNvPr id="8" name="Oval 7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57318" y="342900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4459" y="2797053"/>
            <a:ext cx="9775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A: Web Application</a:t>
            </a:r>
            <a:endParaRPr lang="en-US" dirty="0"/>
          </a:p>
          <a:p>
            <a:r>
              <a:rPr lang="en-US" dirty="0"/>
              <a:t>A web application on </a:t>
            </a:r>
            <a:r>
              <a:rPr lang="en-US" dirty="0" err="1"/>
              <a:t>Github</a:t>
            </a:r>
            <a:r>
              <a:rPr lang="en-US" dirty="0"/>
              <a:t> written in Python language/</a:t>
            </a:r>
            <a:r>
              <a:rPr lang="en-US" dirty="0" err="1"/>
              <a:t>Djangjo</a:t>
            </a:r>
            <a:r>
              <a:rPr lang="en-US" dirty="0"/>
              <a:t> Framework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Status – </a:t>
            </a:r>
            <a:r>
              <a:rPr lang="en-US" dirty="0" err="1"/>
              <a:t>Github</a:t>
            </a:r>
            <a:r>
              <a:rPr lang="en-US" dirty="0"/>
              <a:t> entry created: </a:t>
            </a:r>
            <a:r>
              <a:rPr lang="en-US" dirty="0">
                <a:hlinkClick r:id="rId1"/>
              </a:rPr>
              <a:t>https://github.com/embrace-call-for-code/fix-politics</a:t>
            </a:r>
            <a:endParaRPr lang="en-US" dirty="0"/>
          </a:p>
          <a:p>
            <a:r>
              <a:rPr lang="en-US" dirty="0"/>
              <a:t>Django project directory created: cfc-project</a:t>
            </a:r>
            <a:endParaRPr lang="en-US" dirty="0"/>
          </a:p>
          <a:p>
            <a:r>
              <a:rPr lang="en-US" dirty="0" err="1"/>
              <a:t>Djange</a:t>
            </a:r>
            <a:r>
              <a:rPr lang="en-US" dirty="0"/>
              <a:t> application directory created: </a:t>
            </a:r>
            <a:r>
              <a:rPr lang="en-US" dirty="0" err="1"/>
              <a:t>fixpol</a:t>
            </a:r>
            <a:endParaRPr lang="en-US" dirty="0"/>
          </a:p>
          <a:p>
            <a:r>
              <a:rPr lang="en-US" dirty="0"/>
              <a:t>Static data directory for CSS and Images:   </a:t>
            </a:r>
            <a:r>
              <a:rPr lang="en-US" dirty="0" err="1"/>
              <a:t>staticfiles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to teach the rest of the team (a) how to clone git to their own machines, </a:t>
            </a:r>
            <a:endParaRPr lang="en-US" dirty="0"/>
          </a:p>
          <a:p>
            <a:r>
              <a:rPr lang="en-US" dirty="0"/>
              <a:t>and (b) how to </a:t>
            </a:r>
            <a:r>
              <a:rPr lang="en-US" dirty="0" err="1"/>
              <a:t>runserver</a:t>
            </a:r>
            <a:r>
              <a:rPr lang="en-US" dirty="0"/>
              <a:t> on their local machines for local testing/development.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Resource:  https://learning.oreilly.com/library/view/python-crash-course/9781492071266/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" y="4191355"/>
            <a:ext cx="155257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87357" y="646269"/>
            <a:ext cx="551847" cy="523220"/>
            <a:chOff x="4989144" y="3429000"/>
            <a:chExt cx="551847" cy="523220"/>
          </a:xfrm>
        </p:grpSpPr>
        <p:sp>
          <p:nvSpPr>
            <p:cNvPr id="8" name="Oval 7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57318" y="342900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4459" y="2797053"/>
            <a:ext cx="8712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A: Web Application</a:t>
            </a:r>
            <a:endParaRPr lang="en-US" dirty="0"/>
          </a:p>
          <a:p>
            <a:r>
              <a:rPr lang="en-US" dirty="0"/>
              <a:t>Technical needs: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Web architecture – Need Carbon Design, Adobe XD and </a:t>
            </a:r>
            <a:r>
              <a:rPr lang="en-US" dirty="0" err="1"/>
              <a:t>Invision</a:t>
            </a:r>
            <a:r>
              <a:rPr lang="en-US" dirty="0"/>
              <a:t>/</a:t>
            </a:r>
            <a:r>
              <a:rPr lang="en-US" dirty="0" err="1"/>
              <a:t>Figma</a:t>
            </a:r>
            <a:r>
              <a:rPr lang="en-US" dirty="0"/>
              <a:t> artifacts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Need HTML, CSS and images for each page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Data 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319417" y="2518315"/>
            <a:ext cx="551847" cy="523220"/>
            <a:chOff x="4989144" y="3429000"/>
            <a:chExt cx="551847" cy="523220"/>
          </a:xfrm>
        </p:grpSpPr>
        <p:sp>
          <p:nvSpPr>
            <p:cNvPr id="8" name="Oval 7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57318" y="3429000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4459" y="2797053"/>
            <a:ext cx="8952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B: Data Sources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SQLite3 since IBM Cloud expert volunteers unable to figure out how to get MariaDB or </a:t>
            </a:r>
            <a:r>
              <a:rPr lang="en-US" dirty="0" err="1"/>
              <a:t>Postgresql</a:t>
            </a:r>
            <a:r>
              <a:rPr lang="en-US" dirty="0"/>
              <a:t> to work on IBM Cloud</a:t>
            </a:r>
            <a:endParaRPr lang="en-US" dirty="0"/>
          </a:p>
          <a:p>
            <a:endParaRPr lang="en-US" dirty="0"/>
          </a:p>
          <a:p>
            <a:r>
              <a:rPr lang="en-US" dirty="0"/>
              <a:t>Technical needs: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Need list of Locations and Impacts that we are going to use.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Need data base schema for how we storage websites to be scraped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Database schema for Locations – Recursive </a:t>
            </a:r>
            <a:r>
              <a:rPr lang="en-US" dirty="0" err="1"/>
              <a:t>Hiearchical</a:t>
            </a:r>
            <a:r>
              <a:rPr lang="en-US" dirty="0"/>
              <a:t>, exploring Django Trees</a:t>
            </a:r>
            <a:endParaRPr lang="en-US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/>
              <a:t>RESOURC:    https://pypi.org/project/django-tree-queries/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Sites for Screen Scraping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185927" y="730250"/>
            <a:ext cx="551847" cy="523220"/>
            <a:chOff x="4989144" y="3429000"/>
            <a:chExt cx="551847" cy="523220"/>
          </a:xfrm>
        </p:grpSpPr>
        <p:sp>
          <p:nvSpPr>
            <p:cNvPr id="8" name="Oval 7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57318" y="3429000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4459" y="2797053"/>
            <a:ext cx="895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C: Web Sites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to identify web sites to use for screen scraping.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81229" y="621040"/>
            <a:ext cx="551847" cy="523220"/>
            <a:chOff x="4989144" y="3429000"/>
            <a:chExt cx="551847" cy="523220"/>
          </a:xfrm>
        </p:grpSpPr>
        <p:sp>
          <p:nvSpPr>
            <p:cNvPr id="11" name="Oval 10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7318" y="3429000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74459" y="2797053"/>
            <a:ext cx="762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D: Screen Scraping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 have working prototype of using Selenium and </a:t>
            </a:r>
            <a:r>
              <a:rPr lang="en-US" dirty="0" err="1"/>
              <a:t>Beautifulsoup</a:t>
            </a:r>
            <a:r>
              <a:rPr lang="en-US" dirty="0"/>
              <a:t> libraries.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we identify the web sites, we can create a page object and Python code to scrape the web sites identified in Phase C.</a:t>
            </a:r>
            <a:endParaRPr lang="en-US" dirty="0"/>
          </a:p>
          <a:p>
            <a:endParaRPr lang="en-US" dirty="0"/>
          </a:p>
          <a:p>
            <a:r>
              <a:rPr lang="en-US" dirty="0"/>
              <a:t>IBM Cloud might have some resources for web-crawling that could help in this area?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552495" y="2574945"/>
            <a:ext cx="551847" cy="523220"/>
            <a:chOff x="4989144" y="3429000"/>
            <a:chExt cx="551847" cy="523220"/>
          </a:xfrm>
        </p:grpSpPr>
        <p:sp>
          <p:nvSpPr>
            <p:cNvPr id="9" name="Oval 8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57318" y="342900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</a:t>
              </a:r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74459" y="2797053"/>
            <a:ext cx="762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E: Machine Learning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to train model based on data obtained through screen scraping to identify the impact areas of each.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“pandas” library appears to have several capabilities in this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might also be IBM Cloud resources we can access like Watson Studio for Natural Language Processing?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0159" y="2313335"/>
            <a:ext cx="551847" cy="523220"/>
            <a:chOff x="4989144" y="3429000"/>
            <a:chExt cx="551847" cy="523220"/>
          </a:xfrm>
        </p:grpSpPr>
        <p:sp>
          <p:nvSpPr>
            <p:cNvPr id="9" name="Oval 8"/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57318" y="34290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</a:t>
              </a:r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74459" y="2797053"/>
            <a:ext cx="762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F: Web 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would have been nice to have hosted the solution on the IBM Cloud using Red Hat </a:t>
            </a:r>
            <a:r>
              <a:rPr lang="en-US" dirty="0" err="1"/>
              <a:t>Openshift</a:t>
            </a:r>
            <a:r>
              <a:rPr lang="en-US" dirty="0"/>
              <a:t>, Kubernetes, </a:t>
            </a:r>
            <a:r>
              <a:rPr lang="en-US" dirty="0" err="1"/>
              <a:t>Tekton</a:t>
            </a:r>
            <a:r>
              <a:rPr lang="en-US" dirty="0"/>
              <a:t>, and I spent many hours with Matthew Perrins to figure out how to get a Python/Django application running with a MariaDB or </a:t>
            </a:r>
            <a:r>
              <a:rPr lang="en-US" dirty="0" err="1"/>
              <a:t>Postgresql</a:t>
            </a:r>
            <a:r>
              <a:rPr lang="en-US" dirty="0"/>
              <a:t> database.  We both were stumped on how to make this happen.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team decided to abandon IBM Cloud and instead we will just develop this on our local machines.  We can use the local “</a:t>
            </a:r>
            <a:r>
              <a:rPr lang="en-US" dirty="0" err="1"/>
              <a:t>runserver</a:t>
            </a:r>
            <a:r>
              <a:rPr lang="en-US" dirty="0"/>
              <a:t>” feature of Python/Django framework to test, develop and demonstrate the solution.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0</TotalTime>
  <Words>2831</Words>
  <Application>WPS Presentation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IBM Plex Sans</vt:lpstr>
      <vt:lpstr>DejaVu Sans</vt:lpstr>
      <vt:lpstr>微软雅黑</vt:lpstr>
      <vt:lpstr>AR PL UMing CN</vt:lpstr>
      <vt:lpstr>Arial Unicode MS</vt:lpstr>
      <vt:lpstr>Office Theme</vt:lpstr>
      <vt:lpstr>Fix Politics Emb(race) Call for Code</vt:lpstr>
      <vt:lpstr>Architecture Diagram – Web Application Framework</vt:lpstr>
      <vt:lpstr>Architecture Diagram – Web Application Framework</vt:lpstr>
      <vt:lpstr>Architecture Diagram – Data Sources</vt:lpstr>
      <vt:lpstr>Architecture Diagram – Web Sites for Screen Scraping</vt:lpstr>
      <vt:lpstr>Architecture Diagram</vt:lpstr>
      <vt:lpstr>Architecture Diagram</vt:lpstr>
      <vt:lpstr>Architecture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tpearson</cp:lastModifiedBy>
  <cp:revision>42</cp:revision>
  <dcterms:created xsi:type="dcterms:W3CDTF">2020-08-06T14:14:37Z</dcterms:created>
  <dcterms:modified xsi:type="dcterms:W3CDTF">2020-08-06T14:14:37Z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