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sldIdLst>
    <p:sldId id="256" r:id="rId3"/>
    <p:sldId id="260" r:id="rId4"/>
    <p:sldId id="261" r:id="rId5"/>
    <p:sldId id="263" r:id="rId6"/>
    <p:sldId id="257" r:id="rId7"/>
    <p:sldId id="266" r:id="rId8"/>
    <p:sldId id="259" r:id="rId9"/>
    <p:sldId id="264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A643"/>
    <a:srgbClr val="4472C4"/>
    <a:srgbClr val="FF2F92"/>
    <a:srgbClr val="FE4F50"/>
    <a:srgbClr val="0432FF"/>
    <a:srgbClr val="FFFC00"/>
    <a:srgbClr val="FF9300"/>
    <a:srgbClr val="D21BF3"/>
    <a:srgbClr val="3E4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6327"/>
  </p:normalViewPr>
  <p:slideViewPr>
    <p:cSldViewPr snapToGrid="0" snapToObjects="1">
      <p:cViewPr varScale="1">
        <p:scale>
          <a:sx n="86" d="100"/>
          <a:sy n="86" d="100"/>
        </p:scale>
        <p:origin x="2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1221A-542D-9443-8954-D02697DC0401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A98DC-948B-B34E-B200-3F891AE1617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87690" y="6352596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9161CE87-EC62-414E-B1E6-581F5896EDC6}" type="datetime4">
              <a:rPr lang="en-US" smtClean="0"/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F2-7D95-6D4F-8D41-D42AD07F8CE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5125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7255F2-7D95-6D4F-8D41-D42AD07F8CE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lack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5125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7255F2-7D95-6D4F-8D41-D42AD07F8CE5}" type="slidenum">
              <a:rPr lang="en-US" smtClean="0"/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941696"/>
            <a:ext cx="12192000" cy="55511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Black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1306821"/>
            <a:ext cx="12192000" cy="55511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5050" y="176270"/>
            <a:ext cx="3421302" cy="1130551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67255F2-7D95-6D4F-8D41-D42AD07F8CE5}" type="slidenum">
              <a:rPr lang="en-US" smtClean="0"/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8565050" cy="55511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rchite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screenshot&#10;&#10;Description automatically generated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5162"/>
            <a:ext cx="12192000" cy="40172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26" y="365125"/>
            <a:ext cx="8240617" cy="365125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7255F2-7D95-6D4F-8D41-D42AD07F8CE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6523" y="6496414"/>
            <a:ext cx="445477" cy="3615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255F2-7D95-6D4F-8D41-D42AD07F8CE5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 userDrawn="1"/>
        </p:nvSpPr>
        <p:spPr>
          <a:xfrm>
            <a:off x="9474507" y="54985"/>
            <a:ext cx="1879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IBM Corporation © 2020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IBM Plex Sans" panose="020B0603050203000203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Fix Politics</a:t>
            </a:r>
            <a:br>
              <a:rPr lang="en-US" dirty="0"/>
            </a:br>
            <a:r>
              <a:rPr lang="en-US" dirty="0" err="1"/>
              <a:t>Emb</a:t>
            </a:r>
            <a:r>
              <a:rPr lang="en-US" dirty="0"/>
              <a:t>(race) Call for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August 10, 2020</a:t>
            </a:r>
            <a:endParaRPr lang="en-US" dirty="0"/>
          </a:p>
          <a:p>
            <a:r>
              <a:rPr lang="en-US" altLang="en-US" dirty="0"/>
              <a:t>Nikhil Raja, Tony Pearson</a:t>
            </a:r>
            <a:r>
              <a:rPr lang="en-US" dirty="0"/>
              <a:t>, Beth Morgan, Thomas Adams, </a:t>
            </a:r>
            <a:br>
              <a:rPr lang="en-US" dirty="0"/>
            </a:br>
            <a:r>
              <a:rPr lang="en-US" dirty="0"/>
              <a:t>Oiza Dorgu, Lungelo Sikobi</a:t>
            </a:r>
            <a:r>
              <a:rPr lang="" altLang="en-US" dirty="0"/>
              <a:t>,</a:t>
            </a:r>
            <a:r>
              <a:rPr lang="en-US" dirty="0"/>
              <a:t> Jia Liang, Debra Scott, </a:t>
            </a:r>
            <a:br>
              <a:rPr lang="en-US" dirty="0"/>
            </a:br>
            <a:r>
              <a:rPr lang="en-US" dirty="0"/>
              <a:t>Denise Knorr, Mao Vang Corne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F2-7D95-6D4F-8D41-D42AD07F8CE5}" type="slidenum">
              <a:rPr lang="en-US" smtClean="0"/>
            </a:fld>
            <a:endParaRPr lang="en-US" dirty="0"/>
          </a:p>
        </p:txBody>
      </p:sp>
      <p:pic>
        <p:nvPicPr>
          <p:cNvPr id="5" name="Picture 4" descr="A screenshot of a social media pos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F2-7D95-6D4F-8D41-D42AD07F8CE5}" type="slidenum">
              <a:rPr lang="en-US" smtClean="0"/>
            </a:fld>
            <a:endParaRPr lang="en-US" dirty="0"/>
          </a:p>
        </p:txBody>
      </p:sp>
      <p:pic>
        <p:nvPicPr>
          <p:cNvPr id="5" name="Picture 4" descr="A screenshot of a cell phon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F2-7D95-6D4F-8D41-D42AD07F8CE5}" type="slidenum">
              <a:rPr lang="en-US" smtClean="0"/>
            </a:fld>
            <a:endParaRPr lang="en-US" dirty="0"/>
          </a:p>
        </p:txBody>
      </p:sp>
      <p:pic>
        <p:nvPicPr>
          <p:cNvPr id="5" name="Picture 4" descr="A screenshot of a social media pos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F2-7D95-6D4F-8D41-D42AD07F8CE5}" type="slidenum">
              <a:rPr lang="en-US" smtClean="0"/>
            </a:fld>
            <a:endParaRPr lang="en-US" dirty="0"/>
          </a:p>
        </p:txBody>
      </p:sp>
      <p:pic>
        <p:nvPicPr>
          <p:cNvPr id="5" name="Picture 4" descr="A screenshot of a cell phon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F2-7D95-6D4F-8D41-D42AD07F8CE5}" type="slidenum">
              <a:rPr lang="en-US" smtClean="0"/>
            </a:fld>
            <a:endParaRPr lang="en-US" dirty="0"/>
          </a:p>
        </p:txBody>
      </p:sp>
      <p:pic>
        <p:nvPicPr>
          <p:cNvPr id="5" name="Picture 4" descr="A screenshot of a social media pos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F2-7D95-6D4F-8D41-D42AD07F8CE5}" type="slidenum">
              <a:rPr lang="en-US" smtClean="0"/>
            </a:fld>
            <a:endParaRPr lang="en-US" dirty="0"/>
          </a:p>
        </p:txBody>
      </p:sp>
      <p:pic>
        <p:nvPicPr>
          <p:cNvPr id="7" name="Picture 6" descr="A screenshot of a social media pos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F2-7D95-6D4F-8D41-D42AD07F8CE5}" type="slidenum">
              <a:rPr lang="en-US" smtClean="0"/>
            </a:fld>
            <a:endParaRPr lang="en-US" dirty="0"/>
          </a:p>
        </p:txBody>
      </p:sp>
      <p:pic>
        <p:nvPicPr>
          <p:cNvPr id="7" name="Picture 6" descr="A screenshot of a cell phon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F2-7D95-6D4F-8D41-D42AD07F8CE5}" type="slidenum">
              <a:rPr lang="en-US" smtClean="0"/>
            </a:fld>
            <a:endParaRPr lang="en-US" dirty="0"/>
          </a:p>
        </p:txBody>
      </p:sp>
      <p:pic>
        <p:nvPicPr>
          <p:cNvPr id="5" name="Picture 4" descr="A screenshot of a social media pos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IBM Plex Sans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IBM Plex Serif"/>
        <a:font script="Hebr" typeface="IBM Plex Serif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BM Plex Serif"/>
        <a:font script="Uigh" typeface="Microsoft Uighur"/>
        <a:font script="Geor" typeface="Sylfaen"/>
      </a:majorFont>
      <a:minorFont>
        <a:latin typeface="IBM Plex San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IBM Plex Sans"/>
        <a:font script="Hebr" typeface="IBM Plex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BM Plex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IBM Plex Sans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IBM Plex Serif"/>
        <a:font script="Hebr" typeface="IBM Plex Serif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BM Plex Serif"/>
        <a:font script="Uigh" typeface="Microsoft Uighur"/>
        <a:font script="Geor" typeface="Sylfaen"/>
      </a:majorFont>
      <a:minorFont>
        <a:latin typeface="IBM Plex San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IBM Plex Sans"/>
        <a:font script="Hebr" typeface="IBM Plex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BM Plex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TA_Template_Solid_Blue</Template>
  <TotalTime>0</TotalTime>
  <Words>195</Words>
  <Application>WPS Presentation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IBM Plex Sans</vt:lpstr>
      <vt:lpstr>微软雅黑</vt:lpstr>
      <vt:lpstr>AR PL UMing CN</vt:lpstr>
      <vt:lpstr>Arial Unicode MS</vt:lpstr>
      <vt:lpstr>DejaVu Sans</vt:lpstr>
      <vt:lpstr>Office Theme</vt:lpstr>
      <vt:lpstr>Fix Politics Emb(race) Call for Code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Spectrum Protect/Plus to CLARK Database</dc:title>
  <dc:creator>Tony Pearson</dc:creator>
  <cp:lastModifiedBy>tpearson</cp:lastModifiedBy>
  <cp:revision>74</cp:revision>
  <dcterms:created xsi:type="dcterms:W3CDTF">2020-09-09T12:11:10Z</dcterms:created>
  <dcterms:modified xsi:type="dcterms:W3CDTF">2020-09-09T12:11:10Z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