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2F92"/>
    <a:srgbClr val="FE4F50"/>
    <a:srgbClr val="0432FF"/>
    <a:srgbClr val="FFFC00"/>
    <a:srgbClr val="FF9300"/>
    <a:srgbClr val="D21BF3"/>
    <a:srgbClr val="3E4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6327"/>
  </p:normalViewPr>
  <p:slideViewPr>
    <p:cSldViewPr snapToGrid="0" snapToObjects="1">
      <p:cViewPr varScale="1">
        <p:scale>
          <a:sx n="70" d="100"/>
          <a:sy n="70" d="100"/>
        </p:scale>
        <p:origin x="84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1221A-542D-9443-8954-D02697DC0401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A98DC-948B-B34E-B200-3F891AE1617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87690" y="6352596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9161CE87-EC62-414E-B1E6-581F5896EDC6}" type="datetime4">
              <a:rPr lang="en-US" smtClean="0"/>
              <a:t>August 3, 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F2-7D95-6D4F-8D41-D42AD07F8C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5125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SMARTER | Essential | Trusted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7255F2-7D95-6D4F-8D41-D42AD07F8CE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rchite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92B91100-D60E-4B37-8B5F-265231B6F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5162"/>
            <a:ext cx="12192000" cy="40172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26" y="365125"/>
            <a:ext cx="8240617" cy="365125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SMARTER | Essential | Trusted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7255F2-7D95-6D4F-8D41-D42AD07F8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583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6523" y="6496414"/>
            <a:ext cx="445477" cy="3615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255F2-7D95-6D4F-8D41-D42AD07F8CE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6176963"/>
            <a:ext cx="10515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 userDrawn="1"/>
        </p:nvSpPr>
        <p:spPr>
          <a:xfrm>
            <a:off x="9474507" y="54985"/>
            <a:ext cx="1879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IBM Corporation © 2020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IBM Plex Sans" panose="020B0603050203000203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embrace-call-for-code/fix-politics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Fix Politics</a:t>
            </a:r>
            <a:br>
              <a:rPr lang="en-US" dirty="0"/>
            </a:br>
            <a:r>
              <a:rPr lang="en-US" dirty="0" err="1"/>
              <a:t>Emb</a:t>
            </a:r>
            <a:r>
              <a:rPr lang="en-US" dirty="0"/>
              <a:t>(race) Call for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August 03, 2020</a:t>
            </a:r>
          </a:p>
          <a:p>
            <a:r>
              <a:rPr lang="en-US" dirty="0"/>
              <a:t>Tony Pearson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4A3C-3F48-4619-BCF6-218F9DCAD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 Diagram – Web Application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9BD57-6CED-42AB-9EE5-9DD05847E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F2-7D95-6D4F-8D41-D42AD07F8CE5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7E39A80-A935-40E0-BC81-909E2714D70D}"/>
              </a:ext>
            </a:extLst>
          </p:cNvPr>
          <p:cNvGrpSpPr/>
          <p:nvPr/>
        </p:nvGrpSpPr>
        <p:grpSpPr>
          <a:xfrm>
            <a:off x="4587357" y="646269"/>
            <a:ext cx="551847" cy="523220"/>
            <a:chOff x="4989144" y="3429000"/>
            <a:chExt cx="551847" cy="52322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7F4838E-CA63-4094-8C0E-7D310A5C211E}"/>
                </a:ext>
              </a:extLst>
            </p:cNvPr>
            <p:cNvSpPr/>
            <p:nvPr/>
          </p:nvSpPr>
          <p:spPr>
            <a:xfrm>
              <a:off x="4989144" y="3527582"/>
              <a:ext cx="551847" cy="36512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9C657BE-86C7-455F-8FFC-CD8AA96B870E}"/>
                </a:ext>
              </a:extLst>
            </p:cNvPr>
            <p:cNvSpPr txBox="1"/>
            <p:nvPr/>
          </p:nvSpPr>
          <p:spPr>
            <a:xfrm>
              <a:off x="5057318" y="3429000"/>
              <a:ext cx="4154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A293AA2-253A-49EC-957C-AEB57233A1BD}"/>
              </a:ext>
            </a:extLst>
          </p:cNvPr>
          <p:cNvSpPr txBox="1"/>
          <p:nvPr/>
        </p:nvSpPr>
        <p:spPr>
          <a:xfrm>
            <a:off x="2074459" y="2797053"/>
            <a:ext cx="977543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Phase A: Web Application</a:t>
            </a:r>
          </a:p>
          <a:p>
            <a:r>
              <a:rPr lang="en-US" dirty="0"/>
              <a:t>A web application on </a:t>
            </a:r>
            <a:r>
              <a:rPr lang="en-US" dirty="0" err="1"/>
              <a:t>Github</a:t>
            </a:r>
            <a:r>
              <a:rPr lang="en-US" dirty="0"/>
              <a:t> written in Python language/</a:t>
            </a:r>
            <a:r>
              <a:rPr lang="en-US" dirty="0" err="1"/>
              <a:t>Djangjo</a:t>
            </a:r>
            <a:r>
              <a:rPr lang="en-US" dirty="0"/>
              <a:t> Framework</a:t>
            </a:r>
          </a:p>
          <a:p>
            <a:endParaRPr lang="en-US" dirty="0"/>
          </a:p>
          <a:p>
            <a:r>
              <a:rPr lang="en-US" dirty="0"/>
              <a:t>Status – </a:t>
            </a:r>
            <a:r>
              <a:rPr lang="en-US" dirty="0" err="1"/>
              <a:t>Github</a:t>
            </a:r>
            <a:r>
              <a:rPr lang="en-US" dirty="0"/>
              <a:t> entry created: </a:t>
            </a:r>
            <a:r>
              <a:rPr lang="en-US" dirty="0">
                <a:hlinkClick r:id="rId2"/>
              </a:rPr>
              <a:t>https://github.com/embrace-call-for-code/fix-politics</a:t>
            </a:r>
            <a:endParaRPr lang="en-US" dirty="0"/>
          </a:p>
          <a:p>
            <a:r>
              <a:rPr lang="en-US" dirty="0"/>
              <a:t>Django project directory created: cfc-project</a:t>
            </a:r>
          </a:p>
          <a:p>
            <a:r>
              <a:rPr lang="en-US" dirty="0" err="1"/>
              <a:t>Djange</a:t>
            </a:r>
            <a:r>
              <a:rPr lang="en-US" dirty="0"/>
              <a:t> application directory created: </a:t>
            </a:r>
            <a:r>
              <a:rPr lang="en-US" dirty="0" err="1"/>
              <a:t>fixpol</a:t>
            </a:r>
            <a:endParaRPr lang="en-US" dirty="0"/>
          </a:p>
          <a:p>
            <a:r>
              <a:rPr lang="en-US" dirty="0"/>
              <a:t>Static data directory for CSS and Images:   </a:t>
            </a:r>
            <a:r>
              <a:rPr lang="en-US" dirty="0" err="1"/>
              <a:t>staticfiles</a:t>
            </a:r>
            <a:endParaRPr lang="en-US" dirty="0"/>
          </a:p>
          <a:p>
            <a:endParaRPr lang="en-US" dirty="0"/>
          </a:p>
          <a:p>
            <a:r>
              <a:rPr lang="en-US" dirty="0"/>
              <a:t>Need to teach the rest of the team (a) how to clone git to their own machines, </a:t>
            </a:r>
          </a:p>
          <a:p>
            <a:r>
              <a:rPr lang="en-US" dirty="0"/>
              <a:t>and (b) how to </a:t>
            </a:r>
            <a:r>
              <a:rPr lang="en-US" dirty="0" err="1"/>
              <a:t>runserver</a:t>
            </a:r>
            <a:r>
              <a:rPr lang="en-US" dirty="0"/>
              <a:t> on their local machines for local testing/development.</a:t>
            </a:r>
          </a:p>
          <a:p>
            <a:endParaRPr lang="en-US" dirty="0"/>
          </a:p>
          <a:p>
            <a:r>
              <a:rPr lang="en-US" dirty="0"/>
              <a:t>Resource:  https://learning.oreilly.com/library/view/python-crash-course/9781492071266/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7B431E-D13B-48C3-AF27-188ACBE29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54" y="4191355"/>
            <a:ext cx="15525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845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4A3C-3F48-4619-BCF6-218F9DCAD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 Diagram – Web Application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9BD57-6CED-42AB-9EE5-9DD05847E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F2-7D95-6D4F-8D41-D42AD07F8CE5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7E39A80-A935-40E0-BC81-909E2714D70D}"/>
              </a:ext>
            </a:extLst>
          </p:cNvPr>
          <p:cNvGrpSpPr/>
          <p:nvPr/>
        </p:nvGrpSpPr>
        <p:grpSpPr>
          <a:xfrm>
            <a:off x="4587357" y="646269"/>
            <a:ext cx="551847" cy="523220"/>
            <a:chOff x="4989144" y="3429000"/>
            <a:chExt cx="551847" cy="52322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7F4838E-CA63-4094-8C0E-7D310A5C211E}"/>
                </a:ext>
              </a:extLst>
            </p:cNvPr>
            <p:cNvSpPr/>
            <p:nvPr/>
          </p:nvSpPr>
          <p:spPr>
            <a:xfrm>
              <a:off x="4989144" y="3527582"/>
              <a:ext cx="551847" cy="36512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9C657BE-86C7-455F-8FFC-CD8AA96B870E}"/>
                </a:ext>
              </a:extLst>
            </p:cNvPr>
            <p:cNvSpPr txBox="1"/>
            <p:nvPr/>
          </p:nvSpPr>
          <p:spPr>
            <a:xfrm>
              <a:off x="5057318" y="3429000"/>
              <a:ext cx="4154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A293AA2-253A-49EC-957C-AEB57233A1BD}"/>
              </a:ext>
            </a:extLst>
          </p:cNvPr>
          <p:cNvSpPr txBox="1"/>
          <p:nvPr/>
        </p:nvSpPr>
        <p:spPr>
          <a:xfrm>
            <a:off x="2074459" y="2797053"/>
            <a:ext cx="87126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Phase A: Web Application</a:t>
            </a:r>
          </a:p>
          <a:p>
            <a:r>
              <a:rPr lang="en-US" dirty="0"/>
              <a:t>Technical needs: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architecture – Need Carbon Design, Adobe XD and </a:t>
            </a:r>
            <a:r>
              <a:rPr lang="en-US" dirty="0" err="1"/>
              <a:t>Invision</a:t>
            </a:r>
            <a:r>
              <a:rPr lang="en-US" dirty="0"/>
              <a:t>/</a:t>
            </a:r>
            <a:r>
              <a:rPr lang="en-US" dirty="0" err="1"/>
              <a:t>Figma</a:t>
            </a:r>
            <a:r>
              <a:rPr lang="en-US" dirty="0"/>
              <a:t> artifacts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HTML, CSS and images for each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25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4A3C-3F48-4619-BCF6-218F9DCAD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 Diagram – Data Sources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F0FD02-7EF5-456C-A062-AA899430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SMARTER | Essential | Trusted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9BD57-6CED-42AB-9EE5-9DD05847E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F2-7D95-6D4F-8D41-D42AD07F8CE5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7E39A80-A935-40E0-BC81-909E2714D70D}"/>
              </a:ext>
            </a:extLst>
          </p:cNvPr>
          <p:cNvGrpSpPr/>
          <p:nvPr/>
        </p:nvGrpSpPr>
        <p:grpSpPr>
          <a:xfrm>
            <a:off x="10319417" y="2518315"/>
            <a:ext cx="551847" cy="523220"/>
            <a:chOff x="4989144" y="3429000"/>
            <a:chExt cx="551847" cy="52322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7F4838E-CA63-4094-8C0E-7D310A5C211E}"/>
                </a:ext>
              </a:extLst>
            </p:cNvPr>
            <p:cNvSpPr/>
            <p:nvPr/>
          </p:nvSpPr>
          <p:spPr>
            <a:xfrm>
              <a:off x="4989144" y="3527582"/>
              <a:ext cx="551847" cy="36512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9C657BE-86C7-455F-8FFC-CD8AA96B870E}"/>
                </a:ext>
              </a:extLst>
            </p:cNvPr>
            <p:cNvSpPr txBox="1"/>
            <p:nvPr/>
          </p:nvSpPr>
          <p:spPr>
            <a:xfrm>
              <a:off x="5057318" y="3429000"/>
              <a:ext cx="4187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B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6E60F37-CE47-4BF7-B303-5B7F8E671683}"/>
              </a:ext>
            </a:extLst>
          </p:cNvPr>
          <p:cNvSpPr txBox="1"/>
          <p:nvPr/>
        </p:nvSpPr>
        <p:spPr>
          <a:xfrm>
            <a:off x="2074459" y="2797053"/>
            <a:ext cx="89529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B: Data Sources</a:t>
            </a:r>
          </a:p>
          <a:p>
            <a:endParaRPr lang="en-US" dirty="0"/>
          </a:p>
          <a:p>
            <a:r>
              <a:rPr lang="en-US" dirty="0"/>
              <a:t>Using SQLite3 since IBM Cloud expert volunteers unable to figure out how to get MariaDB or </a:t>
            </a:r>
            <a:r>
              <a:rPr lang="en-US" dirty="0" err="1"/>
              <a:t>Postgresql</a:t>
            </a:r>
            <a:r>
              <a:rPr lang="en-US" dirty="0"/>
              <a:t> to work on IBM Cloud</a:t>
            </a:r>
          </a:p>
          <a:p>
            <a:endParaRPr lang="en-US" dirty="0"/>
          </a:p>
          <a:p>
            <a:r>
              <a:rPr lang="en-US" dirty="0"/>
              <a:t>Technical needs: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list of Locations and Impacts that we are going to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data base schema for how we storage websites to be scraped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 schema for Locations – Recursive </a:t>
            </a:r>
            <a:r>
              <a:rPr lang="en-US" dirty="0" err="1"/>
              <a:t>Hiearchical</a:t>
            </a:r>
            <a:r>
              <a:rPr lang="en-US" dirty="0"/>
              <a:t>, exploring Django Trees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RESOURC:    https://pypi.org/project/django-tree-queries/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92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4A3C-3F48-4619-BCF6-218F9DCAD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 Diagram – Web Sites for Screen Scraping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F0FD02-7EF5-456C-A062-AA899430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SMARTER | Essential | Trusted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9BD57-6CED-42AB-9EE5-9DD05847E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F2-7D95-6D4F-8D41-D42AD07F8CE5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7E39A80-A935-40E0-BC81-909E2714D70D}"/>
              </a:ext>
            </a:extLst>
          </p:cNvPr>
          <p:cNvGrpSpPr/>
          <p:nvPr/>
        </p:nvGrpSpPr>
        <p:grpSpPr>
          <a:xfrm>
            <a:off x="10185927" y="730250"/>
            <a:ext cx="551847" cy="523220"/>
            <a:chOff x="4989144" y="3429000"/>
            <a:chExt cx="551847" cy="52322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7F4838E-CA63-4094-8C0E-7D310A5C211E}"/>
                </a:ext>
              </a:extLst>
            </p:cNvPr>
            <p:cNvSpPr/>
            <p:nvPr/>
          </p:nvSpPr>
          <p:spPr>
            <a:xfrm>
              <a:off x="4989144" y="3527582"/>
              <a:ext cx="551847" cy="36512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9C657BE-86C7-455F-8FFC-CD8AA96B870E}"/>
                </a:ext>
              </a:extLst>
            </p:cNvPr>
            <p:cNvSpPr txBox="1"/>
            <p:nvPr/>
          </p:nvSpPr>
          <p:spPr>
            <a:xfrm>
              <a:off x="5057318" y="3429000"/>
              <a:ext cx="4074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7FDF406-B4DB-4797-913F-3873F28DA1C5}"/>
              </a:ext>
            </a:extLst>
          </p:cNvPr>
          <p:cNvSpPr txBox="1"/>
          <p:nvPr/>
        </p:nvSpPr>
        <p:spPr>
          <a:xfrm>
            <a:off x="2074459" y="2797053"/>
            <a:ext cx="8952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C: Web Sites</a:t>
            </a:r>
          </a:p>
          <a:p>
            <a:endParaRPr lang="en-US" dirty="0"/>
          </a:p>
          <a:p>
            <a:r>
              <a:rPr lang="en-US" dirty="0"/>
              <a:t>Need to identify web sites to use for screen scraping.</a:t>
            </a:r>
          </a:p>
        </p:txBody>
      </p:sp>
    </p:spTree>
    <p:extLst>
      <p:ext uri="{BB962C8B-B14F-4D97-AF65-F5344CB8AC3E}">
        <p14:creationId xmlns:p14="http://schemas.microsoft.com/office/powerpoint/2010/main" val="2363616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4A3C-3F48-4619-BCF6-218F9DCAD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 Diagram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F0FD02-7EF5-456C-A062-AA899430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SMARTER | Essential | Trusted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9BD57-6CED-42AB-9EE5-9DD05847E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F2-7D95-6D4F-8D41-D42AD07F8CE5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54F683-F69D-4FF6-BC23-72246162549A}"/>
              </a:ext>
            </a:extLst>
          </p:cNvPr>
          <p:cNvGrpSpPr/>
          <p:nvPr/>
        </p:nvGrpSpPr>
        <p:grpSpPr>
          <a:xfrm>
            <a:off x="7581229" y="621040"/>
            <a:ext cx="551847" cy="523220"/>
            <a:chOff x="4989144" y="3429000"/>
            <a:chExt cx="551847" cy="52322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C65DC11-D14A-4825-893F-4A8AAF053010}"/>
                </a:ext>
              </a:extLst>
            </p:cNvPr>
            <p:cNvSpPr/>
            <p:nvPr/>
          </p:nvSpPr>
          <p:spPr>
            <a:xfrm>
              <a:off x="4989144" y="3527582"/>
              <a:ext cx="551847" cy="36512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D0267A7-F4CC-4C75-8442-D1E250B881F5}"/>
                </a:ext>
              </a:extLst>
            </p:cNvPr>
            <p:cNvSpPr txBox="1"/>
            <p:nvPr/>
          </p:nvSpPr>
          <p:spPr>
            <a:xfrm>
              <a:off x="5057318" y="3429000"/>
              <a:ext cx="4251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1985180-4035-4C2E-953C-1348036678D1}"/>
              </a:ext>
            </a:extLst>
          </p:cNvPr>
          <p:cNvSpPr txBox="1"/>
          <p:nvPr/>
        </p:nvSpPr>
        <p:spPr>
          <a:xfrm>
            <a:off x="2074459" y="2797053"/>
            <a:ext cx="76203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D: Screen Scraping</a:t>
            </a:r>
          </a:p>
          <a:p>
            <a:endParaRPr lang="en-US" dirty="0"/>
          </a:p>
          <a:p>
            <a:r>
              <a:rPr lang="en-US" dirty="0"/>
              <a:t>I have working prototype of using Selenium and </a:t>
            </a:r>
            <a:r>
              <a:rPr lang="en-US" dirty="0" err="1"/>
              <a:t>Beautifulsoup</a:t>
            </a:r>
            <a:r>
              <a:rPr lang="en-US" dirty="0"/>
              <a:t> libraries.</a:t>
            </a:r>
          </a:p>
          <a:p>
            <a:endParaRPr lang="en-US" dirty="0"/>
          </a:p>
          <a:p>
            <a:r>
              <a:rPr lang="en-US" dirty="0"/>
              <a:t>Once we identify the web sites, we can create a page object and Python code to scrape the web sites identified in Phase C.</a:t>
            </a:r>
          </a:p>
          <a:p>
            <a:endParaRPr lang="en-US" dirty="0"/>
          </a:p>
          <a:p>
            <a:r>
              <a:rPr lang="en-US" dirty="0"/>
              <a:t>IBM Cloud might have some resources for web-crawling that could help in this area?</a:t>
            </a:r>
          </a:p>
        </p:txBody>
      </p:sp>
    </p:spTree>
    <p:extLst>
      <p:ext uri="{BB962C8B-B14F-4D97-AF65-F5344CB8AC3E}">
        <p14:creationId xmlns:p14="http://schemas.microsoft.com/office/powerpoint/2010/main" val="3197335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4A3C-3F48-4619-BCF6-218F9DCAD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 Diagram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F0FD02-7EF5-456C-A062-AA899430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SMARTER | Essential | Trusted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9BD57-6CED-42AB-9EE5-9DD05847E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F2-7D95-6D4F-8D41-D42AD07F8CE5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52C461C-38A3-46D3-A9E9-0F723D23706B}"/>
              </a:ext>
            </a:extLst>
          </p:cNvPr>
          <p:cNvGrpSpPr/>
          <p:nvPr/>
        </p:nvGrpSpPr>
        <p:grpSpPr>
          <a:xfrm>
            <a:off x="8552495" y="2574945"/>
            <a:ext cx="551847" cy="523220"/>
            <a:chOff x="4989144" y="3429000"/>
            <a:chExt cx="551847" cy="52322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C26065A-EB59-4A04-AEE3-E07AA8EE9859}"/>
                </a:ext>
              </a:extLst>
            </p:cNvPr>
            <p:cNvSpPr/>
            <p:nvPr/>
          </p:nvSpPr>
          <p:spPr>
            <a:xfrm>
              <a:off x="4989144" y="3527582"/>
              <a:ext cx="551847" cy="36512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3974EB-D9AE-4989-B57C-351E9BA8499B}"/>
                </a:ext>
              </a:extLst>
            </p:cNvPr>
            <p:cNvSpPr txBox="1"/>
            <p:nvPr/>
          </p:nvSpPr>
          <p:spPr>
            <a:xfrm>
              <a:off x="5057318" y="3429000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E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59816B7-55D4-4840-ACB0-B20773920910}"/>
              </a:ext>
            </a:extLst>
          </p:cNvPr>
          <p:cNvSpPr txBox="1"/>
          <p:nvPr/>
        </p:nvSpPr>
        <p:spPr>
          <a:xfrm>
            <a:off x="2074459" y="2797053"/>
            <a:ext cx="76203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E: Machine Learning Model</a:t>
            </a:r>
          </a:p>
          <a:p>
            <a:endParaRPr lang="en-US" dirty="0"/>
          </a:p>
          <a:p>
            <a:r>
              <a:rPr lang="en-US" dirty="0"/>
              <a:t>Need to train model based on data obtained through screen scraping to identify the impact areas of each.</a:t>
            </a:r>
          </a:p>
          <a:p>
            <a:endParaRPr lang="en-US" dirty="0"/>
          </a:p>
          <a:p>
            <a:r>
              <a:rPr lang="en-US" dirty="0"/>
              <a:t>Python “pandas” library appears to have several capabilities in this area.</a:t>
            </a:r>
          </a:p>
          <a:p>
            <a:endParaRPr lang="en-US" dirty="0"/>
          </a:p>
          <a:p>
            <a:r>
              <a:rPr lang="en-US" dirty="0"/>
              <a:t>There might also be IBM Cloud resources we can access like Watson Studio for Natural Language Processing?</a:t>
            </a:r>
          </a:p>
        </p:txBody>
      </p:sp>
    </p:spTree>
    <p:extLst>
      <p:ext uri="{BB962C8B-B14F-4D97-AF65-F5344CB8AC3E}">
        <p14:creationId xmlns:p14="http://schemas.microsoft.com/office/powerpoint/2010/main" val="230908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4A3C-3F48-4619-BCF6-218F9DCAD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 Diagram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F0FD02-7EF5-456C-A062-AA899430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SMARTER | Essential | Trusted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9BD57-6CED-42AB-9EE5-9DD05847E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F2-7D95-6D4F-8D41-D42AD07F8CE5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52C461C-38A3-46D3-A9E9-0F723D23706B}"/>
              </a:ext>
            </a:extLst>
          </p:cNvPr>
          <p:cNvGrpSpPr/>
          <p:nvPr/>
        </p:nvGrpSpPr>
        <p:grpSpPr>
          <a:xfrm>
            <a:off x="6090159" y="2313335"/>
            <a:ext cx="551847" cy="523220"/>
            <a:chOff x="4989144" y="3429000"/>
            <a:chExt cx="551847" cy="52322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C26065A-EB59-4A04-AEE3-E07AA8EE9859}"/>
                </a:ext>
              </a:extLst>
            </p:cNvPr>
            <p:cNvSpPr/>
            <p:nvPr/>
          </p:nvSpPr>
          <p:spPr>
            <a:xfrm>
              <a:off x="4989144" y="3527582"/>
              <a:ext cx="551847" cy="36512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3974EB-D9AE-4989-B57C-351E9BA8499B}"/>
                </a:ext>
              </a:extLst>
            </p:cNvPr>
            <p:cNvSpPr txBox="1"/>
            <p:nvPr/>
          </p:nvSpPr>
          <p:spPr>
            <a:xfrm>
              <a:off x="5057318" y="3429000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F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385EC82-498D-4BE3-9B38-44CB12E8AB48}"/>
              </a:ext>
            </a:extLst>
          </p:cNvPr>
          <p:cNvSpPr txBox="1"/>
          <p:nvPr/>
        </p:nvSpPr>
        <p:spPr>
          <a:xfrm>
            <a:off x="2074459" y="2797053"/>
            <a:ext cx="76203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F: Web Server</a:t>
            </a:r>
          </a:p>
          <a:p>
            <a:endParaRPr lang="en-US" dirty="0"/>
          </a:p>
          <a:p>
            <a:r>
              <a:rPr lang="en-US" dirty="0"/>
              <a:t>It would have been nice to have hosted the solution on the IBM Cloud using Red Hat </a:t>
            </a:r>
            <a:r>
              <a:rPr lang="en-US" dirty="0" err="1"/>
              <a:t>Openshift</a:t>
            </a:r>
            <a:r>
              <a:rPr lang="en-US" dirty="0"/>
              <a:t>, Kubernetes, </a:t>
            </a:r>
            <a:r>
              <a:rPr lang="en-US" dirty="0" err="1"/>
              <a:t>Tekton</a:t>
            </a:r>
            <a:r>
              <a:rPr lang="en-US" dirty="0"/>
              <a:t>, and I spent many hours with Matthew Perrins to figure out how to get a Python/Django application running with a MariaDB or </a:t>
            </a:r>
            <a:r>
              <a:rPr lang="en-US" dirty="0" err="1"/>
              <a:t>Postgresql</a:t>
            </a:r>
            <a:r>
              <a:rPr lang="en-US" dirty="0"/>
              <a:t> database.  We both were stumped on how to make this happen.</a:t>
            </a:r>
          </a:p>
          <a:p>
            <a:endParaRPr lang="en-US" dirty="0"/>
          </a:p>
          <a:p>
            <a:r>
              <a:rPr lang="en-US" dirty="0"/>
              <a:t>The team decided to abandon IBM Cloud and instead we will just develop this on our local machines.  We can use the local “</a:t>
            </a:r>
            <a:r>
              <a:rPr lang="en-US" dirty="0" err="1"/>
              <a:t>runserver</a:t>
            </a:r>
            <a:r>
              <a:rPr lang="en-US" dirty="0"/>
              <a:t>” feature of Python/Django framework to test, develop and demonstrate the solution.</a:t>
            </a:r>
          </a:p>
        </p:txBody>
      </p:sp>
    </p:spTree>
    <p:extLst>
      <p:ext uri="{BB962C8B-B14F-4D97-AF65-F5344CB8AC3E}">
        <p14:creationId xmlns:p14="http://schemas.microsoft.com/office/powerpoint/2010/main" val="2818794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IBM Plex Sans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IBM Plex Serif"/>
        <a:font script="Hebr" typeface="IBM Plex Serif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BM Plex Serif"/>
        <a:font script="Uigh" typeface="Microsoft Uighur"/>
        <a:font script="Geor" typeface="Sylfaen"/>
      </a:majorFont>
      <a:minorFont>
        <a:latin typeface="IBM Plex San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IBM Plex Sans"/>
        <a:font script="Hebr" typeface="IBM Plex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BM Plex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IBM Plex Sans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IBM Plex Serif"/>
        <a:font script="Hebr" typeface="IBM Plex Serif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BM Plex Serif"/>
        <a:font script="Uigh" typeface="Microsoft Uighur"/>
        <a:font script="Geor" typeface="Sylfaen"/>
      </a:majorFont>
      <a:minorFont>
        <a:latin typeface="IBM Plex San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IBM Plex Sans"/>
        <a:font script="Hebr" typeface="IBM Plex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BM Plex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TA_Template_Solid_Blue</Template>
  <TotalTime>166</TotalTime>
  <Words>541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IBM Plex Sans</vt:lpstr>
      <vt:lpstr>Office Theme</vt:lpstr>
      <vt:lpstr>Fix Politics Emb(race) Call for Code</vt:lpstr>
      <vt:lpstr>Architecture Diagram – Web Application Framework</vt:lpstr>
      <vt:lpstr>Architecture Diagram – Web Application Framework</vt:lpstr>
      <vt:lpstr>Architecture Diagram – Data Sources</vt:lpstr>
      <vt:lpstr>Architecture Diagram – Web Sites for Screen Scraping</vt:lpstr>
      <vt:lpstr>Architecture Diagram</vt:lpstr>
      <vt:lpstr>Architecture Diagram</vt:lpstr>
      <vt:lpstr>Architecture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 Spectrum Protect/Plus to CLARK Database</dc:title>
  <dc:creator>Tony Pearson</dc:creator>
  <cp:lastModifiedBy>Tony Pearson</cp:lastModifiedBy>
  <cp:revision>41</cp:revision>
  <dcterms:created xsi:type="dcterms:W3CDTF">2020-07-30T16:34:23Z</dcterms:created>
  <dcterms:modified xsi:type="dcterms:W3CDTF">2020-08-03T22:06:12Z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