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2F2C"/>
    <a:srgbClr val="B2B2B2"/>
    <a:srgbClr val="4E77B6"/>
    <a:srgbClr val="26A643"/>
    <a:srgbClr val="4472C4"/>
    <a:srgbClr val="FF2F92"/>
    <a:srgbClr val="FE4F50"/>
    <a:srgbClr val="0432FF"/>
    <a:srgbClr val="FFFC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7" autoAdjust="0"/>
    <p:restoredTop sz="96327"/>
  </p:normalViewPr>
  <p:slideViewPr>
    <p:cSldViewPr snapToGrid="0" snapToObjects="1">
      <p:cViewPr varScale="1">
        <p:scale>
          <a:sx n="70" d="100"/>
          <a:sy n="70" d="100"/>
        </p:scale>
        <p:origin x="84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1221A-542D-9443-8954-D02697DC0401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6A98DC-948B-B34E-B200-3F891AE1617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87690" y="6352596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9161CE87-EC62-414E-B1E6-581F5896EDC6}" type="datetime4">
              <a:rPr lang="en-US" smtClean="0"/>
              <a:t>August 11, 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941696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Black_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306821"/>
            <a:ext cx="1219200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5050" y="176270"/>
            <a:ext cx="3421302" cy="1130551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7255F2-7D95-6D4F-8D41-D42AD07F8C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27EDED-D48E-44A7-956D-6F3321721986}"/>
              </a:ext>
            </a:extLst>
          </p:cNvPr>
          <p:cNvSpPr/>
          <p:nvPr userDrawn="1"/>
        </p:nvSpPr>
        <p:spPr>
          <a:xfrm>
            <a:off x="0" y="0"/>
            <a:ext cx="8565050" cy="555117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09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rchit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cture containing screenshot&#10;&#10;Description automatically generated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5162"/>
            <a:ext cx="12192000" cy="4017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26" y="365125"/>
            <a:ext cx="8240617" cy="365125"/>
          </a:xfrm>
        </p:spPr>
        <p:txBody>
          <a:bodyPr>
            <a:noAutofit/>
          </a:bodyPr>
          <a:lstStyle>
            <a:lvl1pPr>
              <a:defRPr sz="2400" b="1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46523" y="6496414"/>
            <a:ext cx="445477" cy="3615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255F2-7D95-6D4F-8D41-D42AD07F8CE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 userDrawn="1"/>
        </p:nvSpPr>
        <p:spPr>
          <a:xfrm>
            <a:off x="9474507" y="54985"/>
            <a:ext cx="1879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IBM Corporation © 2020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2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BM Plex Sans" panose="020B0603050203000203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BM Plex Sans" panose="020B0603050203000203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 Politics</a:t>
            </a:r>
            <a:br>
              <a:rPr lang="en-US" dirty="0"/>
            </a:br>
            <a:r>
              <a:rPr lang="en-US" dirty="0" err="1"/>
              <a:t>Emb</a:t>
            </a:r>
            <a:r>
              <a:rPr lang="en-US" dirty="0"/>
              <a:t>(race) Call for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August 11, 2020</a:t>
            </a:r>
          </a:p>
          <a:p>
            <a:r>
              <a:rPr lang="" altLang="en-US" dirty="0"/>
              <a:t>Nikhil Raja, Tony Pearson</a:t>
            </a:r>
            <a:r>
              <a:rPr lang="en-US" dirty="0"/>
              <a:t>, Beth Morgan, Thomas Adams, </a:t>
            </a:r>
            <a:br>
              <a:rPr lang="en-US" dirty="0"/>
            </a:br>
            <a:r>
              <a:rPr lang="en-US" dirty="0"/>
              <a:t>Oiza Dorgu, Lungelo Sikobi Jia Liang, Debra Scott, </a:t>
            </a:r>
            <a:br>
              <a:rPr lang="en-US" dirty="0"/>
            </a:br>
            <a:r>
              <a:rPr lang="en-US" dirty="0"/>
              <a:t>Denise Knorr, Mao Vang Corne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C4FB55A6-5E3F-4C48-853A-E5853460A73B}"/>
              </a:ext>
            </a:extLst>
          </p:cNvPr>
          <p:cNvSpPr/>
          <p:nvPr/>
        </p:nvSpPr>
        <p:spPr>
          <a:xfrm>
            <a:off x="1102629" y="2551325"/>
            <a:ext cx="3707999" cy="1482629"/>
          </a:xfrm>
          <a:custGeom>
            <a:avLst/>
            <a:gdLst>
              <a:gd name="connsiteX0" fmla="*/ 3633144 w 3707999"/>
              <a:gd name="connsiteY0" fmla="*/ 80607 h 1589726"/>
              <a:gd name="connsiteX1" fmla="*/ 3633144 w 3707999"/>
              <a:gd name="connsiteY1" fmla="*/ 162493 h 1589726"/>
              <a:gd name="connsiteX2" fmla="*/ 2855222 w 3707999"/>
              <a:gd name="connsiteY2" fmla="*/ 1540917 h 1589726"/>
              <a:gd name="connsiteX3" fmla="*/ 357681 w 3707999"/>
              <a:gd name="connsiteY3" fmla="*/ 1172428 h 1589726"/>
              <a:gd name="connsiteX4" fmla="*/ 71078 w 3707999"/>
              <a:gd name="connsiteY4" fmla="*/ 135198 h 158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7999" h="1589726">
                <a:moveTo>
                  <a:pt x="3633144" y="80607"/>
                </a:moveTo>
                <a:cubicBezTo>
                  <a:pt x="3697971" y="-143"/>
                  <a:pt x="3762798" y="-80892"/>
                  <a:pt x="3633144" y="162493"/>
                </a:cubicBezTo>
                <a:cubicBezTo>
                  <a:pt x="3503490" y="405878"/>
                  <a:pt x="3401132" y="1372595"/>
                  <a:pt x="2855222" y="1540917"/>
                </a:cubicBezTo>
                <a:cubicBezTo>
                  <a:pt x="2309312" y="1709239"/>
                  <a:pt x="821705" y="1406714"/>
                  <a:pt x="357681" y="1172428"/>
                </a:cubicBezTo>
                <a:cubicBezTo>
                  <a:pt x="-106343" y="938142"/>
                  <a:pt x="-17633" y="536670"/>
                  <a:pt x="71078" y="13519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23336101-43D8-4FF4-BA4F-DA4E09535155}"/>
              </a:ext>
            </a:extLst>
          </p:cNvPr>
          <p:cNvSpPr/>
          <p:nvPr/>
        </p:nvSpPr>
        <p:spPr>
          <a:xfrm>
            <a:off x="1178981" y="2456597"/>
            <a:ext cx="3474906" cy="1112567"/>
          </a:xfrm>
          <a:custGeom>
            <a:avLst/>
            <a:gdLst>
              <a:gd name="connsiteX0" fmla="*/ 3474906 w 3474906"/>
              <a:gd name="connsiteY0" fmla="*/ 0 h 1112567"/>
              <a:gd name="connsiteX1" fmla="*/ 2806165 w 3474906"/>
              <a:gd name="connsiteY1" fmla="*/ 464024 h 1112567"/>
              <a:gd name="connsiteX2" fmla="*/ 1605162 w 3474906"/>
              <a:gd name="connsiteY2" fmla="*/ 1105469 h 1112567"/>
              <a:gd name="connsiteX3" fmla="*/ 240386 w 3474906"/>
              <a:gd name="connsiteY3" fmla="*/ 764275 h 1112567"/>
              <a:gd name="connsiteX4" fmla="*/ 8374 w 3474906"/>
              <a:gd name="connsiteY4" fmla="*/ 109182 h 1112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74906" h="1112567">
                <a:moveTo>
                  <a:pt x="3474906" y="0"/>
                </a:moveTo>
                <a:cubicBezTo>
                  <a:pt x="3296347" y="139889"/>
                  <a:pt x="3117789" y="279779"/>
                  <a:pt x="2806165" y="464024"/>
                </a:cubicBezTo>
                <a:cubicBezTo>
                  <a:pt x="2494541" y="648269"/>
                  <a:pt x="2032792" y="1055427"/>
                  <a:pt x="1605162" y="1105469"/>
                </a:cubicBezTo>
                <a:cubicBezTo>
                  <a:pt x="1177532" y="1155511"/>
                  <a:pt x="506517" y="930323"/>
                  <a:pt x="240386" y="764275"/>
                </a:cubicBezTo>
                <a:cubicBezTo>
                  <a:pt x="-25745" y="598227"/>
                  <a:pt x="-8686" y="353704"/>
                  <a:pt x="8374" y="109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62F265-4036-4F64-B2F4-61440F3D2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110ED-C7CB-4989-8E48-2E32BE63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255F2-7D95-6D4F-8D41-D42AD07F8CE5}" type="slidenum">
              <a:rPr lang="en-US" smtClean="0"/>
              <a:t>2</a:t>
            </a:fld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0E92D88-CF15-4B4C-9F4C-87D80EC86C1E}"/>
              </a:ext>
            </a:extLst>
          </p:cNvPr>
          <p:cNvSpPr/>
          <p:nvPr/>
        </p:nvSpPr>
        <p:spPr>
          <a:xfrm>
            <a:off x="670930" y="903248"/>
            <a:ext cx="6700025" cy="5285678"/>
          </a:xfrm>
          <a:prstGeom prst="rect">
            <a:avLst/>
          </a:prstGeom>
          <a:ln w="25400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>
                <a:solidFill>
                  <a:srgbClr val="4277BB"/>
                </a:solidFill>
              </a:defRPr>
            </a:pPr>
            <a:endParaRPr dirty="0"/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633A0ECE-1E3D-4E37-8179-E70D424B330C}"/>
              </a:ext>
            </a:extLst>
          </p:cNvPr>
          <p:cNvSpPr/>
          <p:nvPr/>
        </p:nvSpPr>
        <p:spPr>
          <a:xfrm flipH="1" flipV="1">
            <a:off x="3563386" y="903248"/>
            <a:ext cx="0" cy="5285678"/>
          </a:xfrm>
          <a:prstGeom prst="line">
            <a:avLst/>
          </a:prstGeom>
          <a:ln w="3175">
            <a:solidFill>
              <a:srgbClr val="4277BB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1800"/>
            </a:pPr>
            <a:endParaRPr dirty="0"/>
          </a:p>
        </p:txBody>
      </p:sp>
      <p:grpSp>
        <p:nvGrpSpPr>
          <p:cNvPr id="23" name="Group 217">
            <a:extLst>
              <a:ext uri="{FF2B5EF4-FFF2-40B4-BE49-F238E27FC236}">
                <a16:creationId xmlns:a16="http://schemas.microsoft.com/office/drawing/2014/main" id="{2C7CE03B-CB7E-49E9-B7DB-9A7FAD12CB54}"/>
              </a:ext>
            </a:extLst>
          </p:cNvPr>
          <p:cNvGrpSpPr/>
          <p:nvPr/>
        </p:nvGrpSpPr>
        <p:grpSpPr>
          <a:xfrm>
            <a:off x="2007489" y="1353231"/>
            <a:ext cx="707233" cy="903309"/>
            <a:chOff x="1694" y="9504"/>
            <a:chExt cx="707231" cy="903307"/>
          </a:xfrm>
        </p:grpSpPr>
        <p:sp>
          <p:nvSpPr>
            <p:cNvPr id="24" name="Shape 213">
              <a:extLst>
                <a:ext uri="{FF2B5EF4-FFF2-40B4-BE49-F238E27FC236}">
                  <a16:creationId xmlns:a16="http://schemas.microsoft.com/office/drawing/2014/main" id="{89627208-75E3-4410-A611-955D83B962E1}"/>
                </a:ext>
              </a:extLst>
            </p:cNvPr>
            <p:cNvSpPr/>
            <p:nvPr/>
          </p:nvSpPr>
          <p:spPr>
            <a:xfrm>
              <a:off x="1694" y="9504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2952D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5" name="Group 216">
              <a:extLst>
                <a:ext uri="{FF2B5EF4-FFF2-40B4-BE49-F238E27FC236}">
                  <a16:creationId xmlns:a16="http://schemas.microsoft.com/office/drawing/2014/main" id="{7F4CC0F1-7B55-4140-B07C-8F3CF454F89F}"/>
                </a:ext>
              </a:extLst>
            </p:cNvPr>
            <p:cNvGrpSpPr/>
            <p:nvPr/>
          </p:nvGrpSpPr>
          <p:grpSpPr>
            <a:xfrm>
              <a:off x="118836" y="72054"/>
              <a:ext cx="469553" cy="840759"/>
              <a:chOff x="118836" y="72054"/>
              <a:chExt cx="469552" cy="840757"/>
            </a:xfrm>
          </p:grpSpPr>
          <p:pic>
            <p:nvPicPr>
              <p:cNvPr id="26" name="_-06.png">
                <a:extLst>
                  <a:ext uri="{FF2B5EF4-FFF2-40B4-BE49-F238E27FC236}">
                    <a16:creationId xmlns:a16="http://schemas.microsoft.com/office/drawing/2014/main" id="{426159BB-845D-493E-BD83-BA5B4B9AA2C4}"/>
                  </a:ext>
                </a:extLst>
              </p:cNvPr>
              <p:cNvPicPr/>
              <p:nvPr/>
            </p:nvPicPr>
            <p:blipFill>
              <a:blip r:embed="rId2"/>
              <a:srcRect l="25520" t="10188" r="20198" b="9074"/>
              <a:stretch>
                <a:fillRect/>
              </a:stretch>
            </p:blipFill>
            <p:spPr>
              <a:xfrm>
                <a:off x="180489" y="72054"/>
                <a:ext cx="383890" cy="571003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7" name="Shape 215">
                <a:extLst>
                  <a:ext uri="{FF2B5EF4-FFF2-40B4-BE49-F238E27FC236}">
                    <a16:creationId xmlns:a16="http://schemas.microsoft.com/office/drawing/2014/main" id="{6CD6A5D3-13B4-4D8C-A2C0-7A62B72DF339}"/>
                  </a:ext>
                </a:extLst>
              </p:cNvPr>
              <p:cNvSpPr/>
              <p:nvPr/>
            </p:nvSpPr>
            <p:spPr>
              <a:xfrm>
                <a:off x="118836" y="707231"/>
                <a:ext cx="469553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DEVICE</a:t>
                </a:r>
              </a:p>
            </p:txBody>
          </p:sp>
        </p:grpSp>
      </p:grpSp>
      <p:grpSp>
        <p:nvGrpSpPr>
          <p:cNvPr id="28" name="Group 193">
            <a:extLst>
              <a:ext uri="{FF2B5EF4-FFF2-40B4-BE49-F238E27FC236}">
                <a16:creationId xmlns:a16="http://schemas.microsoft.com/office/drawing/2014/main" id="{BAA74882-BA7D-433F-89CA-AC145EACC010}"/>
              </a:ext>
            </a:extLst>
          </p:cNvPr>
          <p:cNvGrpSpPr/>
          <p:nvPr/>
        </p:nvGrpSpPr>
        <p:grpSpPr>
          <a:xfrm>
            <a:off x="826113" y="1844091"/>
            <a:ext cx="774208" cy="967572"/>
            <a:chOff x="8826" y="-1"/>
            <a:chExt cx="774207" cy="967570"/>
          </a:xfrm>
        </p:grpSpPr>
        <p:grpSp>
          <p:nvGrpSpPr>
            <p:cNvPr id="29" name="Group 191">
              <a:extLst>
                <a:ext uri="{FF2B5EF4-FFF2-40B4-BE49-F238E27FC236}">
                  <a16:creationId xmlns:a16="http://schemas.microsoft.com/office/drawing/2014/main" id="{7AAC29CB-A36B-43B9-BF1D-DB80E2090FF3}"/>
                </a:ext>
              </a:extLst>
            </p:cNvPr>
            <p:cNvGrpSpPr/>
            <p:nvPr/>
          </p:nvGrpSpPr>
          <p:grpSpPr>
            <a:xfrm>
              <a:off x="8826" y="-1"/>
              <a:ext cx="707232" cy="707233"/>
              <a:chOff x="8826" y="0"/>
              <a:chExt cx="707231" cy="707231"/>
            </a:xfrm>
          </p:grpSpPr>
          <p:sp>
            <p:nvSpPr>
              <p:cNvPr id="31" name="Shape 189">
                <a:extLst>
                  <a:ext uri="{FF2B5EF4-FFF2-40B4-BE49-F238E27FC236}">
                    <a16:creationId xmlns:a16="http://schemas.microsoft.com/office/drawing/2014/main" id="{41100C82-ECD8-4728-920F-AFC100870CAF}"/>
                  </a:ext>
                </a:extLst>
              </p:cNvPr>
              <p:cNvSpPr/>
              <p:nvPr/>
            </p:nvSpPr>
            <p:spPr>
              <a:xfrm>
                <a:off x="8826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2952D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32" name="_-02.png">
                <a:extLst>
                  <a:ext uri="{FF2B5EF4-FFF2-40B4-BE49-F238E27FC236}">
                    <a16:creationId xmlns:a16="http://schemas.microsoft.com/office/drawing/2014/main" id="{BEFEF180-4A15-4AAB-9A7E-3972AEC0446C}"/>
                  </a:ext>
                </a:extLst>
              </p:cNvPr>
              <p:cNvPicPr/>
              <p:nvPr/>
            </p:nvPicPr>
            <p:blipFill>
              <a:blip r:embed="rId3"/>
              <a:srcRect l="24323" t="21763" r="24323" b="21763"/>
              <a:stretch>
                <a:fillRect/>
              </a:stretch>
            </p:blipFill>
            <p:spPr>
              <a:xfrm>
                <a:off x="172020" y="153919"/>
                <a:ext cx="363191" cy="39939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</p:grpSp>
        <p:sp>
          <p:nvSpPr>
            <p:cNvPr id="30" name="Shape 192">
              <a:extLst>
                <a:ext uri="{FF2B5EF4-FFF2-40B4-BE49-F238E27FC236}">
                  <a16:creationId xmlns:a16="http://schemas.microsoft.com/office/drawing/2014/main" id="{6E776237-DFDA-4A69-9DE4-471F46B765FC}"/>
                </a:ext>
              </a:extLst>
            </p:cNvPr>
            <p:cNvSpPr/>
            <p:nvPr/>
          </p:nvSpPr>
          <p:spPr>
            <a:xfrm>
              <a:off x="87331" y="721349"/>
              <a:ext cx="695702" cy="246220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APPLICATION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800" b="1" dirty="0">
                  <a:solidFill>
                    <a:srgbClr val="4277BB"/>
                  </a:solidFill>
                </a:rPr>
                <a:t>USER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094DF6B-3794-48FF-B58A-F3F7CFB7D82C}"/>
              </a:ext>
            </a:extLst>
          </p:cNvPr>
          <p:cNvGrpSpPr/>
          <p:nvPr/>
        </p:nvGrpSpPr>
        <p:grpSpPr>
          <a:xfrm>
            <a:off x="1987263" y="2366517"/>
            <a:ext cx="707233" cy="820840"/>
            <a:chOff x="4062544" y="1950926"/>
            <a:chExt cx="707233" cy="820840"/>
          </a:xfrm>
        </p:grpSpPr>
        <p:grpSp>
          <p:nvGrpSpPr>
            <p:cNvPr id="34" name="Group 239">
              <a:extLst>
                <a:ext uri="{FF2B5EF4-FFF2-40B4-BE49-F238E27FC236}">
                  <a16:creationId xmlns:a16="http://schemas.microsoft.com/office/drawing/2014/main" id="{EED94507-70D6-4628-9234-0A914FA9B374}"/>
                </a:ext>
              </a:extLst>
            </p:cNvPr>
            <p:cNvGrpSpPr/>
            <p:nvPr/>
          </p:nvGrpSpPr>
          <p:grpSpPr>
            <a:xfrm>
              <a:off x="4062544" y="1950926"/>
              <a:ext cx="707233" cy="820840"/>
              <a:chOff x="1694" y="9504"/>
              <a:chExt cx="707232" cy="820838"/>
            </a:xfrm>
          </p:grpSpPr>
          <p:sp>
            <p:nvSpPr>
              <p:cNvPr id="36" name="Shape 237">
                <a:extLst>
                  <a:ext uri="{FF2B5EF4-FFF2-40B4-BE49-F238E27FC236}">
                    <a16:creationId xmlns:a16="http://schemas.microsoft.com/office/drawing/2014/main" id="{E19A85DA-80D2-44D9-A873-B163C13C03C0}"/>
                  </a:ext>
                </a:extLst>
              </p:cNvPr>
              <p:cNvSpPr/>
              <p:nvPr/>
            </p:nvSpPr>
            <p:spPr>
              <a:xfrm>
                <a:off x="1694" y="9504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6982C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37" name="Shape 238">
                <a:extLst>
                  <a:ext uri="{FF2B5EF4-FFF2-40B4-BE49-F238E27FC236}">
                    <a16:creationId xmlns:a16="http://schemas.microsoft.com/office/drawing/2014/main" id="{8500EF80-D3E5-4982-A981-41541702D556}"/>
                  </a:ext>
                </a:extLst>
              </p:cNvPr>
              <p:cNvSpPr/>
              <p:nvPr/>
            </p:nvSpPr>
            <p:spPr>
              <a:xfrm>
                <a:off x="85913" y="707231"/>
                <a:ext cx="535402" cy="123111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BROWSER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8462635-1919-4FCF-B422-D580E96AD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9459" y="2046807"/>
              <a:ext cx="585216" cy="505968"/>
            </a:xfrm>
            <a:prstGeom prst="rect">
              <a:avLst/>
            </a:prstGeom>
          </p:spPr>
        </p:pic>
      </p:grpSp>
      <p:sp>
        <p:nvSpPr>
          <p:cNvPr id="38" name="Shape 64">
            <a:extLst>
              <a:ext uri="{FF2B5EF4-FFF2-40B4-BE49-F238E27FC236}">
                <a16:creationId xmlns:a16="http://schemas.microsoft.com/office/drawing/2014/main" id="{DD4F39A7-C485-4A62-8685-29FFA3A7E6FB}"/>
              </a:ext>
            </a:extLst>
          </p:cNvPr>
          <p:cNvSpPr/>
          <p:nvPr/>
        </p:nvSpPr>
        <p:spPr>
          <a:xfrm>
            <a:off x="764197" y="962619"/>
            <a:ext cx="1176604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PUBLIC NETWORK</a:t>
            </a:r>
            <a:endParaRPr sz="1000" b="1" dirty="0">
              <a:solidFill>
                <a:srgbClr val="4277BB"/>
              </a:solidFill>
            </a:endParaRPr>
          </a:p>
        </p:txBody>
      </p:sp>
      <p:sp>
        <p:nvSpPr>
          <p:cNvPr id="39" name="Shape 65">
            <a:extLst>
              <a:ext uri="{FF2B5EF4-FFF2-40B4-BE49-F238E27FC236}">
                <a16:creationId xmlns:a16="http://schemas.microsoft.com/office/drawing/2014/main" id="{AD460357-ECB2-4E88-9E8E-7BED5618329A}"/>
              </a:ext>
            </a:extLst>
          </p:cNvPr>
          <p:cNvSpPr/>
          <p:nvPr/>
        </p:nvSpPr>
        <p:spPr>
          <a:xfrm>
            <a:off x="4020942" y="975899"/>
            <a:ext cx="727763" cy="15388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 algn="l">
              <a:defRPr sz="1000" b="1">
                <a:solidFill>
                  <a:srgbClr val="4277BB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000" b="1" dirty="0">
                <a:solidFill>
                  <a:srgbClr val="4277BB"/>
                </a:solidFill>
              </a:rPr>
              <a:t>IBM CLOUD</a:t>
            </a:r>
            <a:endParaRPr sz="1000" b="1" dirty="0">
              <a:solidFill>
                <a:srgbClr val="4277BB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787EA3-4097-47E7-9C6C-63AC44983064}"/>
              </a:ext>
            </a:extLst>
          </p:cNvPr>
          <p:cNvGrpSpPr/>
          <p:nvPr/>
        </p:nvGrpSpPr>
        <p:grpSpPr>
          <a:xfrm>
            <a:off x="4582813" y="1899693"/>
            <a:ext cx="787081" cy="862676"/>
            <a:chOff x="559577" y="2006407"/>
            <a:chExt cx="787081" cy="862676"/>
          </a:xfrm>
        </p:grpSpPr>
        <p:sp>
          <p:nvSpPr>
            <p:cNvPr id="41" name="Shape 483">
              <a:extLst>
                <a:ext uri="{FF2B5EF4-FFF2-40B4-BE49-F238E27FC236}">
                  <a16:creationId xmlns:a16="http://schemas.microsoft.com/office/drawing/2014/main" id="{D0D5ECC5-63D4-428D-AE84-FA11B52D3F0D}"/>
                </a:ext>
              </a:extLst>
            </p:cNvPr>
            <p:cNvSpPr/>
            <p:nvPr/>
          </p:nvSpPr>
          <p:spPr>
            <a:xfrm>
              <a:off x="822476" y="2745972"/>
              <a:ext cx="524182" cy="12311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INSTANCE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380ECD0-6769-464F-AA83-35DA101711E8}"/>
                </a:ext>
              </a:extLst>
            </p:cNvPr>
            <p:cNvGrpSpPr/>
            <p:nvPr/>
          </p:nvGrpSpPr>
          <p:grpSpPr>
            <a:xfrm>
              <a:off x="559577" y="2006407"/>
              <a:ext cx="704088" cy="704088"/>
              <a:chOff x="559577" y="2006407"/>
              <a:chExt cx="704088" cy="704088"/>
            </a:xfrm>
          </p:grpSpPr>
          <p:sp>
            <p:nvSpPr>
              <p:cNvPr id="43" name="Shape 252">
                <a:extLst>
                  <a:ext uri="{FF2B5EF4-FFF2-40B4-BE49-F238E27FC236}">
                    <a16:creationId xmlns:a16="http://schemas.microsoft.com/office/drawing/2014/main" id="{481FB488-183D-45F4-802F-B5839B1E622B}"/>
                  </a:ext>
                </a:extLst>
              </p:cNvPr>
              <p:cNvSpPr/>
              <p:nvPr/>
            </p:nvSpPr>
            <p:spPr>
              <a:xfrm>
                <a:off x="559577" y="2006407"/>
                <a:ext cx="704088" cy="70408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8DC53F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50E26A8E-72F2-47C6-9F1E-986F363C57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103" y="2031674"/>
                <a:ext cx="518254" cy="556643"/>
              </a:xfrm>
              <a:prstGeom prst="rect">
                <a:avLst/>
              </a:prstGeom>
            </p:spPr>
          </p:pic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FF10D0-37E9-475B-B7A3-DB7681780810}"/>
              </a:ext>
            </a:extLst>
          </p:cNvPr>
          <p:cNvGrpSpPr/>
          <p:nvPr/>
        </p:nvGrpSpPr>
        <p:grpSpPr>
          <a:xfrm>
            <a:off x="3743353" y="1347220"/>
            <a:ext cx="3469681" cy="4712386"/>
            <a:chOff x="322460" y="4929025"/>
            <a:chExt cx="1657633" cy="1681118"/>
          </a:xfrm>
        </p:grpSpPr>
        <p:sp>
          <p:nvSpPr>
            <p:cNvPr id="46" name="Rounded Rectangle 33">
              <a:extLst>
                <a:ext uri="{FF2B5EF4-FFF2-40B4-BE49-F238E27FC236}">
                  <a16:creationId xmlns:a16="http://schemas.microsoft.com/office/drawing/2014/main" id="{A8AE1FE7-4A11-4A4D-9CAC-E341FAA83C04}"/>
                </a:ext>
              </a:extLst>
            </p:cNvPr>
            <p:cNvSpPr/>
            <p:nvPr/>
          </p:nvSpPr>
          <p:spPr>
            <a:xfrm>
              <a:off x="322460" y="4929025"/>
              <a:ext cx="1657633" cy="1681118"/>
            </a:xfrm>
            <a:prstGeom prst="roundRect">
              <a:avLst>
                <a:gd name="adj" fmla="val 0"/>
              </a:avLst>
            </a:prstGeom>
            <a:noFill/>
            <a:ln w="12700">
              <a:solidFill>
                <a:srgbClr val="4378BB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IBM Plex Sans" charset="0"/>
                <a:ea typeface="IBM Plex Sans" charset="0"/>
                <a:cs typeface="IBM Plex Sans" charset="0"/>
              </a:endParaRPr>
            </a:p>
          </p:txBody>
        </p:sp>
        <p:sp>
          <p:nvSpPr>
            <p:cNvPr id="47" name="Shape 535">
              <a:extLst>
                <a:ext uri="{FF2B5EF4-FFF2-40B4-BE49-F238E27FC236}">
                  <a16:creationId xmlns:a16="http://schemas.microsoft.com/office/drawing/2014/main" id="{4D86AB4D-9118-4360-89F5-5131C489481D}"/>
                </a:ext>
              </a:extLst>
            </p:cNvPr>
            <p:cNvSpPr/>
            <p:nvPr/>
          </p:nvSpPr>
          <p:spPr>
            <a:xfrm>
              <a:off x="541463" y="4931071"/>
              <a:ext cx="1209094" cy="102478"/>
            </a:xfrm>
            <a:prstGeom prst="rect">
              <a:avLst/>
            </a:prstGeom>
            <a:ln w="3175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50800" tIns="50800" rIns="50800" bIns="50800">
              <a:spAutoFit/>
            </a:bodyPr>
            <a:lstStyle>
              <a:lvl1pPr algn="l" defTabSz="457200">
                <a:defRPr sz="1000"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</a:lstStyle>
            <a:p>
              <a:pPr lvl="0">
                <a:defRPr sz="1800"/>
              </a:pPr>
              <a:r>
                <a:rPr lang="en-US" sz="1200" dirty="0">
                  <a:solidFill>
                    <a:srgbClr val="4E77B6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embrace-dev-ocp43-vpc</a:t>
              </a:r>
              <a:endParaRPr sz="1200" dirty="0">
                <a:solidFill>
                  <a:srgbClr val="4E77B6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pic>
        <p:nvPicPr>
          <p:cNvPr id="52" name="Picture 51">
            <a:extLst>
              <a:ext uri="{FF2B5EF4-FFF2-40B4-BE49-F238E27FC236}">
                <a16:creationId xmlns:a16="http://schemas.microsoft.com/office/drawing/2014/main" id="{FA4F378A-4CE9-4990-BA0C-B291C1335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946" y="910147"/>
            <a:ext cx="390720" cy="35121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BEA9FA-7A5A-4CA5-A870-1BE0B87CBD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3353" y="1360704"/>
            <a:ext cx="394417" cy="3615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7835F16-93CF-4CF5-B78D-3A992E62A206}"/>
              </a:ext>
            </a:extLst>
          </p:cNvPr>
          <p:cNvSpPr/>
          <p:nvPr/>
        </p:nvSpPr>
        <p:spPr>
          <a:xfrm>
            <a:off x="1102629" y="5594888"/>
            <a:ext cx="5608440" cy="356346"/>
          </a:xfrm>
          <a:prstGeom prst="rect">
            <a:avLst/>
          </a:prstGeom>
          <a:solidFill>
            <a:srgbClr val="6F2F2C"/>
          </a:solidFill>
          <a:ln w="19050" cap="flat">
            <a:solidFill>
              <a:srgbClr val="1A77B5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9290" tIns="39290" rIns="39290" bIns="3929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Fix Politics</a:t>
            </a:r>
          </a:p>
        </p:txBody>
      </p:sp>
      <p:grpSp>
        <p:nvGrpSpPr>
          <p:cNvPr id="18" name="Group 286">
            <a:extLst>
              <a:ext uri="{FF2B5EF4-FFF2-40B4-BE49-F238E27FC236}">
                <a16:creationId xmlns:a16="http://schemas.microsoft.com/office/drawing/2014/main" id="{4D65226B-D0C6-4EE0-B018-1B5CA01F6FBB}"/>
              </a:ext>
            </a:extLst>
          </p:cNvPr>
          <p:cNvGrpSpPr/>
          <p:nvPr/>
        </p:nvGrpSpPr>
        <p:grpSpPr>
          <a:xfrm>
            <a:off x="3252947" y="1695702"/>
            <a:ext cx="707235" cy="963276"/>
            <a:chOff x="148052" y="0"/>
            <a:chExt cx="707233" cy="963275"/>
          </a:xfrm>
        </p:grpSpPr>
        <p:sp>
          <p:nvSpPr>
            <p:cNvPr id="19" name="Shape 282">
              <a:extLst>
                <a:ext uri="{FF2B5EF4-FFF2-40B4-BE49-F238E27FC236}">
                  <a16:creationId xmlns:a16="http://schemas.microsoft.com/office/drawing/2014/main" id="{FECD11A9-08B6-4970-8654-3930B19922C4}"/>
                </a:ext>
              </a:extLst>
            </p:cNvPr>
            <p:cNvSpPr/>
            <p:nvPr/>
          </p:nvSpPr>
          <p:spPr>
            <a:xfrm>
              <a:off x="148052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8DC53F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20" name="Group 285">
              <a:extLst>
                <a:ext uri="{FF2B5EF4-FFF2-40B4-BE49-F238E27FC236}">
                  <a16:creationId xmlns:a16="http://schemas.microsoft.com/office/drawing/2014/main" id="{0F5A3439-5B5D-4DD6-B5A7-2D922BE7D87E}"/>
                </a:ext>
              </a:extLst>
            </p:cNvPr>
            <p:cNvGrpSpPr/>
            <p:nvPr/>
          </p:nvGrpSpPr>
          <p:grpSpPr>
            <a:xfrm>
              <a:off x="251004" y="137126"/>
              <a:ext cx="520974" cy="826149"/>
              <a:chOff x="264123" y="127304"/>
              <a:chExt cx="520973" cy="826147"/>
            </a:xfrm>
          </p:grpSpPr>
          <p:pic>
            <p:nvPicPr>
              <p:cNvPr id="21" name="_-10.png">
                <a:extLst>
                  <a:ext uri="{FF2B5EF4-FFF2-40B4-BE49-F238E27FC236}">
                    <a16:creationId xmlns:a16="http://schemas.microsoft.com/office/drawing/2014/main" id="{76730BFF-C0A8-4745-B58A-858682CC21BD}"/>
                  </a:ext>
                </a:extLst>
              </p:cNvPr>
              <p:cNvPicPr/>
              <p:nvPr/>
            </p:nvPicPr>
            <p:blipFill>
              <a:blip r:embed="rId8"/>
              <a:srcRect l="18106" t="18000" r="18106" b="18000"/>
              <a:stretch>
                <a:fillRect/>
              </a:stretch>
            </p:blipFill>
            <p:spPr>
              <a:xfrm>
                <a:off x="291644" y="127304"/>
                <a:ext cx="451116" cy="452624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22" name="Shape 284">
                <a:extLst>
                  <a:ext uri="{FF2B5EF4-FFF2-40B4-BE49-F238E27FC236}">
                    <a16:creationId xmlns:a16="http://schemas.microsoft.com/office/drawing/2014/main" id="{9B51A588-56A7-4945-80E2-43D9F98C294F}"/>
                  </a:ext>
                </a:extLst>
              </p:cNvPr>
              <p:cNvSpPr/>
              <p:nvPr/>
            </p:nvSpPr>
            <p:spPr>
              <a:xfrm>
                <a:off x="264123" y="707231"/>
                <a:ext cx="520973" cy="246220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EDGE </a:t>
                </a:r>
                <a:endParaRPr lang="en-US" sz="800" b="1" dirty="0">
                  <a:solidFill>
                    <a:srgbClr val="4277BB"/>
                  </a:solidFill>
                </a:endParaRP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SERVICES</a:t>
                </a:r>
              </a:p>
            </p:txBody>
          </p:sp>
        </p:grpSp>
      </p:grpSp>
      <p:grpSp>
        <p:nvGrpSpPr>
          <p:cNvPr id="63" name="Group 318">
            <a:extLst>
              <a:ext uri="{FF2B5EF4-FFF2-40B4-BE49-F238E27FC236}">
                <a16:creationId xmlns:a16="http://schemas.microsoft.com/office/drawing/2014/main" id="{67EF0990-6CCC-4DC6-882B-3C6D754AFDAA}"/>
              </a:ext>
            </a:extLst>
          </p:cNvPr>
          <p:cNvGrpSpPr/>
          <p:nvPr/>
        </p:nvGrpSpPr>
        <p:grpSpPr>
          <a:xfrm>
            <a:off x="6249468" y="2397407"/>
            <a:ext cx="841578" cy="959874"/>
            <a:chOff x="71571" y="0"/>
            <a:chExt cx="841577" cy="959873"/>
          </a:xfrm>
        </p:grpSpPr>
        <p:sp>
          <p:nvSpPr>
            <p:cNvPr id="64" name="Shape 314">
              <a:extLst>
                <a:ext uri="{FF2B5EF4-FFF2-40B4-BE49-F238E27FC236}">
                  <a16:creationId xmlns:a16="http://schemas.microsoft.com/office/drawing/2014/main" id="{D0B4AB45-09B3-4602-AA16-9F406FB59AFD}"/>
                </a:ext>
              </a:extLst>
            </p:cNvPr>
            <p:cNvSpPr/>
            <p:nvPr/>
          </p:nvSpPr>
          <p:spPr>
            <a:xfrm>
              <a:off x="138738" y="0"/>
              <a:ext cx="707232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65" name="Group 317">
              <a:extLst>
                <a:ext uri="{FF2B5EF4-FFF2-40B4-BE49-F238E27FC236}">
                  <a16:creationId xmlns:a16="http://schemas.microsoft.com/office/drawing/2014/main" id="{26C0F4D0-0CF5-4020-A7B4-7B613815948A}"/>
                </a:ext>
              </a:extLst>
            </p:cNvPr>
            <p:cNvGrpSpPr/>
            <p:nvPr/>
          </p:nvGrpSpPr>
          <p:grpSpPr>
            <a:xfrm>
              <a:off x="71571" y="78308"/>
              <a:ext cx="841577" cy="881565"/>
              <a:chOff x="84092" y="71887"/>
              <a:chExt cx="841576" cy="881564"/>
            </a:xfrm>
          </p:grpSpPr>
          <p:pic>
            <p:nvPicPr>
              <p:cNvPr id="66" name="_-37.png">
                <a:extLst>
                  <a:ext uri="{FF2B5EF4-FFF2-40B4-BE49-F238E27FC236}">
                    <a16:creationId xmlns:a16="http://schemas.microsoft.com/office/drawing/2014/main" id="{6294E056-2867-4332-8024-A2E8B6ACF4CE}"/>
                  </a:ext>
                </a:extLst>
              </p:cNvPr>
              <p:cNvPicPr/>
              <p:nvPr/>
            </p:nvPicPr>
            <p:blipFill>
              <a:blip r:embed="rId9"/>
              <a:srcRect l="9474" t="10164" r="9474" b="18860"/>
              <a:stretch>
                <a:fillRect/>
              </a:stretch>
            </p:blipFill>
            <p:spPr>
              <a:xfrm>
                <a:off x="217117" y="71887"/>
                <a:ext cx="575523" cy="501959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67" name="Shape 316">
                <a:extLst>
                  <a:ext uri="{FF2B5EF4-FFF2-40B4-BE49-F238E27FC236}">
                    <a16:creationId xmlns:a16="http://schemas.microsoft.com/office/drawing/2014/main" id="{4CBE105B-6716-4430-B463-8AEDDD0889C8}"/>
                  </a:ext>
                </a:extLst>
              </p:cNvPr>
              <p:cNvSpPr/>
              <p:nvPr/>
            </p:nvSpPr>
            <p:spPr>
              <a:xfrm>
                <a:off x="84092" y="707231"/>
                <a:ext cx="841576" cy="246220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CURATED DATA </a:t>
                </a:r>
              </a:p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SORUCES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</p:grpSp>
      <p:grpSp>
        <p:nvGrpSpPr>
          <p:cNvPr id="68" name="Group 338">
            <a:extLst>
              <a:ext uri="{FF2B5EF4-FFF2-40B4-BE49-F238E27FC236}">
                <a16:creationId xmlns:a16="http://schemas.microsoft.com/office/drawing/2014/main" id="{A8B70926-2B8F-4D78-B1B9-14FE6158B87E}"/>
              </a:ext>
            </a:extLst>
          </p:cNvPr>
          <p:cNvGrpSpPr/>
          <p:nvPr/>
        </p:nvGrpSpPr>
        <p:grpSpPr>
          <a:xfrm>
            <a:off x="6145623" y="1489601"/>
            <a:ext cx="994619" cy="922026"/>
            <a:chOff x="56458" y="0"/>
            <a:chExt cx="994618" cy="922024"/>
          </a:xfrm>
        </p:grpSpPr>
        <p:sp>
          <p:nvSpPr>
            <p:cNvPr id="69" name="Shape 334">
              <a:extLst>
                <a:ext uri="{FF2B5EF4-FFF2-40B4-BE49-F238E27FC236}">
                  <a16:creationId xmlns:a16="http://schemas.microsoft.com/office/drawing/2014/main" id="{784E564E-4B4E-4BD7-B212-52A4085DF581}"/>
                </a:ext>
              </a:extLst>
            </p:cNvPr>
            <p:cNvSpPr/>
            <p:nvPr/>
          </p:nvSpPr>
          <p:spPr>
            <a:xfrm>
              <a:off x="196910" y="0"/>
              <a:ext cx="707233" cy="707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325C80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grpSp>
          <p:nvGrpSpPr>
            <p:cNvPr id="70" name="Group 337">
              <a:extLst>
                <a:ext uri="{FF2B5EF4-FFF2-40B4-BE49-F238E27FC236}">
                  <a16:creationId xmlns:a16="http://schemas.microsoft.com/office/drawing/2014/main" id="{F3F5EA8C-1857-41AA-A13C-A33A6739140F}"/>
                </a:ext>
              </a:extLst>
            </p:cNvPr>
            <p:cNvGrpSpPr/>
            <p:nvPr/>
          </p:nvGrpSpPr>
          <p:grpSpPr>
            <a:xfrm>
              <a:off x="56458" y="184181"/>
              <a:ext cx="994619" cy="737844"/>
              <a:chOff x="70898" y="174968"/>
              <a:chExt cx="994618" cy="737843"/>
            </a:xfrm>
          </p:grpSpPr>
          <p:pic>
            <p:nvPicPr>
              <p:cNvPr id="71" name="_-35.png">
                <a:extLst>
                  <a:ext uri="{FF2B5EF4-FFF2-40B4-BE49-F238E27FC236}">
                    <a16:creationId xmlns:a16="http://schemas.microsoft.com/office/drawing/2014/main" id="{285A1EA3-C8C3-41F1-9FFD-A1AD1266A6D1}"/>
                  </a:ext>
                </a:extLst>
              </p:cNvPr>
              <p:cNvPicPr/>
              <p:nvPr/>
            </p:nvPicPr>
            <p:blipFill>
              <a:blip r:embed="rId10"/>
              <a:srcRect l="16797" t="24739" r="16797" b="24739"/>
              <a:stretch>
                <a:fillRect/>
              </a:stretch>
            </p:blipFill>
            <p:spPr>
              <a:xfrm>
                <a:off x="333393" y="174968"/>
                <a:ext cx="469637" cy="357295"/>
              </a:xfrm>
              <a:prstGeom prst="rect">
                <a:avLst/>
              </a:prstGeom>
              <a:ln w="3175" cap="flat">
                <a:noFill/>
                <a:miter lim="400000"/>
              </a:ln>
              <a:effectLst/>
            </p:spPr>
          </p:pic>
          <p:sp>
            <p:nvSpPr>
              <p:cNvPr id="72" name="Shape 336">
                <a:extLst>
                  <a:ext uri="{FF2B5EF4-FFF2-40B4-BE49-F238E27FC236}">
                    <a16:creationId xmlns:a16="http://schemas.microsoft.com/office/drawing/2014/main" id="{472FCB53-0E4B-4437-9C4B-A37B5710D4BA}"/>
                  </a:ext>
                </a:extLst>
              </p:cNvPr>
              <p:cNvSpPr/>
              <p:nvPr/>
            </p:nvSpPr>
            <p:spPr>
              <a:xfrm>
                <a:off x="70898" y="707231"/>
                <a:ext cx="994620" cy="205582"/>
              </a:xfrm>
              <a:prstGeom prst="rect">
                <a:avLst/>
              </a:prstGeom>
              <a:noFill/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sz="800" b="1" dirty="0">
                    <a:solidFill>
                      <a:srgbClr val="4277BB"/>
                    </a:solidFill>
                  </a:rPr>
                  <a:t>USER DIRECTORY</a:t>
                </a:r>
              </a:p>
            </p:txBody>
          </p:sp>
        </p:grp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8E16F1E-39A3-4473-9F20-5F373708B542}"/>
              </a:ext>
            </a:extLst>
          </p:cNvPr>
          <p:cNvCxnSpPr>
            <a:cxnSpLocks/>
          </p:cNvCxnSpPr>
          <p:nvPr/>
        </p:nvCxnSpPr>
        <p:spPr>
          <a:xfrm flipV="1">
            <a:off x="1477977" y="1844091"/>
            <a:ext cx="550386" cy="21637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B0B10A5-B2CA-4075-801C-90DFD5E9A9EB}"/>
              </a:ext>
            </a:extLst>
          </p:cNvPr>
          <p:cNvCxnSpPr>
            <a:cxnSpLocks/>
          </p:cNvCxnSpPr>
          <p:nvPr/>
        </p:nvCxnSpPr>
        <p:spPr>
          <a:xfrm flipV="1">
            <a:off x="2606885" y="2232548"/>
            <a:ext cx="845282" cy="380020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2D610F-9604-4FF3-A5E3-9563C70377FC}"/>
              </a:ext>
            </a:extLst>
          </p:cNvPr>
          <p:cNvCxnSpPr>
            <a:cxnSpLocks/>
          </p:cNvCxnSpPr>
          <p:nvPr/>
        </p:nvCxnSpPr>
        <p:spPr>
          <a:xfrm>
            <a:off x="1466133" y="2354992"/>
            <a:ext cx="562230" cy="211256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ED6FBFC-C81F-4086-9978-AC67C14F627D}"/>
              </a:ext>
            </a:extLst>
          </p:cNvPr>
          <p:cNvCxnSpPr>
            <a:cxnSpLocks/>
          </p:cNvCxnSpPr>
          <p:nvPr/>
        </p:nvCxnSpPr>
        <p:spPr>
          <a:xfrm>
            <a:off x="2576161" y="1705778"/>
            <a:ext cx="686505" cy="333701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E6DB6B7-F683-4E32-B0F6-B8249393C84B}"/>
              </a:ext>
            </a:extLst>
          </p:cNvPr>
          <p:cNvCxnSpPr>
            <a:cxnSpLocks/>
          </p:cNvCxnSpPr>
          <p:nvPr/>
        </p:nvCxnSpPr>
        <p:spPr>
          <a:xfrm>
            <a:off x="3932438" y="2103797"/>
            <a:ext cx="686505" cy="116044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31A74CB-C861-42BC-BC0C-C4FC2F6055DC}"/>
              </a:ext>
            </a:extLst>
          </p:cNvPr>
          <p:cNvCxnSpPr>
            <a:cxnSpLocks/>
          </p:cNvCxnSpPr>
          <p:nvPr/>
        </p:nvCxnSpPr>
        <p:spPr>
          <a:xfrm>
            <a:off x="5169411" y="2307315"/>
            <a:ext cx="1175212" cy="316759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F7EB00B-7D56-4C8F-93C5-E80353FE5E2F}"/>
              </a:ext>
            </a:extLst>
          </p:cNvPr>
          <p:cNvCxnSpPr>
            <a:cxnSpLocks/>
          </p:cNvCxnSpPr>
          <p:nvPr/>
        </p:nvCxnSpPr>
        <p:spPr>
          <a:xfrm flipV="1">
            <a:off x="5194420" y="1852430"/>
            <a:ext cx="1102150" cy="262633"/>
          </a:xfrm>
          <a:prstGeom prst="line">
            <a:avLst/>
          </a:prstGeom>
          <a:ln w="254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B200CC5-A81B-4DBB-A186-F4D9473D55D9}"/>
              </a:ext>
            </a:extLst>
          </p:cNvPr>
          <p:cNvGrpSpPr/>
          <p:nvPr/>
        </p:nvGrpSpPr>
        <p:grpSpPr>
          <a:xfrm>
            <a:off x="3273014" y="2798579"/>
            <a:ext cx="707233" cy="831592"/>
            <a:chOff x="395822" y="3295301"/>
            <a:chExt cx="707233" cy="831592"/>
          </a:xfrm>
        </p:grpSpPr>
        <p:grpSp>
          <p:nvGrpSpPr>
            <p:cNvPr id="55" name="Group 481">
              <a:extLst>
                <a:ext uri="{FF2B5EF4-FFF2-40B4-BE49-F238E27FC236}">
                  <a16:creationId xmlns:a16="http://schemas.microsoft.com/office/drawing/2014/main" id="{8B0D8842-C668-4D93-AC2E-318E1EC02D09}"/>
                </a:ext>
              </a:extLst>
            </p:cNvPr>
            <p:cNvGrpSpPr/>
            <p:nvPr/>
          </p:nvGrpSpPr>
          <p:grpSpPr>
            <a:xfrm>
              <a:off x="395822" y="3295301"/>
              <a:ext cx="707233" cy="831592"/>
              <a:chOff x="0" y="0"/>
              <a:chExt cx="707232" cy="831590"/>
            </a:xfrm>
          </p:grpSpPr>
          <p:sp>
            <p:nvSpPr>
              <p:cNvPr id="57" name="Shape 477">
                <a:extLst>
                  <a:ext uri="{FF2B5EF4-FFF2-40B4-BE49-F238E27FC236}">
                    <a16:creationId xmlns:a16="http://schemas.microsoft.com/office/drawing/2014/main" id="{81068E76-5257-49F4-8160-3A2B96E0F2C4}"/>
                  </a:ext>
                </a:extLst>
              </p:cNvPr>
              <p:cNvSpPr/>
              <p:nvPr/>
            </p:nvSpPr>
            <p:spPr>
              <a:xfrm>
                <a:off x="0" y="0"/>
                <a:ext cx="707232" cy="70723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C06328"/>
              </a:solidFill>
              <a:ln w="3175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1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58" name="Shape 478">
                <a:extLst>
                  <a:ext uri="{FF2B5EF4-FFF2-40B4-BE49-F238E27FC236}">
                    <a16:creationId xmlns:a16="http://schemas.microsoft.com/office/drawing/2014/main" id="{2A5FF632-A225-423F-A49C-2DB364285F74}"/>
                  </a:ext>
                </a:extLst>
              </p:cNvPr>
              <p:cNvSpPr/>
              <p:nvPr/>
            </p:nvSpPr>
            <p:spPr>
              <a:xfrm>
                <a:off x="55203" y="708479"/>
                <a:ext cx="628377" cy="123111"/>
              </a:xfrm>
              <a:prstGeom prst="rect">
                <a:avLst/>
              </a:prstGeom>
              <a:solidFill>
                <a:schemeClr val="bg1"/>
              </a:solidFill>
              <a:ln w="3175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t">
                <a:spAutoFit/>
              </a:bodyPr>
              <a:lstStyle>
                <a:lvl1pPr>
                  <a:defRPr sz="800" b="1">
                    <a:solidFill>
                      <a:srgbClr val="4277BB"/>
                    </a:solidFill>
                    <a:latin typeface="Helvetica"/>
                    <a:ea typeface="Helvetica"/>
                    <a:cs typeface="Helvetica"/>
                    <a:sym typeface="Helvetica"/>
                  </a:defRPr>
                </a:lvl1pPr>
              </a:lstStyle>
              <a:p>
                <a:pPr lvl="0">
                  <a:defRPr sz="1800" b="0">
                    <a:solidFill>
                      <a:srgbClr val="000000"/>
                    </a:solidFill>
                  </a:defRPr>
                </a:pPr>
                <a:r>
                  <a:rPr lang="en-US" sz="800" b="1" dirty="0">
                    <a:solidFill>
                      <a:srgbClr val="4277BB"/>
                    </a:solidFill>
                  </a:rPr>
                  <a:t>MESSAGING</a:t>
                </a:r>
                <a:endParaRPr sz="800" b="1" dirty="0">
                  <a:solidFill>
                    <a:srgbClr val="4277BB"/>
                  </a:solidFill>
                </a:endParaRP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6AABCF-1C8E-4139-8A60-F4CD87B91E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687" y="3366960"/>
              <a:ext cx="658368" cy="493776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7722C19-F913-49A3-8057-C7F7567A5678}"/>
              </a:ext>
            </a:extLst>
          </p:cNvPr>
          <p:cNvGrpSpPr/>
          <p:nvPr/>
        </p:nvGrpSpPr>
        <p:grpSpPr>
          <a:xfrm>
            <a:off x="3288789" y="3715446"/>
            <a:ext cx="707233" cy="963276"/>
            <a:chOff x="4072773" y="1949258"/>
            <a:chExt cx="707233" cy="963276"/>
          </a:xfrm>
        </p:grpSpPr>
        <p:sp>
          <p:nvSpPr>
            <p:cNvPr id="60" name="Shape 487">
              <a:extLst>
                <a:ext uri="{FF2B5EF4-FFF2-40B4-BE49-F238E27FC236}">
                  <a16:creationId xmlns:a16="http://schemas.microsoft.com/office/drawing/2014/main" id="{C1F15EC3-AD95-4CED-96F6-C07FFAB13F18}"/>
                </a:ext>
              </a:extLst>
            </p:cNvPr>
            <p:cNvSpPr/>
            <p:nvPr/>
          </p:nvSpPr>
          <p:spPr>
            <a:xfrm>
              <a:off x="4072773" y="1949258"/>
              <a:ext cx="707233" cy="707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C06328"/>
            </a:solidFill>
            <a:ln w="3175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Shape 488">
              <a:extLst>
                <a:ext uri="{FF2B5EF4-FFF2-40B4-BE49-F238E27FC236}">
                  <a16:creationId xmlns:a16="http://schemas.microsoft.com/office/drawing/2014/main" id="{6C48F49B-C54E-4323-8ABA-3EC2BA83E486}"/>
                </a:ext>
              </a:extLst>
            </p:cNvPr>
            <p:cNvSpPr/>
            <p:nvPr/>
          </p:nvSpPr>
          <p:spPr>
            <a:xfrm>
              <a:off x="4274593" y="2666313"/>
              <a:ext cx="285336" cy="246221"/>
            </a:xfrm>
            <a:prstGeom prst="rect">
              <a:avLst/>
            </a:prstGeom>
            <a:solidFill>
              <a:schemeClr val="bg1"/>
            </a:solidFill>
            <a:ln w="3175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800" b="1">
                  <a:solidFill>
                    <a:srgbClr val="4277BB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FILE</a:t>
              </a:r>
            </a:p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lang="en-US" sz="800" b="1" dirty="0">
                  <a:solidFill>
                    <a:srgbClr val="4277BB"/>
                  </a:solidFill>
                </a:rPr>
                <a:t>SYNC</a:t>
              </a:r>
              <a:endParaRPr sz="800" b="1" dirty="0">
                <a:solidFill>
                  <a:srgbClr val="4277BB"/>
                </a:solidFill>
              </a:endParaRPr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41986612-87F8-4CE6-B348-FC215C611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4264" y="2057750"/>
              <a:ext cx="445008" cy="469392"/>
            </a:xfrm>
            <a:prstGeom prst="rect">
              <a:avLst/>
            </a:prstGeom>
          </p:spPr>
        </p:pic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5C31E35F-4E9A-4E6A-8C66-515528FFA352}"/>
              </a:ext>
            </a:extLst>
          </p:cNvPr>
          <p:cNvSpPr txBox="1"/>
          <p:nvPr/>
        </p:nvSpPr>
        <p:spPr>
          <a:xfrm>
            <a:off x="2122813" y="3423442"/>
            <a:ext cx="91440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Email to self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54BA257-6632-46D8-A850-A5C3FCDA0A5D}"/>
              </a:ext>
            </a:extLst>
          </p:cNvPr>
          <p:cNvSpPr txBox="1"/>
          <p:nvPr/>
        </p:nvSpPr>
        <p:spPr>
          <a:xfrm>
            <a:off x="2118961" y="3768554"/>
            <a:ext cx="9144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defRPr sz="1800" b="0">
                <a:solidFill>
                  <a:srgbClr val="000000"/>
                </a:solidFill>
              </a:defRPr>
            </a:pPr>
            <a:r>
              <a:rPr lang="en-US" sz="800" b="1" dirty="0">
                <a:solidFill>
                  <a:srgbClr val="4277BB"/>
                </a:solidFill>
                <a:latin typeface="Helvetica"/>
                <a:cs typeface="Helvetica"/>
                <a:sym typeface="Helvetica"/>
              </a:rPr>
              <a:t>Output CSV file</a:t>
            </a:r>
          </a:p>
        </p:txBody>
      </p:sp>
    </p:spTree>
    <p:extLst>
      <p:ext uri="{BB962C8B-B14F-4D97-AF65-F5344CB8AC3E}">
        <p14:creationId xmlns:p14="http://schemas.microsoft.com/office/powerpoint/2010/main" val="210797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IBM Plex Sans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IBM Plex Serif"/>
        <a:font script="Hebr" typeface="IBM Plex Serif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erif"/>
        <a:font script="Uigh" typeface="Microsoft Uighur"/>
        <a:font script="Geor" typeface="Sylfaen"/>
      </a:majorFont>
      <a:minorFont>
        <a:latin typeface="IBM Plex San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IBM Plex Sans"/>
        <a:font script="Hebr" typeface="IBM Plex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BM Plex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TA_Template_Solid_Blue</Template>
  <TotalTime>86</TotalTime>
  <Words>75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</vt:lpstr>
      <vt:lpstr>IBM Plex Sans</vt:lpstr>
      <vt:lpstr>Office Theme</vt:lpstr>
      <vt:lpstr>Fix Politics Emb(race) Call for Code</vt:lpstr>
      <vt:lpstr>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Spectrum Protect/Plus to CLARK Database</dc:title>
  <dc:creator>Tony Pearson</dc:creator>
  <cp:lastModifiedBy>Tony Pearson</cp:lastModifiedBy>
  <cp:revision>79</cp:revision>
  <dcterms:created xsi:type="dcterms:W3CDTF">2020-08-07T16:33:30Z</dcterms:created>
  <dcterms:modified xsi:type="dcterms:W3CDTF">2020-08-11T21:23:59Z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