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3919200" cy="10439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9428"/>
    <a:srgbClr val="BCE090"/>
    <a:srgbClr val="E9F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3" autoAdjust="0"/>
    <p:restoredTop sz="94660"/>
  </p:normalViewPr>
  <p:slideViewPr>
    <p:cSldViewPr snapToGrid="0">
      <p:cViewPr varScale="1">
        <p:scale>
          <a:sx n="47" d="100"/>
          <a:sy n="47" d="100"/>
        </p:scale>
        <p:origin x="9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18490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19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74477" y="4365430"/>
            <a:ext cx="12970247" cy="1708542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30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306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306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306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306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306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306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306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306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2896981" y="9464606"/>
            <a:ext cx="835243" cy="798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2896981" y="9464606"/>
            <a:ext cx="835243" cy="798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74477" y="903238"/>
            <a:ext cx="12970247" cy="11623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74477" y="2339101"/>
            <a:ext cx="12970247" cy="69340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927981" lvl="0" indent="-69598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55961" lvl="1" indent="-644431">
              <a:spcBef>
                <a:spcPts val="3248"/>
              </a:spcBef>
              <a:spcAft>
                <a:spcPts val="0"/>
              </a:spcAft>
              <a:buSzPts val="1400"/>
              <a:buChar char="○"/>
              <a:defRPr/>
            </a:lvl2pPr>
            <a:lvl3pPr marL="2783942" lvl="2" indent="-644431">
              <a:spcBef>
                <a:spcPts val="3248"/>
              </a:spcBef>
              <a:spcAft>
                <a:spcPts val="0"/>
              </a:spcAft>
              <a:buSzPts val="1400"/>
              <a:buChar char="■"/>
              <a:defRPr/>
            </a:lvl3pPr>
            <a:lvl4pPr marL="3711924" lvl="3" indent="-644431">
              <a:spcBef>
                <a:spcPts val="3248"/>
              </a:spcBef>
              <a:spcAft>
                <a:spcPts val="0"/>
              </a:spcAft>
              <a:buSzPts val="1400"/>
              <a:buChar char="●"/>
              <a:defRPr/>
            </a:lvl4pPr>
            <a:lvl5pPr marL="4639907" lvl="4" indent="-644431">
              <a:spcBef>
                <a:spcPts val="3248"/>
              </a:spcBef>
              <a:spcAft>
                <a:spcPts val="0"/>
              </a:spcAft>
              <a:buSzPts val="1400"/>
              <a:buChar char="○"/>
              <a:defRPr/>
            </a:lvl5pPr>
            <a:lvl6pPr marL="5567885" lvl="5" indent="-644431">
              <a:spcBef>
                <a:spcPts val="3248"/>
              </a:spcBef>
              <a:spcAft>
                <a:spcPts val="0"/>
              </a:spcAft>
              <a:buSzPts val="1400"/>
              <a:buChar char="■"/>
              <a:defRPr/>
            </a:lvl6pPr>
            <a:lvl7pPr marL="6495866" lvl="6" indent="-644431">
              <a:spcBef>
                <a:spcPts val="3248"/>
              </a:spcBef>
              <a:spcAft>
                <a:spcPts val="0"/>
              </a:spcAft>
              <a:buSzPts val="1400"/>
              <a:buChar char="●"/>
              <a:defRPr/>
            </a:lvl7pPr>
            <a:lvl8pPr marL="7423849" lvl="7" indent="-644431">
              <a:spcBef>
                <a:spcPts val="3248"/>
              </a:spcBef>
              <a:spcAft>
                <a:spcPts val="0"/>
              </a:spcAft>
              <a:buSzPts val="1400"/>
              <a:buChar char="○"/>
              <a:defRPr/>
            </a:lvl8pPr>
            <a:lvl9pPr marL="8351827" lvl="8" indent="-644431">
              <a:spcBef>
                <a:spcPts val="3248"/>
              </a:spcBef>
              <a:spcAft>
                <a:spcPts val="3248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2896981" y="9464606"/>
            <a:ext cx="835243" cy="798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74477" y="903238"/>
            <a:ext cx="12970247" cy="11623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74479" y="2339101"/>
            <a:ext cx="6088737" cy="69340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927981" lvl="0" indent="-644431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41"/>
            </a:lvl1pPr>
            <a:lvl2pPr marL="1855961" lvl="1" indent="-618652">
              <a:spcBef>
                <a:spcPts val="3248"/>
              </a:spcBef>
              <a:spcAft>
                <a:spcPts val="0"/>
              </a:spcAft>
              <a:buSzPts val="1200"/>
              <a:buChar char="○"/>
              <a:defRPr sz="2436"/>
            </a:lvl2pPr>
            <a:lvl3pPr marL="2783942" lvl="2" indent="-618652">
              <a:spcBef>
                <a:spcPts val="3248"/>
              </a:spcBef>
              <a:spcAft>
                <a:spcPts val="0"/>
              </a:spcAft>
              <a:buSzPts val="1200"/>
              <a:buChar char="■"/>
              <a:defRPr sz="2436"/>
            </a:lvl3pPr>
            <a:lvl4pPr marL="3711924" lvl="3" indent="-618652">
              <a:spcBef>
                <a:spcPts val="3248"/>
              </a:spcBef>
              <a:spcAft>
                <a:spcPts val="0"/>
              </a:spcAft>
              <a:buSzPts val="1200"/>
              <a:buChar char="●"/>
              <a:defRPr sz="2436"/>
            </a:lvl4pPr>
            <a:lvl5pPr marL="4639907" lvl="4" indent="-618652">
              <a:spcBef>
                <a:spcPts val="3248"/>
              </a:spcBef>
              <a:spcAft>
                <a:spcPts val="0"/>
              </a:spcAft>
              <a:buSzPts val="1200"/>
              <a:buChar char="○"/>
              <a:defRPr sz="2436"/>
            </a:lvl5pPr>
            <a:lvl6pPr marL="5567885" lvl="5" indent="-618652">
              <a:spcBef>
                <a:spcPts val="3248"/>
              </a:spcBef>
              <a:spcAft>
                <a:spcPts val="0"/>
              </a:spcAft>
              <a:buSzPts val="1200"/>
              <a:buChar char="■"/>
              <a:defRPr sz="2436"/>
            </a:lvl6pPr>
            <a:lvl7pPr marL="6495866" lvl="6" indent="-618652">
              <a:spcBef>
                <a:spcPts val="3248"/>
              </a:spcBef>
              <a:spcAft>
                <a:spcPts val="0"/>
              </a:spcAft>
              <a:buSzPts val="1200"/>
              <a:buChar char="●"/>
              <a:defRPr sz="2436"/>
            </a:lvl7pPr>
            <a:lvl8pPr marL="7423849" lvl="7" indent="-618652">
              <a:spcBef>
                <a:spcPts val="3248"/>
              </a:spcBef>
              <a:spcAft>
                <a:spcPts val="0"/>
              </a:spcAft>
              <a:buSzPts val="1200"/>
              <a:buChar char="○"/>
              <a:defRPr sz="2436"/>
            </a:lvl8pPr>
            <a:lvl9pPr marL="8351827" lvl="8" indent="-618652">
              <a:spcBef>
                <a:spcPts val="3248"/>
              </a:spcBef>
              <a:spcAft>
                <a:spcPts val="3248"/>
              </a:spcAft>
              <a:buSzPts val="1200"/>
              <a:buChar char="■"/>
              <a:defRPr sz="2436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356002" y="2339101"/>
            <a:ext cx="6088737" cy="69340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927981" lvl="0" indent="-644431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41"/>
            </a:lvl1pPr>
            <a:lvl2pPr marL="1855961" lvl="1" indent="-618652">
              <a:spcBef>
                <a:spcPts val="3248"/>
              </a:spcBef>
              <a:spcAft>
                <a:spcPts val="0"/>
              </a:spcAft>
              <a:buSzPts val="1200"/>
              <a:buChar char="○"/>
              <a:defRPr sz="2436"/>
            </a:lvl2pPr>
            <a:lvl3pPr marL="2783942" lvl="2" indent="-618652">
              <a:spcBef>
                <a:spcPts val="3248"/>
              </a:spcBef>
              <a:spcAft>
                <a:spcPts val="0"/>
              </a:spcAft>
              <a:buSzPts val="1200"/>
              <a:buChar char="■"/>
              <a:defRPr sz="2436"/>
            </a:lvl3pPr>
            <a:lvl4pPr marL="3711924" lvl="3" indent="-618652">
              <a:spcBef>
                <a:spcPts val="3248"/>
              </a:spcBef>
              <a:spcAft>
                <a:spcPts val="0"/>
              </a:spcAft>
              <a:buSzPts val="1200"/>
              <a:buChar char="●"/>
              <a:defRPr sz="2436"/>
            </a:lvl4pPr>
            <a:lvl5pPr marL="4639907" lvl="4" indent="-618652">
              <a:spcBef>
                <a:spcPts val="3248"/>
              </a:spcBef>
              <a:spcAft>
                <a:spcPts val="0"/>
              </a:spcAft>
              <a:buSzPts val="1200"/>
              <a:buChar char="○"/>
              <a:defRPr sz="2436"/>
            </a:lvl5pPr>
            <a:lvl6pPr marL="5567885" lvl="5" indent="-618652">
              <a:spcBef>
                <a:spcPts val="3248"/>
              </a:spcBef>
              <a:spcAft>
                <a:spcPts val="0"/>
              </a:spcAft>
              <a:buSzPts val="1200"/>
              <a:buChar char="■"/>
              <a:defRPr sz="2436"/>
            </a:lvl6pPr>
            <a:lvl7pPr marL="6495866" lvl="6" indent="-618652">
              <a:spcBef>
                <a:spcPts val="3248"/>
              </a:spcBef>
              <a:spcAft>
                <a:spcPts val="0"/>
              </a:spcAft>
              <a:buSzPts val="1200"/>
              <a:buChar char="●"/>
              <a:defRPr sz="2436"/>
            </a:lvl7pPr>
            <a:lvl8pPr marL="7423849" lvl="7" indent="-618652">
              <a:spcBef>
                <a:spcPts val="3248"/>
              </a:spcBef>
              <a:spcAft>
                <a:spcPts val="0"/>
              </a:spcAft>
              <a:buSzPts val="1200"/>
              <a:buChar char="○"/>
              <a:defRPr sz="2436"/>
            </a:lvl8pPr>
            <a:lvl9pPr marL="8351827" lvl="8" indent="-618652">
              <a:spcBef>
                <a:spcPts val="3248"/>
              </a:spcBef>
              <a:spcAft>
                <a:spcPts val="3248"/>
              </a:spcAft>
              <a:buSzPts val="1200"/>
              <a:buChar char="■"/>
              <a:defRPr sz="2436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2896981" y="9464606"/>
            <a:ext cx="835243" cy="798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74477" y="903238"/>
            <a:ext cx="12970247" cy="11623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2896981" y="9464606"/>
            <a:ext cx="835243" cy="798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74478" y="1127665"/>
            <a:ext cx="4274400" cy="1533791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874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4874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4874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4874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4874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4874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4874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4874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4874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74478" y="2820376"/>
            <a:ext cx="4274400" cy="64530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927981" lvl="0" indent="-61865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36"/>
            </a:lvl1pPr>
            <a:lvl2pPr marL="1855961" lvl="1" indent="-618652">
              <a:spcBef>
                <a:spcPts val="3248"/>
              </a:spcBef>
              <a:spcAft>
                <a:spcPts val="0"/>
              </a:spcAft>
              <a:buSzPts val="1200"/>
              <a:buChar char="○"/>
              <a:defRPr sz="2436"/>
            </a:lvl2pPr>
            <a:lvl3pPr marL="2783942" lvl="2" indent="-618652">
              <a:spcBef>
                <a:spcPts val="3248"/>
              </a:spcBef>
              <a:spcAft>
                <a:spcPts val="0"/>
              </a:spcAft>
              <a:buSzPts val="1200"/>
              <a:buChar char="■"/>
              <a:defRPr sz="2436"/>
            </a:lvl3pPr>
            <a:lvl4pPr marL="3711924" lvl="3" indent="-618652">
              <a:spcBef>
                <a:spcPts val="3248"/>
              </a:spcBef>
              <a:spcAft>
                <a:spcPts val="0"/>
              </a:spcAft>
              <a:buSzPts val="1200"/>
              <a:buChar char="●"/>
              <a:defRPr sz="2436"/>
            </a:lvl4pPr>
            <a:lvl5pPr marL="4639907" lvl="4" indent="-618652">
              <a:spcBef>
                <a:spcPts val="3248"/>
              </a:spcBef>
              <a:spcAft>
                <a:spcPts val="0"/>
              </a:spcAft>
              <a:buSzPts val="1200"/>
              <a:buChar char="○"/>
              <a:defRPr sz="2436"/>
            </a:lvl5pPr>
            <a:lvl6pPr marL="5567885" lvl="5" indent="-618652">
              <a:spcBef>
                <a:spcPts val="3248"/>
              </a:spcBef>
              <a:spcAft>
                <a:spcPts val="0"/>
              </a:spcAft>
              <a:buSzPts val="1200"/>
              <a:buChar char="■"/>
              <a:defRPr sz="2436"/>
            </a:lvl6pPr>
            <a:lvl7pPr marL="6495866" lvl="6" indent="-618652">
              <a:spcBef>
                <a:spcPts val="3248"/>
              </a:spcBef>
              <a:spcAft>
                <a:spcPts val="0"/>
              </a:spcAft>
              <a:buSzPts val="1200"/>
              <a:buChar char="●"/>
              <a:defRPr sz="2436"/>
            </a:lvl7pPr>
            <a:lvl8pPr marL="7423849" lvl="7" indent="-618652">
              <a:spcBef>
                <a:spcPts val="3248"/>
              </a:spcBef>
              <a:spcAft>
                <a:spcPts val="0"/>
              </a:spcAft>
              <a:buSzPts val="1200"/>
              <a:buChar char="○"/>
              <a:defRPr sz="2436"/>
            </a:lvl8pPr>
            <a:lvl9pPr marL="8351827" lvl="8" indent="-618652">
              <a:spcBef>
                <a:spcPts val="3248"/>
              </a:spcBef>
              <a:spcAft>
                <a:spcPts val="3248"/>
              </a:spcAft>
              <a:buSzPts val="1200"/>
              <a:buChar char="■"/>
              <a:defRPr sz="2436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2896981" y="9464606"/>
            <a:ext cx="835243" cy="798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46271" y="913642"/>
            <a:ext cx="9693206" cy="830280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742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9742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9742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9742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9742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9742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9742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9742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9742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2896981" y="9464606"/>
            <a:ext cx="835243" cy="798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959599" y="-250"/>
            <a:ext cx="6959601" cy="1043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5559" tIns="185559" rIns="185559" bIns="1855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41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04150" y="2502891"/>
            <a:ext cx="6157693" cy="300852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525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525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525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525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525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525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525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525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8525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04150" y="5689205"/>
            <a:ext cx="6157693" cy="25067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6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6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6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6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6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6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6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6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62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519017" y="1469605"/>
            <a:ext cx="5840766" cy="7499684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927981" lvl="0" indent="-69598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55961" lvl="1" indent="-644431">
              <a:spcBef>
                <a:spcPts val="3248"/>
              </a:spcBef>
              <a:spcAft>
                <a:spcPts val="0"/>
              </a:spcAft>
              <a:buSzPts val="1400"/>
              <a:buChar char="○"/>
              <a:defRPr/>
            </a:lvl2pPr>
            <a:lvl3pPr marL="2783942" lvl="2" indent="-644431">
              <a:spcBef>
                <a:spcPts val="3248"/>
              </a:spcBef>
              <a:spcAft>
                <a:spcPts val="0"/>
              </a:spcAft>
              <a:buSzPts val="1400"/>
              <a:buChar char="■"/>
              <a:defRPr/>
            </a:lvl3pPr>
            <a:lvl4pPr marL="3711924" lvl="3" indent="-644431">
              <a:spcBef>
                <a:spcPts val="3248"/>
              </a:spcBef>
              <a:spcAft>
                <a:spcPts val="0"/>
              </a:spcAft>
              <a:buSzPts val="1400"/>
              <a:buChar char="●"/>
              <a:defRPr/>
            </a:lvl4pPr>
            <a:lvl5pPr marL="4639907" lvl="4" indent="-644431">
              <a:spcBef>
                <a:spcPts val="3248"/>
              </a:spcBef>
              <a:spcAft>
                <a:spcPts val="0"/>
              </a:spcAft>
              <a:buSzPts val="1400"/>
              <a:buChar char="○"/>
              <a:defRPr/>
            </a:lvl5pPr>
            <a:lvl6pPr marL="5567885" lvl="5" indent="-644431">
              <a:spcBef>
                <a:spcPts val="3248"/>
              </a:spcBef>
              <a:spcAft>
                <a:spcPts val="0"/>
              </a:spcAft>
              <a:buSzPts val="1400"/>
              <a:buChar char="■"/>
              <a:defRPr/>
            </a:lvl6pPr>
            <a:lvl7pPr marL="6495866" lvl="6" indent="-644431">
              <a:spcBef>
                <a:spcPts val="3248"/>
              </a:spcBef>
              <a:spcAft>
                <a:spcPts val="0"/>
              </a:spcAft>
              <a:buSzPts val="1400"/>
              <a:buChar char="●"/>
              <a:defRPr/>
            </a:lvl7pPr>
            <a:lvl8pPr marL="7423849" lvl="7" indent="-644431">
              <a:spcBef>
                <a:spcPts val="3248"/>
              </a:spcBef>
              <a:spcAft>
                <a:spcPts val="0"/>
              </a:spcAft>
              <a:buSzPts val="1400"/>
              <a:buChar char="○"/>
              <a:defRPr/>
            </a:lvl8pPr>
            <a:lvl9pPr marL="8351827" lvl="8" indent="-644431">
              <a:spcBef>
                <a:spcPts val="3248"/>
              </a:spcBef>
              <a:spcAft>
                <a:spcPts val="3248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2896981" y="9464606"/>
            <a:ext cx="835243" cy="798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74477" y="8586504"/>
            <a:ext cx="9131507" cy="122812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927981" lvl="0" indent="-4639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2896981" y="9464606"/>
            <a:ext cx="835243" cy="798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74477" y="2245029"/>
            <a:ext cx="12970247" cy="3985175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357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357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357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357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357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357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357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357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4357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74477" y="6397854"/>
            <a:ext cx="12970247" cy="264014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927981" lvl="0" indent="-695986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55961" lvl="1" indent="-644431" algn="ctr">
              <a:spcBef>
                <a:spcPts val="3248"/>
              </a:spcBef>
              <a:spcAft>
                <a:spcPts val="0"/>
              </a:spcAft>
              <a:buSzPts val="1400"/>
              <a:buChar char="○"/>
              <a:defRPr/>
            </a:lvl2pPr>
            <a:lvl3pPr marL="2783942" lvl="2" indent="-644431" algn="ctr">
              <a:spcBef>
                <a:spcPts val="3248"/>
              </a:spcBef>
              <a:spcAft>
                <a:spcPts val="0"/>
              </a:spcAft>
              <a:buSzPts val="1400"/>
              <a:buChar char="■"/>
              <a:defRPr/>
            </a:lvl3pPr>
            <a:lvl4pPr marL="3711924" lvl="3" indent="-644431" algn="ctr">
              <a:spcBef>
                <a:spcPts val="3248"/>
              </a:spcBef>
              <a:spcAft>
                <a:spcPts val="0"/>
              </a:spcAft>
              <a:buSzPts val="1400"/>
              <a:buChar char="●"/>
              <a:defRPr/>
            </a:lvl4pPr>
            <a:lvl5pPr marL="4639907" lvl="4" indent="-644431" algn="ctr">
              <a:spcBef>
                <a:spcPts val="3248"/>
              </a:spcBef>
              <a:spcAft>
                <a:spcPts val="0"/>
              </a:spcAft>
              <a:buSzPts val="1400"/>
              <a:buChar char="○"/>
              <a:defRPr/>
            </a:lvl5pPr>
            <a:lvl6pPr marL="5567885" lvl="5" indent="-644431" algn="ctr">
              <a:spcBef>
                <a:spcPts val="3248"/>
              </a:spcBef>
              <a:spcAft>
                <a:spcPts val="0"/>
              </a:spcAft>
              <a:buSzPts val="1400"/>
              <a:buChar char="■"/>
              <a:defRPr/>
            </a:lvl6pPr>
            <a:lvl7pPr marL="6495866" lvl="6" indent="-644431" algn="ctr">
              <a:spcBef>
                <a:spcPts val="3248"/>
              </a:spcBef>
              <a:spcAft>
                <a:spcPts val="0"/>
              </a:spcAft>
              <a:buSzPts val="1400"/>
              <a:buChar char="●"/>
              <a:defRPr/>
            </a:lvl7pPr>
            <a:lvl8pPr marL="7423849" lvl="7" indent="-644431" algn="ctr">
              <a:spcBef>
                <a:spcPts val="3248"/>
              </a:spcBef>
              <a:spcAft>
                <a:spcPts val="0"/>
              </a:spcAft>
              <a:buSzPts val="1400"/>
              <a:buChar char="○"/>
              <a:defRPr/>
            </a:lvl8pPr>
            <a:lvl9pPr marL="8351827" lvl="8" indent="-644431" algn="ctr">
              <a:spcBef>
                <a:spcPts val="3248"/>
              </a:spcBef>
              <a:spcAft>
                <a:spcPts val="3248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2896981" y="9464606"/>
            <a:ext cx="835243" cy="7988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4477" y="903238"/>
            <a:ext cx="12970247" cy="116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4477" y="2339101"/>
            <a:ext cx="12970247" cy="693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896981" y="9464606"/>
            <a:ext cx="835243" cy="798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029">
                <a:solidFill>
                  <a:schemeClr val="dk2"/>
                </a:solidFill>
              </a:defRPr>
            </a:lvl1pPr>
            <a:lvl2pPr lvl="1" algn="r">
              <a:buNone/>
              <a:defRPr sz="2029">
                <a:solidFill>
                  <a:schemeClr val="dk2"/>
                </a:solidFill>
              </a:defRPr>
            </a:lvl2pPr>
            <a:lvl3pPr lvl="2" algn="r">
              <a:buNone/>
              <a:defRPr sz="2029">
                <a:solidFill>
                  <a:schemeClr val="dk2"/>
                </a:solidFill>
              </a:defRPr>
            </a:lvl3pPr>
            <a:lvl4pPr lvl="3" algn="r">
              <a:buNone/>
              <a:defRPr sz="2029">
                <a:solidFill>
                  <a:schemeClr val="dk2"/>
                </a:solidFill>
              </a:defRPr>
            </a:lvl4pPr>
            <a:lvl5pPr lvl="4" algn="r">
              <a:buNone/>
              <a:defRPr sz="2029">
                <a:solidFill>
                  <a:schemeClr val="dk2"/>
                </a:solidFill>
              </a:defRPr>
            </a:lvl5pPr>
            <a:lvl6pPr lvl="5" algn="r">
              <a:buNone/>
              <a:defRPr sz="2029">
                <a:solidFill>
                  <a:schemeClr val="dk2"/>
                </a:solidFill>
              </a:defRPr>
            </a:lvl6pPr>
            <a:lvl7pPr lvl="6" algn="r">
              <a:buNone/>
              <a:defRPr sz="2029">
                <a:solidFill>
                  <a:schemeClr val="dk2"/>
                </a:solidFill>
              </a:defRPr>
            </a:lvl7pPr>
            <a:lvl8pPr lvl="7" algn="r">
              <a:buNone/>
              <a:defRPr sz="2029">
                <a:solidFill>
                  <a:schemeClr val="dk2"/>
                </a:solidFill>
              </a:defRPr>
            </a:lvl8pPr>
            <a:lvl9pPr lvl="8" algn="r">
              <a:buNone/>
              <a:defRPr sz="2029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4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0886" y="352531"/>
            <a:ext cx="8366393" cy="654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3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Title-and-abstract screening: decision tree</a:t>
            </a:r>
            <a:endParaRPr lang="en-US" sz="3653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58434" y="1580927"/>
            <a:ext cx="5552952" cy="11341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5590" tIns="92795" rIns="185590" bIns="927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33" dirty="0">
                <a:latin typeface="Calibri" panose="020F0502020204030204" pitchFamily="34" charset="0"/>
                <a:cs typeface="Calibri" panose="020F0502020204030204" pitchFamily="34" charset="0"/>
              </a:rPr>
              <a:t>Is the topic in a potentially relevant field (e.g. </a:t>
            </a:r>
            <a:r>
              <a:rPr lang="en-US" sz="2233" dirty="0">
                <a:latin typeface="Calibri" panose="020F0502020204030204" pitchFamily="34" charset="0"/>
                <a:cs typeface="Calibri" panose="020F0502020204030204" pitchFamily="34" charset="0"/>
              </a:rPr>
              <a:t>biology, </a:t>
            </a:r>
            <a:r>
              <a:rPr lang="en-US" sz="2233" dirty="0" smtClean="0">
                <a:latin typeface="Calibri" panose="020F0502020204030204" pitchFamily="34" charset="0"/>
                <a:cs typeface="Calibri" panose="020F0502020204030204" pitchFamily="34" charset="0"/>
              </a:rPr>
              <a:t>ecology)?</a:t>
            </a:r>
            <a:endParaRPr lang="en-US" sz="22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4234900" y="2715092"/>
            <a:ext cx="7363" cy="6628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  <a:endCxn id="19" idx="2"/>
          </p:cNvCxnSpPr>
          <p:nvPr/>
        </p:nvCxnSpPr>
        <p:spPr>
          <a:xfrm>
            <a:off x="7011383" y="2148006"/>
            <a:ext cx="13164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327813" y="1580927"/>
            <a:ext cx="4594465" cy="11341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85590" tIns="92795" rIns="185590" bIns="927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Exclude</a:t>
            </a:r>
          </a:p>
          <a:p>
            <a:pPr algn="ctr"/>
            <a:r>
              <a:rPr lang="en-US" sz="2233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‘off-topic</a:t>
            </a:r>
            <a:r>
              <a:rPr lang="en-US" sz="2233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58434" y="3383040"/>
            <a:ext cx="5552952" cy="7495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5590" tIns="92795" rIns="185590" bIns="927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33" dirty="0">
                <a:latin typeface="Calibri" panose="020F0502020204030204" pitchFamily="34" charset="0"/>
                <a:cs typeface="Calibri" panose="020F0502020204030204" pitchFamily="34" charset="0"/>
              </a:rPr>
              <a:t>Is the paper a review and/or meta-analysis?</a:t>
            </a:r>
            <a:endParaRPr lang="en-US" sz="22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>
          <a:xfrm>
            <a:off x="4234910" y="4132588"/>
            <a:ext cx="7349" cy="75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3"/>
            <a:endCxn id="34" idx="2"/>
          </p:cNvCxnSpPr>
          <p:nvPr/>
        </p:nvCxnSpPr>
        <p:spPr>
          <a:xfrm flipV="1">
            <a:off x="7011386" y="3751247"/>
            <a:ext cx="1316425" cy="6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327811" y="3184168"/>
            <a:ext cx="4594467" cy="11341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85590" tIns="92795" rIns="185590" bIns="927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Exclude</a:t>
            </a:r>
          </a:p>
          <a:p>
            <a:pPr algn="ctr"/>
            <a:r>
              <a:rPr lang="en-US" sz="2233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‘review’</a:t>
            </a:r>
            <a:endParaRPr lang="en-US" sz="2233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65783" y="4887251"/>
            <a:ext cx="5552952" cy="70290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5590" tIns="92795" rIns="185590" bIns="927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33" dirty="0">
                <a:latin typeface="Calibri" panose="020F0502020204030204" pitchFamily="34" charset="0"/>
                <a:cs typeface="Calibri" panose="020F0502020204030204" pitchFamily="34" charset="0"/>
              </a:rPr>
              <a:t>Is the paper theoretical?</a:t>
            </a:r>
            <a:endParaRPr lang="en-US" sz="22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>
            <a:off x="4242259" y="5590155"/>
            <a:ext cx="7353" cy="669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3"/>
            <a:endCxn id="38" idx="2"/>
          </p:cNvCxnSpPr>
          <p:nvPr/>
        </p:nvCxnSpPr>
        <p:spPr>
          <a:xfrm>
            <a:off x="7018735" y="5238703"/>
            <a:ext cx="1309074" cy="2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327809" y="4801509"/>
            <a:ext cx="4594469" cy="9214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85590" tIns="92795" rIns="185590" bIns="927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Exclude</a:t>
            </a:r>
          </a:p>
          <a:p>
            <a:pPr algn="ctr"/>
            <a:r>
              <a:rPr lang="en-US" sz="2233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22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theoretic’</a:t>
            </a:r>
            <a:endParaRPr lang="en-US" sz="2233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73136" y="6293882"/>
            <a:ext cx="5552952" cy="91710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5590" tIns="92795" rIns="185590" bIns="927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33" dirty="0">
                <a:latin typeface="Calibri" panose="020F0502020204030204" pitchFamily="34" charset="0"/>
                <a:cs typeface="Calibri" panose="020F0502020204030204" pitchFamily="34" charset="0"/>
              </a:rPr>
              <a:t>Is the paper a perspective and/or opinion piece?</a:t>
            </a:r>
            <a:endParaRPr lang="en-US" sz="22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011377" y="6733156"/>
            <a:ext cx="1316432" cy="19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327809" y="6140411"/>
            <a:ext cx="4594469" cy="11341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85590" tIns="92795" rIns="185590" bIns="927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Exclude</a:t>
            </a:r>
          </a:p>
          <a:p>
            <a:pPr algn="ctr"/>
            <a:r>
              <a:rPr lang="en-US" sz="2233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‘perspective’</a:t>
            </a:r>
            <a:endParaRPr lang="en-US" sz="2233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34903" y="2786242"/>
            <a:ext cx="511679" cy="42011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13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sz="213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42259" y="4265898"/>
            <a:ext cx="511679" cy="42011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13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sz="213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92301" y="7367678"/>
            <a:ext cx="511679" cy="42011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13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sz="213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96767" y="5717080"/>
            <a:ext cx="511679" cy="42011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13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sz="213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80597" y="1716099"/>
            <a:ext cx="511679" cy="42011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13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80598" y="3359614"/>
            <a:ext cx="574196" cy="42011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13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en-US" sz="213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74537" y="4781278"/>
            <a:ext cx="574196" cy="42011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13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en-US" sz="213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74537" y="6272429"/>
            <a:ext cx="574196" cy="42011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13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en-US" sz="213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523D91F-8B7D-4118-A465-65C6FEF8F27C}"/>
              </a:ext>
            </a:extLst>
          </p:cNvPr>
          <p:cNvSpPr txBox="1"/>
          <p:nvPr/>
        </p:nvSpPr>
        <p:spPr>
          <a:xfrm>
            <a:off x="1959613" y="9537531"/>
            <a:ext cx="4277609" cy="4671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36" b="1" dirty="0">
                <a:latin typeface="Calibri" panose="020F0502020204030204" pitchFamily="34" charset="0"/>
                <a:cs typeface="Calibri" panose="020F0502020204030204" pitchFamily="34" charset="0"/>
              </a:rPr>
              <a:t>Include for full-text screening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249612" y="7245077"/>
            <a:ext cx="7363" cy="6628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458434" y="7905180"/>
            <a:ext cx="5552952" cy="91710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5590" tIns="92795" rIns="185590" bIns="927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33" dirty="0">
                <a:latin typeface="Calibri" panose="020F0502020204030204" pitchFamily="34" charset="0"/>
                <a:cs typeface="Calibri" panose="020F0502020204030204" pitchFamily="34" charset="0"/>
              </a:rPr>
              <a:t>Is the paper </a:t>
            </a:r>
            <a:r>
              <a:rPr lang="en-US" sz="2233" dirty="0" smtClean="0">
                <a:latin typeface="Calibri" panose="020F0502020204030204" pitchFamily="34" charset="0"/>
                <a:cs typeface="Calibri" panose="020F0502020204030204" pitchFamily="34" charset="0"/>
              </a:rPr>
              <a:t>simply methodological?</a:t>
            </a:r>
            <a:endParaRPr lang="en-US" sz="22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996675" y="8344454"/>
            <a:ext cx="1316432" cy="19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13107" y="7751709"/>
            <a:ext cx="4594469" cy="11341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185590" tIns="92795" rIns="185590" bIns="927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Exclude</a:t>
            </a:r>
          </a:p>
          <a:p>
            <a:pPr algn="ctr"/>
            <a:r>
              <a:rPr lang="en-US" sz="22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‘methods’</a:t>
            </a:r>
            <a:endParaRPr lang="en-US" sz="2233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77599" y="8978976"/>
            <a:ext cx="511679" cy="42011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13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sz="213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59835" y="7883727"/>
            <a:ext cx="574196" cy="42011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13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en-US" sz="213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234910" y="8856375"/>
            <a:ext cx="7363" cy="6628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82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localadmin</dc:creator>
  <cp:lastModifiedBy>ASanchezTojar</cp:lastModifiedBy>
  <cp:revision>31</cp:revision>
  <dcterms:modified xsi:type="dcterms:W3CDTF">2019-06-14T11:09:15Z</dcterms:modified>
</cp:coreProperties>
</file>