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9080163" cy="25560338"/>
  <p:notesSz cx="6858000" cy="9144000"/>
  <p:defaultTextStyle>
    <a:defPPr>
      <a:defRPr lang="en-US"/>
    </a:defPPr>
    <a:lvl1pPr marL="0" algn="l" defTabSz="2142320" rtl="0" eaLnBrk="1" latinLnBrk="0" hangingPunct="1">
      <a:defRPr sz="4220" kern="1200">
        <a:solidFill>
          <a:schemeClr val="tx1"/>
        </a:solidFill>
        <a:latin typeface="+mn-lt"/>
        <a:ea typeface="+mn-ea"/>
        <a:cs typeface="+mn-cs"/>
      </a:defRPr>
    </a:lvl1pPr>
    <a:lvl2pPr marL="1071160" algn="l" defTabSz="2142320" rtl="0" eaLnBrk="1" latinLnBrk="0" hangingPunct="1">
      <a:defRPr sz="4220" kern="1200">
        <a:solidFill>
          <a:schemeClr val="tx1"/>
        </a:solidFill>
        <a:latin typeface="+mn-lt"/>
        <a:ea typeface="+mn-ea"/>
        <a:cs typeface="+mn-cs"/>
      </a:defRPr>
    </a:lvl2pPr>
    <a:lvl3pPr marL="2142320" algn="l" defTabSz="2142320" rtl="0" eaLnBrk="1" latinLnBrk="0" hangingPunct="1">
      <a:defRPr sz="4220" kern="1200">
        <a:solidFill>
          <a:schemeClr val="tx1"/>
        </a:solidFill>
        <a:latin typeface="+mn-lt"/>
        <a:ea typeface="+mn-ea"/>
        <a:cs typeface="+mn-cs"/>
      </a:defRPr>
    </a:lvl3pPr>
    <a:lvl4pPr marL="3213484" algn="l" defTabSz="2142320" rtl="0" eaLnBrk="1" latinLnBrk="0" hangingPunct="1">
      <a:defRPr sz="4220" kern="1200">
        <a:solidFill>
          <a:schemeClr val="tx1"/>
        </a:solidFill>
        <a:latin typeface="+mn-lt"/>
        <a:ea typeface="+mn-ea"/>
        <a:cs typeface="+mn-cs"/>
      </a:defRPr>
    </a:lvl4pPr>
    <a:lvl5pPr marL="4284644" algn="l" defTabSz="2142320" rtl="0" eaLnBrk="1" latinLnBrk="0" hangingPunct="1">
      <a:defRPr sz="4220" kern="1200">
        <a:solidFill>
          <a:schemeClr val="tx1"/>
        </a:solidFill>
        <a:latin typeface="+mn-lt"/>
        <a:ea typeface="+mn-ea"/>
        <a:cs typeface="+mn-cs"/>
      </a:defRPr>
    </a:lvl5pPr>
    <a:lvl6pPr marL="5355804" algn="l" defTabSz="2142320" rtl="0" eaLnBrk="1" latinLnBrk="0" hangingPunct="1">
      <a:defRPr sz="4220" kern="1200">
        <a:solidFill>
          <a:schemeClr val="tx1"/>
        </a:solidFill>
        <a:latin typeface="+mn-lt"/>
        <a:ea typeface="+mn-ea"/>
        <a:cs typeface="+mn-cs"/>
      </a:defRPr>
    </a:lvl6pPr>
    <a:lvl7pPr marL="6426964" algn="l" defTabSz="2142320" rtl="0" eaLnBrk="1" latinLnBrk="0" hangingPunct="1">
      <a:defRPr sz="4220" kern="1200">
        <a:solidFill>
          <a:schemeClr val="tx1"/>
        </a:solidFill>
        <a:latin typeface="+mn-lt"/>
        <a:ea typeface="+mn-ea"/>
        <a:cs typeface="+mn-cs"/>
      </a:defRPr>
    </a:lvl7pPr>
    <a:lvl8pPr marL="7498122" algn="l" defTabSz="2142320" rtl="0" eaLnBrk="1" latinLnBrk="0" hangingPunct="1">
      <a:defRPr sz="4220" kern="1200">
        <a:solidFill>
          <a:schemeClr val="tx1"/>
        </a:solidFill>
        <a:latin typeface="+mn-lt"/>
        <a:ea typeface="+mn-ea"/>
        <a:cs typeface="+mn-cs"/>
      </a:defRPr>
    </a:lvl8pPr>
    <a:lvl9pPr marL="8569282" algn="l" defTabSz="2142320" rtl="0" eaLnBrk="1" latinLnBrk="0" hangingPunct="1">
      <a:defRPr sz="42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5" autoAdjust="0"/>
    <p:restoredTop sz="94660"/>
  </p:normalViewPr>
  <p:slideViewPr>
    <p:cSldViewPr snapToGrid="0">
      <p:cViewPr varScale="1">
        <p:scale>
          <a:sx n="32" d="100"/>
          <a:sy n="32" d="100"/>
        </p:scale>
        <p:origin x="3422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012" y="4183141"/>
            <a:ext cx="16218139" cy="8898784"/>
          </a:xfrm>
        </p:spPr>
        <p:txBody>
          <a:bodyPr anchor="b"/>
          <a:lstStyle>
            <a:lvl1pPr algn="ctr">
              <a:defRPr sz="12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5021" y="13425096"/>
            <a:ext cx="14310122" cy="6171163"/>
          </a:xfrm>
        </p:spPr>
        <p:txBody>
          <a:bodyPr/>
          <a:lstStyle>
            <a:lvl1pPr marL="0" indent="0" algn="ctr">
              <a:buNone/>
              <a:defRPr sz="5008"/>
            </a:lvl1pPr>
            <a:lvl2pPr marL="953994" indent="0" algn="ctr">
              <a:buNone/>
              <a:defRPr sz="4173"/>
            </a:lvl2pPr>
            <a:lvl3pPr marL="1907987" indent="0" algn="ctr">
              <a:buNone/>
              <a:defRPr sz="3756"/>
            </a:lvl3pPr>
            <a:lvl4pPr marL="2861981" indent="0" algn="ctr">
              <a:buNone/>
              <a:defRPr sz="3339"/>
            </a:lvl4pPr>
            <a:lvl5pPr marL="3815974" indent="0" algn="ctr">
              <a:buNone/>
              <a:defRPr sz="3339"/>
            </a:lvl5pPr>
            <a:lvl6pPr marL="4769968" indent="0" algn="ctr">
              <a:buNone/>
              <a:defRPr sz="3339"/>
            </a:lvl6pPr>
            <a:lvl7pPr marL="5723961" indent="0" algn="ctr">
              <a:buNone/>
              <a:defRPr sz="3339"/>
            </a:lvl7pPr>
            <a:lvl8pPr marL="6677955" indent="0" algn="ctr">
              <a:buNone/>
              <a:defRPr sz="3339"/>
            </a:lvl8pPr>
            <a:lvl9pPr marL="7631948" indent="0" algn="ctr">
              <a:buNone/>
              <a:defRPr sz="333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8EF9-89AC-4783-9006-12CD9E1BB08E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7FC1-7B83-4484-9896-7655E2312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19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8EF9-89AC-4783-9006-12CD9E1BB08E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7FC1-7B83-4484-9896-7655E2312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10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54243" y="1360851"/>
            <a:ext cx="4114160" cy="216612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1762" y="1360851"/>
            <a:ext cx="12103978" cy="216612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8EF9-89AC-4783-9006-12CD9E1BB08E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7FC1-7B83-4484-9896-7655E2312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26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8EF9-89AC-4783-9006-12CD9E1BB08E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7FC1-7B83-4484-9896-7655E2312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52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824" y="6372342"/>
            <a:ext cx="16456641" cy="10632389"/>
          </a:xfrm>
        </p:spPr>
        <p:txBody>
          <a:bodyPr anchor="b"/>
          <a:lstStyle>
            <a:lvl1pPr>
              <a:defRPr sz="12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1824" y="17105317"/>
            <a:ext cx="16456641" cy="5591322"/>
          </a:xfrm>
        </p:spPr>
        <p:txBody>
          <a:bodyPr/>
          <a:lstStyle>
            <a:lvl1pPr marL="0" indent="0">
              <a:buNone/>
              <a:defRPr sz="5008">
                <a:solidFill>
                  <a:schemeClr val="tx1"/>
                </a:solidFill>
              </a:defRPr>
            </a:lvl1pPr>
            <a:lvl2pPr marL="953994" indent="0">
              <a:buNone/>
              <a:defRPr sz="4173">
                <a:solidFill>
                  <a:schemeClr val="tx1">
                    <a:tint val="75000"/>
                  </a:schemeClr>
                </a:solidFill>
              </a:defRPr>
            </a:lvl2pPr>
            <a:lvl3pPr marL="1907987" indent="0">
              <a:buNone/>
              <a:defRPr sz="3756">
                <a:solidFill>
                  <a:schemeClr val="tx1">
                    <a:tint val="75000"/>
                  </a:schemeClr>
                </a:solidFill>
              </a:defRPr>
            </a:lvl3pPr>
            <a:lvl4pPr marL="2861981" indent="0">
              <a:buNone/>
              <a:defRPr sz="3339">
                <a:solidFill>
                  <a:schemeClr val="tx1">
                    <a:tint val="75000"/>
                  </a:schemeClr>
                </a:solidFill>
              </a:defRPr>
            </a:lvl4pPr>
            <a:lvl5pPr marL="3815974" indent="0">
              <a:buNone/>
              <a:defRPr sz="3339">
                <a:solidFill>
                  <a:schemeClr val="tx1">
                    <a:tint val="75000"/>
                  </a:schemeClr>
                </a:solidFill>
              </a:defRPr>
            </a:lvl5pPr>
            <a:lvl6pPr marL="4769968" indent="0">
              <a:buNone/>
              <a:defRPr sz="3339">
                <a:solidFill>
                  <a:schemeClr val="tx1">
                    <a:tint val="75000"/>
                  </a:schemeClr>
                </a:solidFill>
              </a:defRPr>
            </a:lvl6pPr>
            <a:lvl7pPr marL="5723961" indent="0">
              <a:buNone/>
              <a:defRPr sz="3339">
                <a:solidFill>
                  <a:schemeClr val="tx1">
                    <a:tint val="75000"/>
                  </a:schemeClr>
                </a:solidFill>
              </a:defRPr>
            </a:lvl7pPr>
            <a:lvl8pPr marL="6677955" indent="0">
              <a:buNone/>
              <a:defRPr sz="3339">
                <a:solidFill>
                  <a:schemeClr val="tx1">
                    <a:tint val="75000"/>
                  </a:schemeClr>
                </a:solidFill>
              </a:defRPr>
            </a:lvl8pPr>
            <a:lvl9pPr marL="7631948" indent="0">
              <a:buNone/>
              <a:defRPr sz="33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8EF9-89AC-4783-9006-12CD9E1BB08E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7FC1-7B83-4484-9896-7655E2312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00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1761" y="6804256"/>
            <a:ext cx="8109069" cy="1621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59333" y="6804256"/>
            <a:ext cx="8109069" cy="1621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8EF9-89AC-4783-9006-12CD9E1BB08E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7FC1-7B83-4484-9896-7655E2312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60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246" y="1360857"/>
            <a:ext cx="16456641" cy="49404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4248" y="6265835"/>
            <a:ext cx="8071802" cy="3070789"/>
          </a:xfrm>
        </p:spPr>
        <p:txBody>
          <a:bodyPr anchor="b"/>
          <a:lstStyle>
            <a:lvl1pPr marL="0" indent="0">
              <a:buNone/>
              <a:defRPr sz="5008" b="1"/>
            </a:lvl1pPr>
            <a:lvl2pPr marL="953994" indent="0">
              <a:buNone/>
              <a:defRPr sz="4173" b="1"/>
            </a:lvl2pPr>
            <a:lvl3pPr marL="1907987" indent="0">
              <a:buNone/>
              <a:defRPr sz="3756" b="1"/>
            </a:lvl3pPr>
            <a:lvl4pPr marL="2861981" indent="0">
              <a:buNone/>
              <a:defRPr sz="3339" b="1"/>
            </a:lvl4pPr>
            <a:lvl5pPr marL="3815974" indent="0">
              <a:buNone/>
              <a:defRPr sz="3339" b="1"/>
            </a:lvl5pPr>
            <a:lvl6pPr marL="4769968" indent="0">
              <a:buNone/>
              <a:defRPr sz="3339" b="1"/>
            </a:lvl6pPr>
            <a:lvl7pPr marL="5723961" indent="0">
              <a:buNone/>
              <a:defRPr sz="3339" b="1"/>
            </a:lvl7pPr>
            <a:lvl8pPr marL="6677955" indent="0">
              <a:buNone/>
              <a:defRPr sz="3339" b="1"/>
            </a:lvl8pPr>
            <a:lvl9pPr marL="7631948" indent="0">
              <a:buNone/>
              <a:defRPr sz="333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4248" y="9336623"/>
            <a:ext cx="8071802" cy="137327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59334" y="6265835"/>
            <a:ext cx="8111554" cy="3070789"/>
          </a:xfrm>
        </p:spPr>
        <p:txBody>
          <a:bodyPr anchor="b"/>
          <a:lstStyle>
            <a:lvl1pPr marL="0" indent="0">
              <a:buNone/>
              <a:defRPr sz="5008" b="1"/>
            </a:lvl1pPr>
            <a:lvl2pPr marL="953994" indent="0">
              <a:buNone/>
              <a:defRPr sz="4173" b="1"/>
            </a:lvl2pPr>
            <a:lvl3pPr marL="1907987" indent="0">
              <a:buNone/>
              <a:defRPr sz="3756" b="1"/>
            </a:lvl3pPr>
            <a:lvl4pPr marL="2861981" indent="0">
              <a:buNone/>
              <a:defRPr sz="3339" b="1"/>
            </a:lvl4pPr>
            <a:lvl5pPr marL="3815974" indent="0">
              <a:buNone/>
              <a:defRPr sz="3339" b="1"/>
            </a:lvl5pPr>
            <a:lvl6pPr marL="4769968" indent="0">
              <a:buNone/>
              <a:defRPr sz="3339" b="1"/>
            </a:lvl6pPr>
            <a:lvl7pPr marL="5723961" indent="0">
              <a:buNone/>
              <a:defRPr sz="3339" b="1"/>
            </a:lvl7pPr>
            <a:lvl8pPr marL="6677955" indent="0">
              <a:buNone/>
              <a:defRPr sz="3339" b="1"/>
            </a:lvl8pPr>
            <a:lvl9pPr marL="7631948" indent="0">
              <a:buNone/>
              <a:defRPr sz="333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59334" y="9336623"/>
            <a:ext cx="8111554" cy="137327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8EF9-89AC-4783-9006-12CD9E1BB08E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7FC1-7B83-4484-9896-7655E2312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94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8EF9-89AC-4783-9006-12CD9E1BB08E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7FC1-7B83-4484-9896-7655E2312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94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8EF9-89AC-4783-9006-12CD9E1BB08E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7FC1-7B83-4484-9896-7655E2312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14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246" y="1704022"/>
            <a:ext cx="6153849" cy="5964079"/>
          </a:xfrm>
        </p:spPr>
        <p:txBody>
          <a:bodyPr anchor="b"/>
          <a:lstStyle>
            <a:lvl1pPr>
              <a:defRPr sz="667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1554" y="3680221"/>
            <a:ext cx="9659333" cy="18164407"/>
          </a:xfrm>
        </p:spPr>
        <p:txBody>
          <a:bodyPr/>
          <a:lstStyle>
            <a:lvl1pPr>
              <a:defRPr sz="6677"/>
            </a:lvl1pPr>
            <a:lvl2pPr>
              <a:defRPr sz="5842"/>
            </a:lvl2pPr>
            <a:lvl3pPr>
              <a:defRPr sz="5008"/>
            </a:lvl3pPr>
            <a:lvl4pPr>
              <a:defRPr sz="4173"/>
            </a:lvl4pPr>
            <a:lvl5pPr>
              <a:defRPr sz="4173"/>
            </a:lvl5pPr>
            <a:lvl6pPr>
              <a:defRPr sz="4173"/>
            </a:lvl6pPr>
            <a:lvl7pPr>
              <a:defRPr sz="4173"/>
            </a:lvl7pPr>
            <a:lvl8pPr>
              <a:defRPr sz="4173"/>
            </a:lvl8pPr>
            <a:lvl9pPr>
              <a:defRPr sz="417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4246" y="7668102"/>
            <a:ext cx="6153849" cy="14206106"/>
          </a:xfrm>
        </p:spPr>
        <p:txBody>
          <a:bodyPr/>
          <a:lstStyle>
            <a:lvl1pPr marL="0" indent="0">
              <a:buNone/>
              <a:defRPr sz="3339"/>
            </a:lvl1pPr>
            <a:lvl2pPr marL="953994" indent="0">
              <a:buNone/>
              <a:defRPr sz="2921"/>
            </a:lvl2pPr>
            <a:lvl3pPr marL="1907987" indent="0">
              <a:buNone/>
              <a:defRPr sz="2504"/>
            </a:lvl3pPr>
            <a:lvl4pPr marL="2861981" indent="0">
              <a:buNone/>
              <a:defRPr sz="2087"/>
            </a:lvl4pPr>
            <a:lvl5pPr marL="3815974" indent="0">
              <a:buNone/>
              <a:defRPr sz="2087"/>
            </a:lvl5pPr>
            <a:lvl6pPr marL="4769968" indent="0">
              <a:buNone/>
              <a:defRPr sz="2087"/>
            </a:lvl6pPr>
            <a:lvl7pPr marL="5723961" indent="0">
              <a:buNone/>
              <a:defRPr sz="2087"/>
            </a:lvl7pPr>
            <a:lvl8pPr marL="6677955" indent="0">
              <a:buNone/>
              <a:defRPr sz="2087"/>
            </a:lvl8pPr>
            <a:lvl9pPr marL="7631948" indent="0">
              <a:buNone/>
              <a:defRPr sz="208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8EF9-89AC-4783-9006-12CD9E1BB08E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7FC1-7B83-4484-9896-7655E2312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05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246" y="1704022"/>
            <a:ext cx="6153849" cy="5964079"/>
          </a:xfrm>
        </p:spPr>
        <p:txBody>
          <a:bodyPr anchor="b"/>
          <a:lstStyle>
            <a:lvl1pPr>
              <a:defRPr sz="667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1554" y="3680221"/>
            <a:ext cx="9659333" cy="18164407"/>
          </a:xfrm>
        </p:spPr>
        <p:txBody>
          <a:bodyPr anchor="t"/>
          <a:lstStyle>
            <a:lvl1pPr marL="0" indent="0">
              <a:buNone/>
              <a:defRPr sz="6677"/>
            </a:lvl1pPr>
            <a:lvl2pPr marL="953994" indent="0">
              <a:buNone/>
              <a:defRPr sz="5842"/>
            </a:lvl2pPr>
            <a:lvl3pPr marL="1907987" indent="0">
              <a:buNone/>
              <a:defRPr sz="5008"/>
            </a:lvl3pPr>
            <a:lvl4pPr marL="2861981" indent="0">
              <a:buNone/>
              <a:defRPr sz="4173"/>
            </a:lvl4pPr>
            <a:lvl5pPr marL="3815974" indent="0">
              <a:buNone/>
              <a:defRPr sz="4173"/>
            </a:lvl5pPr>
            <a:lvl6pPr marL="4769968" indent="0">
              <a:buNone/>
              <a:defRPr sz="4173"/>
            </a:lvl6pPr>
            <a:lvl7pPr marL="5723961" indent="0">
              <a:buNone/>
              <a:defRPr sz="4173"/>
            </a:lvl7pPr>
            <a:lvl8pPr marL="6677955" indent="0">
              <a:buNone/>
              <a:defRPr sz="4173"/>
            </a:lvl8pPr>
            <a:lvl9pPr marL="7631948" indent="0">
              <a:buNone/>
              <a:defRPr sz="417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4246" y="7668102"/>
            <a:ext cx="6153849" cy="14206106"/>
          </a:xfrm>
        </p:spPr>
        <p:txBody>
          <a:bodyPr/>
          <a:lstStyle>
            <a:lvl1pPr marL="0" indent="0">
              <a:buNone/>
              <a:defRPr sz="3339"/>
            </a:lvl1pPr>
            <a:lvl2pPr marL="953994" indent="0">
              <a:buNone/>
              <a:defRPr sz="2921"/>
            </a:lvl2pPr>
            <a:lvl3pPr marL="1907987" indent="0">
              <a:buNone/>
              <a:defRPr sz="2504"/>
            </a:lvl3pPr>
            <a:lvl4pPr marL="2861981" indent="0">
              <a:buNone/>
              <a:defRPr sz="2087"/>
            </a:lvl4pPr>
            <a:lvl5pPr marL="3815974" indent="0">
              <a:buNone/>
              <a:defRPr sz="2087"/>
            </a:lvl5pPr>
            <a:lvl6pPr marL="4769968" indent="0">
              <a:buNone/>
              <a:defRPr sz="2087"/>
            </a:lvl6pPr>
            <a:lvl7pPr marL="5723961" indent="0">
              <a:buNone/>
              <a:defRPr sz="2087"/>
            </a:lvl7pPr>
            <a:lvl8pPr marL="6677955" indent="0">
              <a:buNone/>
              <a:defRPr sz="2087"/>
            </a:lvl8pPr>
            <a:lvl9pPr marL="7631948" indent="0">
              <a:buNone/>
              <a:defRPr sz="208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8EF9-89AC-4783-9006-12CD9E1BB08E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7FC1-7B83-4484-9896-7655E2312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26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1761" y="1360857"/>
            <a:ext cx="16456641" cy="4940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1761" y="6804256"/>
            <a:ext cx="16456641" cy="1621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1761" y="23690652"/>
            <a:ext cx="4293037" cy="13608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28EF9-89AC-4783-9006-12CD9E1BB08E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20304" y="23690652"/>
            <a:ext cx="6439555" cy="13608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75365" y="23690652"/>
            <a:ext cx="4293037" cy="13608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E7FC1-7B83-4484-9896-7655E2312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29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07987" rtl="0" eaLnBrk="1" latinLnBrk="0" hangingPunct="1">
        <a:lnSpc>
          <a:spcPct val="90000"/>
        </a:lnSpc>
        <a:spcBef>
          <a:spcPct val="0"/>
        </a:spcBef>
        <a:buNone/>
        <a:defRPr sz="91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6997" indent="-476997" algn="l" defTabSz="1907987" rtl="0" eaLnBrk="1" latinLnBrk="0" hangingPunct="1">
        <a:lnSpc>
          <a:spcPct val="90000"/>
        </a:lnSpc>
        <a:spcBef>
          <a:spcPts val="2087"/>
        </a:spcBef>
        <a:buFont typeface="Arial" panose="020B0604020202020204" pitchFamily="34" charset="0"/>
        <a:buChar char="•"/>
        <a:defRPr sz="5842" kern="1200">
          <a:solidFill>
            <a:schemeClr val="tx1"/>
          </a:solidFill>
          <a:latin typeface="+mn-lt"/>
          <a:ea typeface="+mn-ea"/>
          <a:cs typeface="+mn-cs"/>
        </a:defRPr>
      </a:lvl1pPr>
      <a:lvl2pPr marL="1430990" indent="-476997" algn="l" defTabSz="1907987" rtl="0" eaLnBrk="1" latinLnBrk="0" hangingPunct="1">
        <a:lnSpc>
          <a:spcPct val="90000"/>
        </a:lnSpc>
        <a:spcBef>
          <a:spcPts val="1043"/>
        </a:spcBef>
        <a:buFont typeface="Arial" panose="020B0604020202020204" pitchFamily="34" charset="0"/>
        <a:buChar char="•"/>
        <a:defRPr sz="5008" kern="1200">
          <a:solidFill>
            <a:schemeClr val="tx1"/>
          </a:solidFill>
          <a:latin typeface="+mn-lt"/>
          <a:ea typeface="+mn-ea"/>
          <a:cs typeface="+mn-cs"/>
        </a:defRPr>
      </a:lvl2pPr>
      <a:lvl3pPr marL="2384984" indent="-476997" algn="l" defTabSz="1907987" rtl="0" eaLnBrk="1" latinLnBrk="0" hangingPunct="1">
        <a:lnSpc>
          <a:spcPct val="90000"/>
        </a:lnSpc>
        <a:spcBef>
          <a:spcPts val="1043"/>
        </a:spcBef>
        <a:buFont typeface="Arial" panose="020B0604020202020204" pitchFamily="34" charset="0"/>
        <a:buChar char="•"/>
        <a:defRPr sz="4173" kern="1200">
          <a:solidFill>
            <a:schemeClr val="tx1"/>
          </a:solidFill>
          <a:latin typeface="+mn-lt"/>
          <a:ea typeface="+mn-ea"/>
          <a:cs typeface="+mn-cs"/>
        </a:defRPr>
      </a:lvl3pPr>
      <a:lvl4pPr marL="3338977" indent="-476997" algn="l" defTabSz="1907987" rtl="0" eaLnBrk="1" latinLnBrk="0" hangingPunct="1">
        <a:lnSpc>
          <a:spcPct val="90000"/>
        </a:lnSpc>
        <a:spcBef>
          <a:spcPts val="1043"/>
        </a:spcBef>
        <a:buFont typeface="Arial" panose="020B0604020202020204" pitchFamily="34" charset="0"/>
        <a:buChar char="•"/>
        <a:defRPr sz="3756" kern="1200">
          <a:solidFill>
            <a:schemeClr val="tx1"/>
          </a:solidFill>
          <a:latin typeface="+mn-lt"/>
          <a:ea typeface="+mn-ea"/>
          <a:cs typeface="+mn-cs"/>
        </a:defRPr>
      </a:lvl4pPr>
      <a:lvl5pPr marL="4292971" indent="-476997" algn="l" defTabSz="1907987" rtl="0" eaLnBrk="1" latinLnBrk="0" hangingPunct="1">
        <a:lnSpc>
          <a:spcPct val="90000"/>
        </a:lnSpc>
        <a:spcBef>
          <a:spcPts val="1043"/>
        </a:spcBef>
        <a:buFont typeface="Arial" panose="020B0604020202020204" pitchFamily="34" charset="0"/>
        <a:buChar char="•"/>
        <a:defRPr sz="3756" kern="1200">
          <a:solidFill>
            <a:schemeClr val="tx1"/>
          </a:solidFill>
          <a:latin typeface="+mn-lt"/>
          <a:ea typeface="+mn-ea"/>
          <a:cs typeface="+mn-cs"/>
        </a:defRPr>
      </a:lvl5pPr>
      <a:lvl6pPr marL="5246964" indent="-476997" algn="l" defTabSz="1907987" rtl="0" eaLnBrk="1" latinLnBrk="0" hangingPunct="1">
        <a:lnSpc>
          <a:spcPct val="90000"/>
        </a:lnSpc>
        <a:spcBef>
          <a:spcPts val="1043"/>
        </a:spcBef>
        <a:buFont typeface="Arial" panose="020B0604020202020204" pitchFamily="34" charset="0"/>
        <a:buChar char="•"/>
        <a:defRPr sz="3756" kern="1200">
          <a:solidFill>
            <a:schemeClr val="tx1"/>
          </a:solidFill>
          <a:latin typeface="+mn-lt"/>
          <a:ea typeface="+mn-ea"/>
          <a:cs typeface="+mn-cs"/>
        </a:defRPr>
      </a:lvl6pPr>
      <a:lvl7pPr marL="6200958" indent="-476997" algn="l" defTabSz="1907987" rtl="0" eaLnBrk="1" latinLnBrk="0" hangingPunct="1">
        <a:lnSpc>
          <a:spcPct val="90000"/>
        </a:lnSpc>
        <a:spcBef>
          <a:spcPts val="1043"/>
        </a:spcBef>
        <a:buFont typeface="Arial" panose="020B0604020202020204" pitchFamily="34" charset="0"/>
        <a:buChar char="•"/>
        <a:defRPr sz="3756" kern="1200">
          <a:solidFill>
            <a:schemeClr val="tx1"/>
          </a:solidFill>
          <a:latin typeface="+mn-lt"/>
          <a:ea typeface="+mn-ea"/>
          <a:cs typeface="+mn-cs"/>
        </a:defRPr>
      </a:lvl7pPr>
      <a:lvl8pPr marL="7154951" indent="-476997" algn="l" defTabSz="1907987" rtl="0" eaLnBrk="1" latinLnBrk="0" hangingPunct="1">
        <a:lnSpc>
          <a:spcPct val="90000"/>
        </a:lnSpc>
        <a:spcBef>
          <a:spcPts val="1043"/>
        </a:spcBef>
        <a:buFont typeface="Arial" panose="020B0604020202020204" pitchFamily="34" charset="0"/>
        <a:buChar char="•"/>
        <a:defRPr sz="3756" kern="1200">
          <a:solidFill>
            <a:schemeClr val="tx1"/>
          </a:solidFill>
          <a:latin typeface="+mn-lt"/>
          <a:ea typeface="+mn-ea"/>
          <a:cs typeface="+mn-cs"/>
        </a:defRPr>
      </a:lvl8pPr>
      <a:lvl9pPr marL="8108945" indent="-476997" algn="l" defTabSz="1907987" rtl="0" eaLnBrk="1" latinLnBrk="0" hangingPunct="1">
        <a:lnSpc>
          <a:spcPct val="90000"/>
        </a:lnSpc>
        <a:spcBef>
          <a:spcPts val="1043"/>
        </a:spcBef>
        <a:buFont typeface="Arial" panose="020B0604020202020204" pitchFamily="34" charset="0"/>
        <a:buChar char="•"/>
        <a:defRPr sz="3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1pPr>
      <a:lvl2pPr marL="953994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2pPr>
      <a:lvl3pPr marL="1907987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3pPr>
      <a:lvl4pPr marL="2861981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4pPr>
      <a:lvl5pPr marL="3815974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5pPr>
      <a:lvl6pPr marL="4769968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6pPr>
      <a:lvl7pPr marL="5723961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7pPr>
      <a:lvl8pPr marL="6677955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8pPr>
      <a:lvl9pPr marL="7631948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6" name="Straight Arrow Connector 215"/>
          <p:cNvCxnSpPr/>
          <p:nvPr/>
        </p:nvCxnSpPr>
        <p:spPr>
          <a:xfrm>
            <a:off x="8447794" y="6519280"/>
            <a:ext cx="17905" cy="5488686"/>
          </a:xfrm>
          <a:prstGeom prst="straightConnector1">
            <a:avLst/>
          </a:prstGeom>
          <a:ln w="1270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8464111" y="7965675"/>
            <a:ext cx="4032000" cy="36000"/>
          </a:xfrm>
          <a:prstGeom prst="straightConnector1">
            <a:avLst/>
          </a:prstGeom>
          <a:ln w="1016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/>
          <p:cNvSpPr txBox="1"/>
          <p:nvPr/>
        </p:nvSpPr>
        <p:spPr>
          <a:xfrm>
            <a:off x="8601523" y="6915430"/>
            <a:ext cx="38851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73 </a:t>
            </a:r>
            <a:r>
              <a:rPr lang="en-US" sz="3200" dirty="0"/>
              <a:t>% </a:t>
            </a:r>
            <a:endParaRPr lang="en-US" sz="3200" dirty="0" smtClean="0"/>
          </a:p>
          <a:p>
            <a:r>
              <a:rPr lang="en-US" sz="3200" dirty="0" smtClean="0"/>
              <a:t>no code provided</a:t>
            </a:r>
            <a:endParaRPr lang="en-GB" sz="3200" dirty="0"/>
          </a:p>
        </p:txBody>
      </p:sp>
      <p:sp>
        <p:nvSpPr>
          <p:cNvPr id="347" name="TextBox 346"/>
          <p:cNvSpPr txBox="1"/>
          <p:nvPr/>
        </p:nvSpPr>
        <p:spPr>
          <a:xfrm>
            <a:off x="9922410" y="19400528"/>
            <a:ext cx="39990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75000"/>
                  </a:schemeClr>
                </a:solidFill>
              </a:rPr>
              <a:t>56 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% </a:t>
            </a:r>
            <a:r>
              <a:rPr lang="en-US" sz="3200" dirty="0" smtClean="0">
                <a:solidFill>
                  <a:schemeClr val="bg2">
                    <a:lumMod val="75000"/>
                  </a:schemeClr>
                </a:solidFill>
              </a:rPr>
              <a:t>data </a:t>
            </a:r>
          </a:p>
          <a:p>
            <a:r>
              <a:rPr lang="en-US" sz="3200" dirty="0" smtClean="0">
                <a:solidFill>
                  <a:schemeClr val="bg2">
                    <a:lumMod val="75000"/>
                  </a:schemeClr>
                </a:solidFill>
              </a:rPr>
              <a:t>incomplete</a:t>
            </a:r>
          </a:p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(Roche et al. 2015)</a:t>
            </a:r>
            <a:endParaRPr lang="en-GB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54800" y="1711128"/>
            <a:ext cx="2703023" cy="3547026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604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447200" y="1281086"/>
            <a:ext cx="2703023" cy="3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141543" y="1281086"/>
            <a:ext cx="10079" cy="355680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7054800" y="1277486"/>
            <a:ext cx="397503" cy="433642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9746948" y="1281086"/>
            <a:ext cx="397503" cy="433642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054800" y="3139045"/>
            <a:ext cx="2703023" cy="3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056199" y="4560131"/>
            <a:ext cx="2703023" cy="3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063786" y="2430245"/>
            <a:ext cx="2703023" cy="3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7128462" y="1772630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7257194" y="1770240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7386678" y="1767730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7523649" y="1767086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657821" y="1767730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7790158" y="1767086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8068955" y="1767086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8206911" y="1767086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345824" y="1767086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7056199" y="3847841"/>
            <a:ext cx="2703023" cy="3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/>
          <p:cNvSpPr txBox="1"/>
          <p:nvPr/>
        </p:nvSpPr>
        <p:spPr>
          <a:xfrm>
            <a:off x="6541738" y="5471616"/>
            <a:ext cx="4120511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50" dirty="0" smtClean="0"/>
              <a:t>Published </a:t>
            </a:r>
            <a:r>
              <a:rPr lang="en-US" sz="3750" dirty="0" smtClean="0"/>
              <a:t>literature</a:t>
            </a:r>
            <a:endParaRPr lang="en-GB" sz="3750" dirty="0"/>
          </a:p>
        </p:txBody>
      </p:sp>
      <p:sp>
        <p:nvSpPr>
          <p:cNvPr id="349" name="TextBox 348"/>
          <p:cNvSpPr txBox="1"/>
          <p:nvPr/>
        </p:nvSpPr>
        <p:spPr>
          <a:xfrm>
            <a:off x="6541738" y="16825020"/>
            <a:ext cx="3791569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50" dirty="0" smtClean="0"/>
              <a:t>Literature with the potential of being computationally reproducible</a:t>
            </a:r>
          </a:p>
          <a:p>
            <a:pPr algn="ctr"/>
            <a:r>
              <a:rPr lang="en-US" sz="3750" dirty="0" smtClean="0"/>
              <a:t>(21 %)</a:t>
            </a:r>
            <a:endParaRPr lang="en-GB" sz="3750" dirty="0"/>
          </a:p>
        </p:txBody>
      </p:sp>
      <p:cxnSp>
        <p:nvCxnSpPr>
          <p:cNvPr id="236" name="Straight Arrow Connector 235"/>
          <p:cNvCxnSpPr/>
          <p:nvPr/>
        </p:nvCxnSpPr>
        <p:spPr>
          <a:xfrm>
            <a:off x="8508794" y="10291144"/>
            <a:ext cx="4032000" cy="32820"/>
          </a:xfrm>
          <a:prstGeom prst="straightConnector1">
            <a:avLst/>
          </a:prstGeom>
          <a:ln w="1016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 flipV="1">
            <a:off x="4427905" y="9060813"/>
            <a:ext cx="4032000" cy="15796"/>
          </a:xfrm>
          <a:prstGeom prst="straightConnector1">
            <a:avLst/>
          </a:prstGeom>
          <a:ln w="1016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H="1">
            <a:off x="9757823" y="4827086"/>
            <a:ext cx="397503" cy="433642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2586423" y="7635248"/>
            <a:ext cx="269606" cy="675791"/>
            <a:chOff x="13500118" y="7939864"/>
            <a:chExt cx="349390" cy="946435"/>
          </a:xfrm>
        </p:grpSpPr>
        <p:cxnSp>
          <p:nvCxnSpPr>
            <p:cNvPr id="267" name="Straight Connector 266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Connector 68"/>
          <p:cNvCxnSpPr/>
          <p:nvPr/>
        </p:nvCxnSpPr>
        <p:spPr>
          <a:xfrm flipH="1">
            <a:off x="7928901" y="1767730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8481249" y="1767596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8620869" y="1772630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8752994" y="1767730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8885882" y="1767086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9020054" y="1767730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9157835" y="1767086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9425744" y="1767086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9566422" y="1767086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9690364" y="1767086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291134" y="1767730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7130321" y="2481422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7259053" y="2479032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7388537" y="2476522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7525508" y="2475878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7659680" y="2476522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7792017" y="2475878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8070814" y="2475878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8208770" y="2475878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8347683" y="2475878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7930760" y="2476522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8483108" y="2476388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8622728" y="2481422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754853" y="2476522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8887741" y="2475878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9021913" y="2476522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9159694" y="2475878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9427603" y="2475878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9568281" y="2475878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9692223" y="2475878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9292993" y="2476522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7128456" y="3192346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7257188" y="3189956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7386672" y="3187446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7523643" y="3186802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7657815" y="3187446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7790152" y="3186802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8068949" y="3186802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8206905" y="3186802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8345818" y="3186802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7928895" y="3187446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8481243" y="3187312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8620863" y="3192346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8752988" y="3187446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8885876" y="3186802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9020048" y="3187446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9157829" y="3186802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9425738" y="3186802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9566416" y="3186802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9690358" y="3186802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9291128" y="3187446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7128675" y="3903914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7257407" y="3901524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7386891" y="3899014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7523862" y="3898370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7658034" y="3899014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7790371" y="3898370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8069168" y="3898370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8207124" y="3898370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8346037" y="3898370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7929114" y="3899014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8481462" y="3898880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8621082" y="3903914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8753207" y="3899014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>
            <a:off x="8886095" y="3898370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9020267" y="3899014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9158048" y="3898370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>
            <a:off x="9425957" y="3898370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9566635" y="3898370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>
            <a:off x="9690577" y="3898370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9291347" y="3899014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>
            <a:off x="7125358" y="4604994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>
            <a:off x="7254090" y="4602604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>
            <a:off x="7383574" y="4600094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7520545" y="4599450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>
            <a:off x="7654717" y="4600094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7787054" y="4599450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>
            <a:off x="8065851" y="4599450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8203807" y="4599450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H="1">
            <a:off x="8342720" y="4599450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7925797" y="4600094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>
            <a:off x="8478145" y="4599960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1">
            <a:off x="8617765" y="4604994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H="1">
            <a:off x="8749890" y="4600094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>
            <a:off x="8882778" y="4599450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>
            <a:off x="9016950" y="4600094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>
            <a:off x="9154731" y="4599450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>
            <a:off x="9422640" y="4599450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H="1">
            <a:off x="9563318" y="4599450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9687260" y="4599450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9288030" y="4600094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6932742" y="12900252"/>
            <a:ext cx="2703023" cy="3547026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604"/>
          </a:p>
        </p:txBody>
      </p:sp>
      <p:cxnSp>
        <p:nvCxnSpPr>
          <p:cNvPr id="289" name="Straight Connector 288"/>
          <p:cNvCxnSpPr/>
          <p:nvPr/>
        </p:nvCxnSpPr>
        <p:spPr>
          <a:xfrm flipV="1">
            <a:off x="7325142" y="12470210"/>
            <a:ext cx="2703023" cy="3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10019485" y="12470210"/>
            <a:ext cx="10079" cy="355680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flipH="1">
            <a:off x="6932742" y="12466610"/>
            <a:ext cx="397503" cy="433642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flipH="1">
            <a:off x="9624890" y="12470210"/>
            <a:ext cx="397503" cy="433642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flipV="1">
            <a:off x="6932742" y="14328169"/>
            <a:ext cx="2703023" cy="3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 flipV="1">
            <a:off x="6934141" y="15749255"/>
            <a:ext cx="2703023" cy="3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flipV="1">
            <a:off x="6941728" y="13619369"/>
            <a:ext cx="2703023" cy="3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 flipH="1">
            <a:off x="7006404" y="12961754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H="1">
            <a:off x="7401591" y="12956210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flipV="1">
            <a:off x="6934141" y="15036965"/>
            <a:ext cx="2703023" cy="3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 flipH="1">
            <a:off x="9635765" y="16016210"/>
            <a:ext cx="397503" cy="433642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 flipH="1">
            <a:off x="9303686" y="12956210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 flipH="1">
            <a:off x="7136995" y="13668156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flipH="1">
            <a:off x="7403450" y="13665002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 flipH="1">
            <a:off x="7537622" y="13665646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flipH="1">
            <a:off x="8225625" y="13665002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H="1">
            <a:off x="8765683" y="13665002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H="1">
            <a:off x="9570165" y="13665002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H="1">
            <a:off x="7668094" y="14375926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H="1">
            <a:off x="7946891" y="14375926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 flipH="1">
            <a:off x="8223760" y="14375926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 flipH="1">
            <a:off x="9035771" y="14375926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/>
          <p:nvPr/>
        </p:nvCxnSpPr>
        <p:spPr>
          <a:xfrm flipH="1">
            <a:off x="7535976" y="15088138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/>
          <p:nvPr/>
        </p:nvCxnSpPr>
        <p:spPr>
          <a:xfrm flipH="1">
            <a:off x="8085066" y="15087494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 flipH="1">
            <a:off x="8631149" y="15088138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 flipH="1">
            <a:off x="9444577" y="15087494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/>
          <p:nvPr/>
        </p:nvCxnSpPr>
        <p:spPr>
          <a:xfrm flipH="1">
            <a:off x="7132032" y="15791728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 flipH="1">
            <a:off x="7943793" y="15788574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 flipH="1">
            <a:off x="7803739" y="15789218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 flipH="1">
            <a:off x="9032673" y="15788574"/>
            <a:ext cx="6" cy="65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3" name="Group 1172"/>
          <p:cNvGrpSpPr/>
          <p:nvPr/>
        </p:nvGrpSpPr>
        <p:grpSpPr>
          <a:xfrm>
            <a:off x="12778329" y="7901591"/>
            <a:ext cx="269606" cy="675791"/>
            <a:chOff x="13500118" y="7939864"/>
            <a:chExt cx="349390" cy="946435"/>
          </a:xfrm>
        </p:grpSpPr>
        <p:cxnSp>
          <p:nvCxnSpPr>
            <p:cNvPr id="1174" name="Straight Connector 1173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5" name="Straight Connector 1174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6" name="Straight Connector 1175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7" name="Straight Connector 1176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8" name="Straight Connector 1177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9" name="Straight Connector 1178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0" name="Straight Connector 1179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1" name="Group 1180"/>
          <p:cNvGrpSpPr/>
          <p:nvPr/>
        </p:nvGrpSpPr>
        <p:grpSpPr>
          <a:xfrm>
            <a:off x="12824447" y="7286602"/>
            <a:ext cx="269606" cy="675791"/>
            <a:chOff x="13500118" y="7939864"/>
            <a:chExt cx="349390" cy="946435"/>
          </a:xfrm>
        </p:grpSpPr>
        <p:cxnSp>
          <p:nvCxnSpPr>
            <p:cNvPr id="1182" name="Straight Connector 1181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Straight Connector 1182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4" name="Straight Connector 1183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5" name="Straight Connector 1184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6" name="Straight Connector 1185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7" name="Straight Connector 1186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8" name="Straight Connector 1187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9" name="Group 1188"/>
          <p:cNvGrpSpPr/>
          <p:nvPr/>
        </p:nvGrpSpPr>
        <p:grpSpPr>
          <a:xfrm>
            <a:off x="13016353" y="7552945"/>
            <a:ext cx="269606" cy="675791"/>
            <a:chOff x="13500118" y="7939864"/>
            <a:chExt cx="349390" cy="946435"/>
          </a:xfrm>
        </p:grpSpPr>
        <p:cxnSp>
          <p:nvCxnSpPr>
            <p:cNvPr id="1190" name="Straight Connector 1189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1" name="Straight Connector 1190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2" name="Straight Connector 1191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3" name="Straight Connector 1192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4" name="Straight Connector 1193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5" name="Straight Connector 1194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6" name="Straight Connector 1195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7" name="Group 1196"/>
          <p:cNvGrpSpPr/>
          <p:nvPr/>
        </p:nvGrpSpPr>
        <p:grpSpPr>
          <a:xfrm>
            <a:off x="13003621" y="8065351"/>
            <a:ext cx="269606" cy="675791"/>
            <a:chOff x="13500118" y="7939864"/>
            <a:chExt cx="349390" cy="946435"/>
          </a:xfrm>
        </p:grpSpPr>
        <p:cxnSp>
          <p:nvCxnSpPr>
            <p:cNvPr id="1198" name="Straight Connector 1197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9" name="Straight Connector 1198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0" name="Straight Connector 1199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Straight Connector 1200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Straight Connector 1201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Straight Connector 1202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Straight Connector 1203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5" name="Group 1204"/>
          <p:cNvGrpSpPr/>
          <p:nvPr/>
        </p:nvGrpSpPr>
        <p:grpSpPr>
          <a:xfrm>
            <a:off x="13195527" y="8331694"/>
            <a:ext cx="269606" cy="675791"/>
            <a:chOff x="13500118" y="7939864"/>
            <a:chExt cx="349390" cy="946435"/>
          </a:xfrm>
        </p:grpSpPr>
        <p:cxnSp>
          <p:nvCxnSpPr>
            <p:cNvPr id="1206" name="Straight Connector 1205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Straight Connector 1206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8" name="Straight Connector 1207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9" name="Straight Connector 1208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0" name="Straight Connector 1209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1" name="Straight Connector 1210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2" name="Straight Connector 1211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3" name="Group 1212"/>
          <p:cNvGrpSpPr/>
          <p:nvPr/>
        </p:nvGrpSpPr>
        <p:grpSpPr>
          <a:xfrm>
            <a:off x="13241645" y="7716705"/>
            <a:ext cx="269606" cy="675791"/>
            <a:chOff x="13500118" y="7939864"/>
            <a:chExt cx="349390" cy="946435"/>
          </a:xfrm>
        </p:grpSpPr>
        <p:cxnSp>
          <p:nvCxnSpPr>
            <p:cNvPr id="1214" name="Straight Connector 1213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5" name="Straight Connector 1214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6" name="Straight Connector 1215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7" name="Straight Connector 1216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8" name="Straight Connector 1217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9" name="Straight Connector 1218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0" name="Straight Connector 1219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1" name="Group 1220"/>
          <p:cNvGrpSpPr/>
          <p:nvPr/>
        </p:nvGrpSpPr>
        <p:grpSpPr>
          <a:xfrm>
            <a:off x="13433551" y="7983048"/>
            <a:ext cx="269606" cy="675791"/>
            <a:chOff x="13500118" y="7939864"/>
            <a:chExt cx="349390" cy="946435"/>
          </a:xfrm>
        </p:grpSpPr>
        <p:cxnSp>
          <p:nvCxnSpPr>
            <p:cNvPr id="1222" name="Straight Connector 1221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3" name="Straight Connector 1222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Straight Connector 1223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5" name="Straight Connector 1224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6" name="Straight Connector 1225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7" name="Straight Connector 1226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8" name="Straight Connector 1227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9" name="Group 1228"/>
          <p:cNvGrpSpPr/>
          <p:nvPr/>
        </p:nvGrpSpPr>
        <p:grpSpPr>
          <a:xfrm>
            <a:off x="13087020" y="6915869"/>
            <a:ext cx="269606" cy="675791"/>
            <a:chOff x="13500118" y="7939864"/>
            <a:chExt cx="349390" cy="946435"/>
          </a:xfrm>
        </p:grpSpPr>
        <p:cxnSp>
          <p:nvCxnSpPr>
            <p:cNvPr id="1230" name="Straight Connector 1229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1" name="Straight Connector 1230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2" name="Straight Connector 1231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3" name="Straight Connector 1232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4" name="Straight Connector 1233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5" name="Straight Connector 1234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6" name="Straight Connector 1235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7" name="Group 1236"/>
          <p:cNvGrpSpPr/>
          <p:nvPr/>
        </p:nvGrpSpPr>
        <p:grpSpPr>
          <a:xfrm>
            <a:off x="13278926" y="7182212"/>
            <a:ext cx="269606" cy="675791"/>
            <a:chOff x="13500118" y="7939864"/>
            <a:chExt cx="349390" cy="946435"/>
          </a:xfrm>
        </p:grpSpPr>
        <p:cxnSp>
          <p:nvCxnSpPr>
            <p:cNvPr id="1238" name="Straight Connector 1237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9" name="Straight Connector 1238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0" name="Straight Connector 1239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1" name="Straight Connector 1240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2" name="Straight Connector 1241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3" name="Straight Connector 1242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4" name="Straight Connector 1243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5" name="Group 1244"/>
          <p:cNvGrpSpPr/>
          <p:nvPr/>
        </p:nvGrpSpPr>
        <p:grpSpPr>
          <a:xfrm>
            <a:off x="13325044" y="6567223"/>
            <a:ext cx="269606" cy="675791"/>
            <a:chOff x="13500118" y="7939864"/>
            <a:chExt cx="349390" cy="946435"/>
          </a:xfrm>
        </p:grpSpPr>
        <p:cxnSp>
          <p:nvCxnSpPr>
            <p:cNvPr id="1246" name="Straight Connector 1245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7" name="Straight Connector 1246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8" name="Straight Connector 1247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9" name="Straight Connector 1248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0" name="Straight Connector 1249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1" name="Straight Connector 1250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2" name="Straight Connector 1251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3" name="Group 1252"/>
          <p:cNvGrpSpPr/>
          <p:nvPr/>
        </p:nvGrpSpPr>
        <p:grpSpPr>
          <a:xfrm>
            <a:off x="13516950" y="6833566"/>
            <a:ext cx="269606" cy="675791"/>
            <a:chOff x="13500118" y="7939864"/>
            <a:chExt cx="349390" cy="946435"/>
          </a:xfrm>
        </p:grpSpPr>
        <p:cxnSp>
          <p:nvCxnSpPr>
            <p:cNvPr id="1254" name="Straight Connector 1253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5" name="Straight Connector 1254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6" name="Straight Connector 1255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7" name="Straight Connector 1256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8" name="Straight Connector 1257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9" name="Straight Connector 1258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0" name="Straight Connector 1259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1" name="Group 1260"/>
          <p:cNvGrpSpPr/>
          <p:nvPr/>
        </p:nvGrpSpPr>
        <p:grpSpPr>
          <a:xfrm>
            <a:off x="13512135" y="7385259"/>
            <a:ext cx="269606" cy="675791"/>
            <a:chOff x="13500118" y="7939864"/>
            <a:chExt cx="349390" cy="946435"/>
          </a:xfrm>
        </p:grpSpPr>
        <p:cxnSp>
          <p:nvCxnSpPr>
            <p:cNvPr id="1262" name="Straight Connector 1261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3" name="Straight Connector 1262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4" name="Straight Connector 1263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5" name="Straight Connector 1264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6" name="Straight Connector 1265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7" name="Straight Connector 1266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8" name="Straight Connector 1267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9" name="Group 1268"/>
          <p:cNvGrpSpPr/>
          <p:nvPr/>
        </p:nvGrpSpPr>
        <p:grpSpPr>
          <a:xfrm>
            <a:off x="13704041" y="7651602"/>
            <a:ext cx="269606" cy="675791"/>
            <a:chOff x="13500118" y="7939864"/>
            <a:chExt cx="349390" cy="946435"/>
          </a:xfrm>
        </p:grpSpPr>
        <p:cxnSp>
          <p:nvCxnSpPr>
            <p:cNvPr id="1270" name="Straight Connector 1269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1" name="Straight Connector 1270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2" name="Straight Connector 1271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3" name="Straight Connector 1272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4" name="Straight Connector 1273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5" name="Straight Connector 1274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6" name="Straight Connector 1275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7" name="Group 1276"/>
          <p:cNvGrpSpPr/>
          <p:nvPr/>
        </p:nvGrpSpPr>
        <p:grpSpPr>
          <a:xfrm>
            <a:off x="13750159" y="7036613"/>
            <a:ext cx="269606" cy="675791"/>
            <a:chOff x="13500118" y="7939864"/>
            <a:chExt cx="349390" cy="946435"/>
          </a:xfrm>
        </p:grpSpPr>
        <p:cxnSp>
          <p:nvCxnSpPr>
            <p:cNvPr id="1278" name="Straight Connector 1277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9" name="Straight Connector 1278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0" name="Straight Connector 1279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1" name="Straight Connector 1280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2" name="Straight Connector 1281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3" name="Straight Connector 1282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4" name="Straight Connector 1283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5" name="Group 1284"/>
          <p:cNvGrpSpPr/>
          <p:nvPr/>
        </p:nvGrpSpPr>
        <p:grpSpPr>
          <a:xfrm>
            <a:off x="13942065" y="7302956"/>
            <a:ext cx="269606" cy="675791"/>
            <a:chOff x="13500118" y="7939864"/>
            <a:chExt cx="349390" cy="946435"/>
          </a:xfrm>
        </p:grpSpPr>
        <p:cxnSp>
          <p:nvCxnSpPr>
            <p:cNvPr id="1286" name="Straight Connector 1285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7" name="Straight Connector 1286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8" name="Straight Connector 1287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9" name="Straight Connector 1288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0" name="Straight Connector 1289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1" name="Straight Connector 1290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2" name="Straight Connector 1291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3" name="Group 1292"/>
          <p:cNvGrpSpPr/>
          <p:nvPr/>
        </p:nvGrpSpPr>
        <p:grpSpPr>
          <a:xfrm>
            <a:off x="13929333" y="7815362"/>
            <a:ext cx="269606" cy="675791"/>
            <a:chOff x="13500118" y="7939864"/>
            <a:chExt cx="349390" cy="946435"/>
          </a:xfrm>
        </p:grpSpPr>
        <p:cxnSp>
          <p:nvCxnSpPr>
            <p:cNvPr id="1294" name="Straight Connector 1293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5" name="Straight Connector 1294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6" name="Straight Connector 1295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7" name="Straight Connector 1296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8" name="Straight Connector 1297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9" name="Straight Connector 1298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0" name="Straight Connector 1299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1" name="Group 1300"/>
          <p:cNvGrpSpPr/>
          <p:nvPr/>
        </p:nvGrpSpPr>
        <p:grpSpPr>
          <a:xfrm>
            <a:off x="14121239" y="8081705"/>
            <a:ext cx="269606" cy="675791"/>
            <a:chOff x="13500118" y="7939864"/>
            <a:chExt cx="349390" cy="946435"/>
          </a:xfrm>
        </p:grpSpPr>
        <p:cxnSp>
          <p:nvCxnSpPr>
            <p:cNvPr id="1302" name="Straight Connector 1301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3" name="Straight Connector 1302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4" name="Straight Connector 1303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5" name="Straight Connector 1304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6" name="Straight Connector 1305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7" name="Straight Connector 1306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8" name="Straight Connector 1307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9" name="Group 1308"/>
          <p:cNvGrpSpPr/>
          <p:nvPr/>
        </p:nvGrpSpPr>
        <p:grpSpPr>
          <a:xfrm>
            <a:off x="14167357" y="7466716"/>
            <a:ext cx="269606" cy="675791"/>
            <a:chOff x="13500118" y="7939864"/>
            <a:chExt cx="349390" cy="946435"/>
          </a:xfrm>
        </p:grpSpPr>
        <p:cxnSp>
          <p:nvCxnSpPr>
            <p:cNvPr id="1310" name="Straight Connector 1309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1" name="Straight Connector 1310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2" name="Straight Connector 1311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3" name="Straight Connector 1312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4" name="Straight Connector 1313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5" name="Straight Connector 1314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6" name="Straight Connector 1315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7" name="Group 1316"/>
          <p:cNvGrpSpPr/>
          <p:nvPr/>
        </p:nvGrpSpPr>
        <p:grpSpPr>
          <a:xfrm>
            <a:off x="14359263" y="7733059"/>
            <a:ext cx="269606" cy="675791"/>
            <a:chOff x="13500118" y="7939864"/>
            <a:chExt cx="349390" cy="946435"/>
          </a:xfrm>
        </p:grpSpPr>
        <p:cxnSp>
          <p:nvCxnSpPr>
            <p:cNvPr id="1318" name="Straight Connector 1317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9" name="Straight Connector 1318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0" name="Straight Connector 1319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1" name="Straight Connector 1320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2" name="Straight Connector 1321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3" name="Straight Connector 1322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4" name="Straight Connector 1323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5" name="Group 1324"/>
          <p:cNvGrpSpPr/>
          <p:nvPr/>
        </p:nvGrpSpPr>
        <p:grpSpPr>
          <a:xfrm>
            <a:off x="14012732" y="6665880"/>
            <a:ext cx="269606" cy="675791"/>
            <a:chOff x="13500118" y="7939864"/>
            <a:chExt cx="349390" cy="946435"/>
          </a:xfrm>
        </p:grpSpPr>
        <p:cxnSp>
          <p:nvCxnSpPr>
            <p:cNvPr id="1326" name="Straight Connector 1325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7" name="Straight Connector 1326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8" name="Straight Connector 1327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9" name="Straight Connector 1328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0" name="Straight Connector 1329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" name="Straight Connector 1330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" name="Straight Connector 1331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3" name="Group 1332"/>
          <p:cNvGrpSpPr/>
          <p:nvPr/>
        </p:nvGrpSpPr>
        <p:grpSpPr>
          <a:xfrm>
            <a:off x="14204638" y="6932223"/>
            <a:ext cx="269606" cy="675791"/>
            <a:chOff x="13500118" y="7939864"/>
            <a:chExt cx="349390" cy="946435"/>
          </a:xfrm>
        </p:grpSpPr>
        <p:cxnSp>
          <p:nvCxnSpPr>
            <p:cNvPr id="1334" name="Straight Connector 1333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5" name="Straight Connector 1334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6" name="Straight Connector 1335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7" name="Straight Connector 1336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8" name="Straight Connector 1337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9" name="Straight Connector 1338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0" name="Straight Connector 1339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1" name="Group 1340"/>
          <p:cNvGrpSpPr/>
          <p:nvPr/>
        </p:nvGrpSpPr>
        <p:grpSpPr>
          <a:xfrm>
            <a:off x="14250756" y="6317234"/>
            <a:ext cx="269606" cy="675791"/>
            <a:chOff x="13500118" y="7939864"/>
            <a:chExt cx="349390" cy="946435"/>
          </a:xfrm>
        </p:grpSpPr>
        <p:cxnSp>
          <p:nvCxnSpPr>
            <p:cNvPr id="1342" name="Straight Connector 1341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3" name="Straight Connector 1342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4" name="Straight Connector 1343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5" name="Straight Connector 1344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6" name="Straight Connector 1345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7" name="Straight Connector 1346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8" name="Straight Connector 1347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9" name="Group 1348"/>
          <p:cNvGrpSpPr/>
          <p:nvPr/>
        </p:nvGrpSpPr>
        <p:grpSpPr>
          <a:xfrm>
            <a:off x="14442662" y="6583577"/>
            <a:ext cx="269606" cy="675791"/>
            <a:chOff x="13500118" y="7939864"/>
            <a:chExt cx="349390" cy="946435"/>
          </a:xfrm>
        </p:grpSpPr>
        <p:cxnSp>
          <p:nvCxnSpPr>
            <p:cNvPr id="1350" name="Straight Connector 1349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1" name="Straight Connector 1350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2" name="Straight Connector 1351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3" name="Straight Connector 1352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4" name="Straight Connector 1353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5" name="Straight Connector 1354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6" name="Straight Connector 1355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7" name="Group 1356"/>
          <p:cNvGrpSpPr/>
          <p:nvPr/>
        </p:nvGrpSpPr>
        <p:grpSpPr>
          <a:xfrm>
            <a:off x="14463091" y="7100505"/>
            <a:ext cx="269606" cy="675791"/>
            <a:chOff x="13500118" y="7939864"/>
            <a:chExt cx="349390" cy="946435"/>
          </a:xfrm>
        </p:grpSpPr>
        <p:cxnSp>
          <p:nvCxnSpPr>
            <p:cNvPr id="1358" name="Straight Connector 1357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9" name="Straight Connector 1358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0" name="Straight Connector 1359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1" name="Straight Connector 1360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2" name="Straight Connector 1361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3" name="Straight Connector 1362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4" name="Straight Connector 1363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5" name="Group 1364"/>
          <p:cNvGrpSpPr/>
          <p:nvPr/>
        </p:nvGrpSpPr>
        <p:grpSpPr>
          <a:xfrm>
            <a:off x="14654997" y="7366848"/>
            <a:ext cx="269606" cy="675791"/>
            <a:chOff x="13500118" y="7939864"/>
            <a:chExt cx="349390" cy="946435"/>
          </a:xfrm>
        </p:grpSpPr>
        <p:cxnSp>
          <p:nvCxnSpPr>
            <p:cNvPr id="1366" name="Straight Connector 1365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7" name="Straight Connector 1366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8" name="Straight Connector 1367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9" name="Straight Connector 1368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0" name="Straight Connector 1369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1" name="Straight Connector 1370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2" name="Straight Connector 1371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3" name="Group 1372"/>
          <p:cNvGrpSpPr/>
          <p:nvPr/>
        </p:nvGrpSpPr>
        <p:grpSpPr>
          <a:xfrm>
            <a:off x="14701115" y="6751859"/>
            <a:ext cx="269606" cy="675791"/>
            <a:chOff x="13500118" y="7939864"/>
            <a:chExt cx="349390" cy="946435"/>
          </a:xfrm>
        </p:grpSpPr>
        <p:cxnSp>
          <p:nvCxnSpPr>
            <p:cNvPr id="1374" name="Straight Connector 1373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5" name="Straight Connector 1374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6" name="Straight Connector 1375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7" name="Straight Connector 1376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8" name="Straight Connector 1377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9" name="Straight Connector 1378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0" name="Straight Connector 1379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1" name="Group 1380"/>
          <p:cNvGrpSpPr/>
          <p:nvPr/>
        </p:nvGrpSpPr>
        <p:grpSpPr>
          <a:xfrm>
            <a:off x="14893021" y="7018202"/>
            <a:ext cx="269606" cy="675791"/>
            <a:chOff x="13500118" y="7939864"/>
            <a:chExt cx="349390" cy="946435"/>
          </a:xfrm>
        </p:grpSpPr>
        <p:cxnSp>
          <p:nvCxnSpPr>
            <p:cNvPr id="1382" name="Straight Connector 1381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3" name="Straight Connector 1382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4" name="Straight Connector 1383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5" name="Straight Connector 1384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6" name="Straight Connector 1385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7" name="Straight Connector 1386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8" name="Straight Connector 1387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9" name="Group 1388"/>
          <p:cNvGrpSpPr/>
          <p:nvPr/>
        </p:nvGrpSpPr>
        <p:grpSpPr>
          <a:xfrm>
            <a:off x="14880289" y="7530608"/>
            <a:ext cx="269606" cy="675791"/>
            <a:chOff x="13500118" y="7939864"/>
            <a:chExt cx="349390" cy="946435"/>
          </a:xfrm>
        </p:grpSpPr>
        <p:cxnSp>
          <p:nvCxnSpPr>
            <p:cNvPr id="1390" name="Straight Connector 1389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1" name="Straight Connector 1390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2" name="Straight Connector 1391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3" name="Straight Connector 1392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4" name="Straight Connector 1393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5" name="Straight Connector 1394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6" name="Straight Connector 1395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7" name="Group 1396"/>
          <p:cNvGrpSpPr/>
          <p:nvPr/>
        </p:nvGrpSpPr>
        <p:grpSpPr>
          <a:xfrm>
            <a:off x="15072195" y="7796951"/>
            <a:ext cx="269606" cy="675791"/>
            <a:chOff x="13500118" y="7939864"/>
            <a:chExt cx="349390" cy="946435"/>
          </a:xfrm>
        </p:grpSpPr>
        <p:cxnSp>
          <p:nvCxnSpPr>
            <p:cNvPr id="1398" name="Straight Connector 1397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9" name="Straight Connector 1398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0" name="Straight Connector 1399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1" name="Straight Connector 1400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2" name="Straight Connector 1401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3" name="Straight Connector 1402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4" name="Straight Connector 1403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5" name="Group 1404"/>
          <p:cNvGrpSpPr/>
          <p:nvPr/>
        </p:nvGrpSpPr>
        <p:grpSpPr>
          <a:xfrm>
            <a:off x="15118313" y="7181962"/>
            <a:ext cx="269606" cy="675791"/>
            <a:chOff x="13500118" y="7939864"/>
            <a:chExt cx="349390" cy="946435"/>
          </a:xfrm>
        </p:grpSpPr>
        <p:cxnSp>
          <p:nvCxnSpPr>
            <p:cNvPr id="1406" name="Straight Connector 1405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7" name="Straight Connector 1406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8" name="Straight Connector 1407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9" name="Straight Connector 1408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0" name="Straight Connector 1409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1" name="Straight Connector 1410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2" name="Straight Connector 1411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3" name="Group 1412"/>
          <p:cNvGrpSpPr/>
          <p:nvPr/>
        </p:nvGrpSpPr>
        <p:grpSpPr>
          <a:xfrm>
            <a:off x="15310219" y="7448305"/>
            <a:ext cx="269606" cy="675791"/>
            <a:chOff x="13500118" y="7939864"/>
            <a:chExt cx="349390" cy="946435"/>
          </a:xfrm>
        </p:grpSpPr>
        <p:cxnSp>
          <p:nvCxnSpPr>
            <p:cNvPr id="1414" name="Straight Connector 1413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5" name="Straight Connector 1414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6" name="Straight Connector 1415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7" name="Straight Connector 1416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8" name="Straight Connector 1417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9" name="Straight Connector 1418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0" name="Straight Connector 1419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1" name="Group 1420"/>
          <p:cNvGrpSpPr/>
          <p:nvPr/>
        </p:nvGrpSpPr>
        <p:grpSpPr>
          <a:xfrm>
            <a:off x="14963688" y="6381126"/>
            <a:ext cx="269606" cy="675791"/>
            <a:chOff x="13500118" y="7939864"/>
            <a:chExt cx="349390" cy="946435"/>
          </a:xfrm>
        </p:grpSpPr>
        <p:cxnSp>
          <p:nvCxnSpPr>
            <p:cNvPr id="1422" name="Straight Connector 1421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3" name="Straight Connector 1422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4" name="Straight Connector 1423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5" name="Straight Connector 1424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6" name="Straight Connector 1425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7" name="Straight Connector 1426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8" name="Straight Connector 1427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9" name="Group 1428"/>
          <p:cNvGrpSpPr/>
          <p:nvPr/>
        </p:nvGrpSpPr>
        <p:grpSpPr>
          <a:xfrm>
            <a:off x="15155594" y="6647469"/>
            <a:ext cx="269606" cy="675791"/>
            <a:chOff x="13500118" y="7939864"/>
            <a:chExt cx="349390" cy="946435"/>
          </a:xfrm>
        </p:grpSpPr>
        <p:cxnSp>
          <p:nvCxnSpPr>
            <p:cNvPr id="1430" name="Straight Connector 1429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1" name="Straight Connector 1430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2" name="Straight Connector 1431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3" name="Straight Connector 1432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4" name="Straight Connector 1433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5" name="Straight Connector 1434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6" name="Straight Connector 1435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7" name="Group 1436"/>
          <p:cNvGrpSpPr/>
          <p:nvPr/>
        </p:nvGrpSpPr>
        <p:grpSpPr>
          <a:xfrm>
            <a:off x="15201712" y="6032480"/>
            <a:ext cx="269606" cy="675791"/>
            <a:chOff x="13500118" y="7939864"/>
            <a:chExt cx="349390" cy="946435"/>
          </a:xfrm>
        </p:grpSpPr>
        <p:cxnSp>
          <p:nvCxnSpPr>
            <p:cNvPr id="1438" name="Straight Connector 1437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9" name="Straight Connector 1438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0" name="Straight Connector 1439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1" name="Straight Connector 1440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2" name="Straight Connector 1441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3" name="Straight Connector 1442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4" name="Straight Connector 1443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5" name="Group 1444"/>
          <p:cNvGrpSpPr/>
          <p:nvPr/>
        </p:nvGrpSpPr>
        <p:grpSpPr>
          <a:xfrm>
            <a:off x="15393618" y="6298823"/>
            <a:ext cx="269606" cy="675791"/>
            <a:chOff x="13500118" y="7939864"/>
            <a:chExt cx="349390" cy="946435"/>
          </a:xfrm>
        </p:grpSpPr>
        <p:cxnSp>
          <p:nvCxnSpPr>
            <p:cNvPr id="1446" name="Straight Connector 1445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7" name="Straight Connector 1446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8" name="Straight Connector 1447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9" name="Straight Connector 1448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0" name="Straight Connector 1449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1" name="Straight Connector 1450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2" name="Straight Connector 1451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3" name="Group 1452"/>
          <p:cNvGrpSpPr/>
          <p:nvPr/>
        </p:nvGrpSpPr>
        <p:grpSpPr>
          <a:xfrm>
            <a:off x="15388803" y="6850516"/>
            <a:ext cx="269606" cy="675791"/>
            <a:chOff x="13500118" y="7939864"/>
            <a:chExt cx="349390" cy="946435"/>
          </a:xfrm>
        </p:grpSpPr>
        <p:cxnSp>
          <p:nvCxnSpPr>
            <p:cNvPr id="1454" name="Straight Connector 1453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5" name="Straight Connector 1454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6" name="Straight Connector 1455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7" name="Straight Connector 1456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8" name="Straight Connector 1457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9" name="Straight Connector 1458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0" name="Straight Connector 1459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1" name="Group 1460"/>
          <p:cNvGrpSpPr/>
          <p:nvPr/>
        </p:nvGrpSpPr>
        <p:grpSpPr>
          <a:xfrm>
            <a:off x="15580709" y="7116859"/>
            <a:ext cx="269606" cy="675791"/>
            <a:chOff x="13500118" y="7939864"/>
            <a:chExt cx="349390" cy="946435"/>
          </a:xfrm>
        </p:grpSpPr>
        <p:cxnSp>
          <p:nvCxnSpPr>
            <p:cNvPr id="1462" name="Straight Connector 1461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3" name="Straight Connector 1462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4" name="Straight Connector 1463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5" name="Straight Connector 1464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6" name="Straight Connector 1465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7" name="Straight Connector 1466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8" name="Straight Connector 1467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9" name="Group 1468"/>
          <p:cNvGrpSpPr/>
          <p:nvPr/>
        </p:nvGrpSpPr>
        <p:grpSpPr>
          <a:xfrm>
            <a:off x="15626827" y="6501870"/>
            <a:ext cx="269606" cy="675791"/>
            <a:chOff x="13500118" y="7939864"/>
            <a:chExt cx="349390" cy="946435"/>
          </a:xfrm>
        </p:grpSpPr>
        <p:cxnSp>
          <p:nvCxnSpPr>
            <p:cNvPr id="1470" name="Straight Connector 1469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1" name="Straight Connector 1470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2" name="Straight Connector 1471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3" name="Straight Connector 1472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4" name="Straight Connector 1473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5" name="Straight Connector 1474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6" name="Straight Connector 1475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7" name="Group 1476"/>
          <p:cNvGrpSpPr/>
          <p:nvPr/>
        </p:nvGrpSpPr>
        <p:grpSpPr>
          <a:xfrm>
            <a:off x="15818733" y="6768213"/>
            <a:ext cx="269606" cy="675791"/>
            <a:chOff x="13500118" y="7939864"/>
            <a:chExt cx="349390" cy="946435"/>
          </a:xfrm>
        </p:grpSpPr>
        <p:cxnSp>
          <p:nvCxnSpPr>
            <p:cNvPr id="1478" name="Straight Connector 1477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9" name="Straight Connector 1478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0" name="Straight Connector 1479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1" name="Straight Connector 1480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2" name="Straight Connector 1481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3" name="Straight Connector 1482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4" name="Straight Connector 1483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5" name="Group 1484"/>
          <p:cNvGrpSpPr/>
          <p:nvPr/>
        </p:nvGrpSpPr>
        <p:grpSpPr>
          <a:xfrm>
            <a:off x="15806001" y="7280619"/>
            <a:ext cx="269606" cy="675791"/>
            <a:chOff x="13500118" y="7939864"/>
            <a:chExt cx="349390" cy="946435"/>
          </a:xfrm>
        </p:grpSpPr>
        <p:cxnSp>
          <p:nvCxnSpPr>
            <p:cNvPr id="1486" name="Straight Connector 1485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7" name="Straight Connector 1486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8" name="Straight Connector 1487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9" name="Straight Connector 1488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0" name="Straight Connector 1489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1" name="Straight Connector 1490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2" name="Straight Connector 1491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3" name="Group 1492"/>
          <p:cNvGrpSpPr/>
          <p:nvPr/>
        </p:nvGrpSpPr>
        <p:grpSpPr>
          <a:xfrm>
            <a:off x="15997907" y="7546962"/>
            <a:ext cx="269606" cy="675791"/>
            <a:chOff x="13500118" y="7939864"/>
            <a:chExt cx="349390" cy="946435"/>
          </a:xfrm>
        </p:grpSpPr>
        <p:cxnSp>
          <p:nvCxnSpPr>
            <p:cNvPr id="1494" name="Straight Connector 1493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5" name="Straight Connector 1494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6" name="Straight Connector 1495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7" name="Straight Connector 1496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8" name="Straight Connector 1497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9" name="Straight Connector 1498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0" name="Straight Connector 1499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1" name="Group 1500"/>
          <p:cNvGrpSpPr/>
          <p:nvPr/>
        </p:nvGrpSpPr>
        <p:grpSpPr>
          <a:xfrm>
            <a:off x="16044025" y="6931973"/>
            <a:ext cx="269606" cy="675791"/>
            <a:chOff x="13500118" y="7939864"/>
            <a:chExt cx="349390" cy="946435"/>
          </a:xfrm>
        </p:grpSpPr>
        <p:cxnSp>
          <p:nvCxnSpPr>
            <p:cNvPr id="1502" name="Straight Connector 1501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3" name="Straight Connector 1502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4" name="Straight Connector 1503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5" name="Straight Connector 1504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6" name="Straight Connector 1505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7" name="Straight Connector 1506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8" name="Straight Connector 1507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9" name="Group 1508"/>
          <p:cNvGrpSpPr/>
          <p:nvPr/>
        </p:nvGrpSpPr>
        <p:grpSpPr>
          <a:xfrm>
            <a:off x="16235931" y="7198316"/>
            <a:ext cx="269606" cy="675791"/>
            <a:chOff x="13500118" y="7939864"/>
            <a:chExt cx="349390" cy="946435"/>
          </a:xfrm>
        </p:grpSpPr>
        <p:cxnSp>
          <p:nvCxnSpPr>
            <p:cNvPr id="1510" name="Straight Connector 1509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1" name="Straight Connector 1510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2" name="Straight Connector 1511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3" name="Straight Connector 1512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4" name="Straight Connector 1513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5" name="Straight Connector 1514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6" name="Straight Connector 1515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7" name="Group 1516"/>
          <p:cNvGrpSpPr/>
          <p:nvPr/>
        </p:nvGrpSpPr>
        <p:grpSpPr>
          <a:xfrm>
            <a:off x="15889400" y="6131137"/>
            <a:ext cx="269606" cy="675791"/>
            <a:chOff x="13500118" y="7939864"/>
            <a:chExt cx="349390" cy="946435"/>
          </a:xfrm>
        </p:grpSpPr>
        <p:cxnSp>
          <p:nvCxnSpPr>
            <p:cNvPr id="1518" name="Straight Connector 1517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9" name="Straight Connector 1518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0" name="Straight Connector 1519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1" name="Straight Connector 1520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2" name="Straight Connector 1521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3" name="Straight Connector 1522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4" name="Straight Connector 1523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5" name="Group 1524"/>
          <p:cNvGrpSpPr/>
          <p:nvPr/>
        </p:nvGrpSpPr>
        <p:grpSpPr>
          <a:xfrm>
            <a:off x="16081306" y="6397480"/>
            <a:ext cx="269606" cy="675791"/>
            <a:chOff x="13500118" y="7939864"/>
            <a:chExt cx="349390" cy="946435"/>
          </a:xfrm>
        </p:grpSpPr>
        <p:cxnSp>
          <p:nvCxnSpPr>
            <p:cNvPr id="1526" name="Straight Connector 1525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7" name="Straight Connector 1526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8" name="Straight Connector 1527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9" name="Straight Connector 1528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0" name="Straight Connector 1529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1" name="Straight Connector 1530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2" name="Straight Connector 1531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3" name="Group 1532"/>
          <p:cNvGrpSpPr/>
          <p:nvPr/>
        </p:nvGrpSpPr>
        <p:grpSpPr>
          <a:xfrm>
            <a:off x="16127424" y="5782491"/>
            <a:ext cx="269606" cy="675791"/>
            <a:chOff x="13500118" y="7939864"/>
            <a:chExt cx="349390" cy="946435"/>
          </a:xfrm>
        </p:grpSpPr>
        <p:cxnSp>
          <p:nvCxnSpPr>
            <p:cNvPr id="1534" name="Straight Connector 1533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5" name="Straight Connector 1534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6" name="Straight Connector 1535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7" name="Straight Connector 1536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8" name="Straight Connector 1537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9" name="Straight Connector 1538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0" name="Straight Connector 1539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1" name="Group 1540"/>
          <p:cNvGrpSpPr/>
          <p:nvPr/>
        </p:nvGrpSpPr>
        <p:grpSpPr>
          <a:xfrm>
            <a:off x="16319330" y="6048834"/>
            <a:ext cx="269606" cy="675791"/>
            <a:chOff x="13500118" y="7939864"/>
            <a:chExt cx="349390" cy="946435"/>
          </a:xfrm>
        </p:grpSpPr>
        <p:cxnSp>
          <p:nvCxnSpPr>
            <p:cNvPr id="1542" name="Straight Connector 1541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3" name="Straight Connector 1542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4" name="Straight Connector 1543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5" name="Straight Connector 1544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6" name="Straight Connector 1545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7" name="Straight Connector 1546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8" name="Straight Connector 1547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9" name="Group 1548"/>
          <p:cNvGrpSpPr/>
          <p:nvPr/>
        </p:nvGrpSpPr>
        <p:grpSpPr>
          <a:xfrm>
            <a:off x="13646345" y="8239253"/>
            <a:ext cx="269606" cy="675791"/>
            <a:chOff x="13500118" y="7939864"/>
            <a:chExt cx="349390" cy="946435"/>
          </a:xfrm>
        </p:grpSpPr>
        <p:cxnSp>
          <p:nvCxnSpPr>
            <p:cNvPr id="1550" name="Straight Connector 1549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1" name="Straight Connector 1550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2" name="Straight Connector 1551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3" name="Straight Connector 1552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4" name="Straight Connector 1553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5" name="Straight Connector 1554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6" name="Straight Connector 1555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7" name="Group 1556"/>
          <p:cNvGrpSpPr/>
          <p:nvPr/>
        </p:nvGrpSpPr>
        <p:grpSpPr>
          <a:xfrm>
            <a:off x="13838251" y="8505596"/>
            <a:ext cx="269606" cy="675791"/>
            <a:chOff x="13500118" y="7939864"/>
            <a:chExt cx="349390" cy="946435"/>
          </a:xfrm>
        </p:grpSpPr>
        <p:cxnSp>
          <p:nvCxnSpPr>
            <p:cNvPr id="1558" name="Straight Connector 1557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5" name="Group 1564"/>
          <p:cNvGrpSpPr/>
          <p:nvPr/>
        </p:nvGrpSpPr>
        <p:grpSpPr>
          <a:xfrm>
            <a:off x="14218370" y="8505620"/>
            <a:ext cx="269606" cy="675791"/>
            <a:chOff x="13500118" y="7939864"/>
            <a:chExt cx="349390" cy="946435"/>
          </a:xfrm>
        </p:grpSpPr>
        <p:cxnSp>
          <p:nvCxnSpPr>
            <p:cNvPr id="1566" name="Straight Connector 1565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8" name="Straight Connector 1567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9" name="Straight Connector 1568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0" name="Straight Connector 1569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1" name="Straight Connector 1570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2" name="Straight Connector 1571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3" name="Group 1572"/>
          <p:cNvGrpSpPr/>
          <p:nvPr/>
        </p:nvGrpSpPr>
        <p:grpSpPr>
          <a:xfrm>
            <a:off x="14494063" y="8098660"/>
            <a:ext cx="269606" cy="675791"/>
            <a:chOff x="13500118" y="7939864"/>
            <a:chExt cx="349390" cy="946435"/>
          </a:xfrm>
        </p:grpSpPr>
        <p:cxnSp>
          <p:nvCxnSpPr>
            <p:cNvPr id="1574" name="Straight Connector 1573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5" name="Straight Connector 1574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6" name="Straight Connector 1575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7" name="Straight Connector 1576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8" name="Straight Connector 1577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9" name="Straight Connector 1578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0" name="Straight Connector 1579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1" name="Group 1580"/>
          <p:cNvGrpSpPr/>
          <p:nvPr/>
        </p:nvGrpSpPr>
        <p:grpSpPr>
          <a:xfrm>
            <a:off x="15255405" y="8120007"/>
            <a:ext cx="269606" cy="675791"/>
            <a:chOff x="13500118" y="7939864"/>
            <a:chExt cx="349390" cy="946435"/>
          </a:xfrm>
        </p:grpSpPr>
        <p:cxnSp>
          <p:nvCxnSpPr>
            <p:cNvPr id="1582" name="Straight Connector 1581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3" name="Straight Connector 1582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4" name="Straight Connector 1583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5" name="Straight Connector 1584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6" name="Straight Connector 1585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7" name="Straight Connector 1586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8" name="Straight Connector 1587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9" name="Group 1588"/>
          <p:cNvGrpSpPr/>
          <p:nvPr/>
        </p:nvGrpSpPr>
        <p:grpSpPr>
          <a:xfrm>
            <a:off x="15447311" y="8386350"/>
            <a:ext cx="269606" cy="675791"/>
            <a:chOff x="13500118" y="7939864"/>
            <a:chExt cx="349390" cy="946435"/>
          </a:xfrm>
        </p:grpSpPr>
        <p:cxnSp>
          <p:nvCxnSpPr>
            <p:cNvPr id="1590" name="Straight Connector 1589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1" name="Straight Connector 1590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2" name="Straight Connector 1591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3" name="Straight Connector 1592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4" name="Straight Connector 1593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5" name="Straight Connector 1594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6" name="Straight Connector 1595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7" name="Group 1596"/>
          <p:cNvGrpSpPr/>
          <p:nvPr/>
        </p:nvGrpSpPr>
        <p:grpSpPr>
          <a:xfrm>
            <a:off x="15000800" y="8408533"/>
            <a:ext cx="269606" cy="675791"/>
            <a:chOff x="13500118" y="7939864"/>
            <a:chExt cx="349390" cy="946435"/>
          </a:xfrm>
        </p:grpSpPr>
        <p:cxnSp>
          <p:nvCxnSpPr>
            <p:cNvPr id="1598" name="Straight Connector 1597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9" name="Straight Connector 1598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0" name="Straight Connector 1599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1" name="Straight Connector 1600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2" name="Straight Connector 1601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3" name="Straight Connector 1602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4" name="Straight Connector 1603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5" name="Group 1604"/>
          <p:cNvGrpSpPr/>
          <p:nvPr/>
        </p:nvGrpSpPr>
        <p:grpSpPr>
          <a:xfrm>
            <a:off x="14761110" y="8141619"/>
            <a:ext cx="269606" cy="675791"/>
            <a:chOff x="13500118" y="7939864"/>
            <a:chExt cx="349390" cy="946435"/>
          </a:xfrm>
        </p:grpSpPr>
        <p:cxnSp>
          <p:nvCxnSpPr>
            <p:cNvPr id="1606" name="Straight Connector 1605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7" name="Straight Connector 1606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8" name="Straight Connector 1607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9" name="Straight Connector 1608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0" name="Straight Connector 1609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1" name="Straight Connector 1610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2" name="Straight Connector 1611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3" name="Group 1612"/>
          <p:cNvGrpSpPr/>
          <p:nvPr/>
        </p:nvGrpSpPr>
        <p:grpSpPr>
          <a:xfrm>
            <a:off x="14520194" y="8668801"/>
            <a:ext cx="269606" cy="675791"/>
            <a:chOff x="13500118" y="7939864"/>
            <a:chExt cx="349390" cy="946435"/>
          </a:xfrm>
        </p:grpSpPr>
        <p:cxnSp>
          <p:nvCxnSpPr>
            <p:cNvPr id="1614" name="Straight Connector 1613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5" name="Straight Connector 1614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6" name="Straight Connector 1615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7" name="Straight Connector 1616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8" name="Straight Connector 1617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9" name="Straight Connector 1618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0" name="Straight Connector 1619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1" name="Group 1620"/>
          <p:cNvGrpSpPr/>
          <p:nvPr/>
        </p:nvGrpSpPr>
        <p:grpSpPr>
          <a:xfrm>
            <a:off x="14786531" y="8658122"/>
            <a:ext cx="269606" cy="675791"/>
            <a:chOff x="13500118" y="7939864"/>
            <a:chExt cx="349390" cy="946435"/>
          </a:xfrm>
        </p:grpSpPr>
        <p:cxnSp>
          <p:nvCxnSpPr>
            <p:cNvPr id="1622" name="Straight Connector 1621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3" name="Straight Connector 1622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4" name="Straight Connector 1623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5" name="Straight Connector 1624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6" name="Straight Connector 1625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7" name="Straight Connector 1626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8" name="Straight Connector 1627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9" name="Group 1628"/>
          <p:cNvGrpSpPr/>
          <p:nvPr/>
        </p:nvGrpSpPr>
        <p:grpSpPr>
          <a:xfrm>
            <a:off x="13775840" y="6502260"/>
            <a:ext cx="269606" cy="675791"/>
            <a:chOff x="13500118" y="7939864"/>
            <a:chExt cx="349390" cy="946435"/>
          </a:xfrm>
        </p:grpSpPr>
        <p:cxnSp>
          <p:nvCxnSpPr>
            <p:cNvPr id="1630" name="Straight Connector 1629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1" name="Straight Connector 1630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2" name="Straight Connector 1631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3" name="Straight Connector 1632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4" name="Straight Connector 1633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5" name="Straight Connector 1634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6" name="Straight Connector 1635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7" name="Group 1636"/>
          <p:cNvGrpSpPr/>
          <p:nvPr/>
        </p:nvGrpSpPr>
        <p:grpSpPr>
          <a:xfrm>
            <a:off x="15141975" y="8791074"/>
            <a:ext cx="269606" cy="675791"/>
            <a:chOff x="13500118" y="7939864"/>
            <a:chExt cx="349390" cy="946435"/>
          </a:xfrm>
        </p:grpSpPr>
        <p:cxnSp>
          <p:nvCxnSpPr>
            <p:cNvPr id="1638" name="Straight Connector 1637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9" name="Straight Connector 1638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0" name="Straight Connector 1639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1" name="Straight Connector 1640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2" name="Straight Connector 1641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3" name="Straight Connector 1642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4" name="Straight Connector 1643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5" name="Group 1644"/>
          <p:cNvGrpSpPr/>
          <p:nvPr/>
        </p:nvGrpSpPr>
        <p:grpSpPr>
          <a:xfrm>
            <a:off x="15529613" y="7756840"/>
            <a:ext cx="269606" cy="675791"/>
            <a:chOff x="13500118" y="7939864"/>
            <a:chExt cx="349390" cy="946435"/>
          </a:xfrm>
        </p:grpSpPr>
        <p:cxnSp>
          <p:nvCxnSpPr>
            <p:cNvPr id="1646" name="Straight Connector 1645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7" name="Straight Connector 1646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8" name="Straight Connector 1647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9" name="Straight Connector 1648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0" name="Straight Connector 1649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1" name="Straight Connector 1650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2" name="Straight Connector 1651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3" name="Group 1652"/>
          <p:cNvGrpSpPr/>
          <p:nvPr/>
        </p:nvGrpSpPr>
        <p:grpSpPr>
          <a:xfrm>
            <a:off x="15725747" y="8002424"/>
            <a:ext cx="269606" cy="675791"/>
            <a:chOff x="13500118" y="7939864"/>
            <a:chExt cx="349390" cy="946435"/>
          </a:xfrm>
        </p:grpSpPr>
        <p:cxnSp>
          <p:nvCxnSpPr>
            <p:cNvPr id="1654" name="Straight Connector 1653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5" name="Straight Connector 1654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6" name="Straight Connector 1655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7" name="Straight Connector 1656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8" name="Straight Connector 1657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9" name="Straight Connector 1658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0" name="Straight Connector 1659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1" name="Group 1660"/>
          <p:cNvGrpSpPr/>
          <p:nvPr/>
        </p:nvGrpSpPr>
        <p:grpSpPr>
          <a:xfrm>
            <a:off x="15792357" y="8419563"/>
            <a:ext cx="269606" cy="675791"/>
            <a:chOff x="13500118" y="7939864"/>
            <a:chExt cx="349390" cy="946435"/>
          </a:xfrm>
        </p:grpSpPr>
        <p:cxnSp>
          <p:nvCxnSpPr>
            <p:cNvPr id="1662" name="Straight Connector 1661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3" name="Straight Connector 1662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4" name="Straight Connector 1663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5" name="Straight Connector 1664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6" name="Straight Connector 1665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7" name="Straight Connector 1666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8" name="Straight Connector 1667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9" name="Group 1668"/>
          <p:cNvGrpSpPr/>
          <p:nvPr/>
        </p:nvGrpSpPr>
        <p:grpSpPr>
          <a:xfrm>
            <a:off x="16068050" y="8012603"/>
            <a:ext cx="269606" cy="675791"/>
            <a:chOff x="13500118" y="7939864"/>
            <a:chExt cx="349390" cy="946435"/>
          </a:xfrm>
        </p:grpSpPr>
        <p:cxnSp>
          <p:nvCxnSpPr>
            <p:cNvPr id="1670" name="Straight Connector 1669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1" name="Straight Connector 1670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2" name="Straight Connector 1671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3" name="Straight Connector 1672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4" name="Straight Connector 1673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5" name="Straight Connector 1674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6" name="Straight Connector 1675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7" name="Group 1676"/>
          <p:cNvGrpSpPr/>
          <p:nvPr/>
        </p:nvGrpSpPr>
        <p:grpSpPr>
          <a:xfrm>
            <a:off x="16829392" y="8033950"/>
            <a:ext cx="269606" cy="675791"/>
            <a:chOff x="13500118" y="7939864"/>
            <a:chExt cx="349390" cy="946435"/>
          </a:xfrm>
        </p:grpSpPr>
        <p:cxnSp>
          <p:nvCxnSpPr>
            <p:cNvPr id="1678" name="Straight Connector 1677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9" name="Straight Connector 1678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0" name="Straight Connector 1679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1" name="Straight Connector 1680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2" name="Straight Connector 1681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3" name="Straight Connector 1682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4" name="Straight Connector 1683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5" name="Group 1684"/>
          <p:cNvGrpSpPr/>
          <p:nvPr/>
        </p:nvGrpSpPr>
        <p:grpSpPr>
          <a:xfrm>
            <a:off x="17021298" y="8300293"/>
            <a:ext cx="269606" cy="675791"/>
            <a:chOff x="13500118" y="7939864"/>
            <a:chExt cx="349390" cy="946435"/>
          </a:xfrm>
        </p:grpSpPr>
        <p:cxnSp>
          <p:nvCxnSpPr>
            <p:cNvPr id="1686" name="Straight Connector 1685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7" name="Straight Connector 1686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8" name="Straight Connector 1687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9" name="Straight Connector 1688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0" name="Straight Connector 1689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1" name="Straight Connector 1690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2" name="Straight Connector 1691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3" name="Group 1692"/>
          <p:cNvGrpSpPr/>
          <p:nvPr/>
        </p:nvGrpSpPr>
        <p:grpSpPr>
          <a:xfrm>
            <a:off x="16574787" y="8322476"/>
            <a:ext cx="269606" cy="675791"/>
            <a:chOff x="13500118" y="7939864"/>
            <a:chExt cx="349390" cy="946435"/>
          </a:xfrm>
        </p:grpSpPr>
        <p:cxnSp>
          <p:nvCxnSpPr>
            <p:cNvPr id="1694" name="Straight Connector 1693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5" name="Straight Connector 1694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6" name="Straight Connector 1695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7" name="Straight Connector 1696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8" name="Straight Connector 1697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9" name="Straight Connector 1698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0" name="Straight Connector 1699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1" name="Group 1700"/>
          <p:cNvGrpSpPr/>
          <p:nvPr/>
        </p:nvGrpSpPr>
        <p:grpSpPr>
          <a:xfrm>
            <a:off x="16335097" y="8055562"/>
            <a:ext cx="269606" cy="675791"/>
            <a:chOff x="13500118" y="7939864"/>
            <a:chExt cx="349390" cy="946435"/>
          </a:xfrm>
        </p:grpSpPr>
        <p:cxnSp>
          <p:nvCxnSpPr>
            <p:cNvPr id="1702" name="Straight Connector 1701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3" name="Straight Connector 1702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4" name="Straight Connector 1703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5" name="Straight Connector 1704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6" name="Straight Connector 1705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7" name="Straight Connector 1706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8" name="Straight Connector 1707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9" name="Group 1708"/>
          <p:cNvGrpSpPr/>
          <p:nvPr/>
        </p:nvGrpSpPr>
        <p:grpSpPr>
          <a:xfrm>
            <a:off x="16094181" y="8582744"/>
            <a:ext cx="269606" cy="675791"/>
            <a:chOff x="13500118" y="7939864"/>
            <a:chExt cx="349390" cy="946435"/>
          </a:xfrm>
        </p:grpSpPr>
        <p:cxnSp>
          <p:nvCxnSpPr>
            <p:cNvPr id="1710" name="Straight Connector 1709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1" name="Straight Connector 1710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2" name="Straight Connector 1711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3" name="Straight Connector 1712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4" name="Straight Connector 1713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Straight Connector 1714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6" name="Straight Connector 1715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7" name="Group 1716"/>
          <p:cNvGrpSpPr/>
          <p:nvPr/>
        </p:nvGrpSpPr>
        <p:grpSpPr>
          <a:xfrm>
            <a:off x="16360518" y="8572065"/>
            <a:ext cx="269606" cy="675791"/>
            <a:chOff x="13500118" y="7939864"/>
            <a:chExt cx="349390" cy="946435"/>
          </a:xfrm>
        </p:grpSpPr>
        <p:cxnSp>
          <p:nvCxnSpPr>
            <p:cNvPr id="1718" name="Straight Connector 1717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9" name="Straight Connector 1718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0" name="Straight Connector 1719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1" name="Straight Connector 1720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2" name="Straight Connector 1721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3" name="Straight Connector 1722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4" name="Straight Connector 1723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5" name="Group 1724"/>
          <p:cNvGrpSpPr/>
          <p:nvPr/>
        </p:nvGrpSpPr>
        <p:grpSpPr>
          <a:xfrm>
            <a:off x="16715962" y="8705017"/>
            <a:ext cx="269606" cy="675791"/>
            <a:chOff x="13500118" y="7939864"/>
            <a:chExt cx="349390" cy="946435"/>
          </a:xfrm>
        </p:grpSpPr>
        <p:cxnSp>
          <p:nvCxnSpPr>
            <p:cNvPr id="1726" name="Straight Connector 1725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7" name="Straight Connector 1726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8" name="Straight Connector 1727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9" name="Straight Connector 1728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0" name="Straight Connector 1729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1" name="Straight Connector 1730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2" name="Straight Connector 1731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3" name="Group 1732"/>
          <p:cNvGrpSpPr/>
          <p:nvPr/>
        </p:nvGrpSpPr>
        <p:grpSpPr>
          <a:xfrm>
            <a:off x="16649602" y="7776296"/>
            <a:ext cx="269606" cy="675791"/>
            <a:chOff x="13500118" y="7939864"/>
            <a:chExt cx="349390" cy="946435"/>
          </a:xfrm>
        </p:grpSpPr>
        <p:cxnSp>
          <p:nvCxnSpPr>
            <p:cNvPr id="1734" name="Straight Connector 1733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5" name="Straight Connector 1734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6" name="Straight Connector 1735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7" name="Straight Connector 1736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8" name="Straight Connector 1737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9" name="Straight Connector 1738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0" name="Straight Connector 1739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2" name="TextBox 1741"/>
          <p:cNvSpPr txBox="1"/>
          <p:nvPr/>
        </p:nvSpPr>
        <p:spPr>
          <a:xfrm>
            <a:off x="4757744" y="7981382"/>
            <a:ext cx="38851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 </a:t>
            </a:r>
            <a:r>
              <a:rPr lang="en-US" sz="3200" dirty="0"/>
              <a:t>% </a:t>
            </a:r>
            <a:endParaRPr lang="en-US" sz="3200" dirty="0" smtClean="0"/>
          </a:p>
          <a:p>
            <a:r>
              <a:rPr lang="en-US" sz="3200" dirty="0"/>
              <a:t>n</a:t>
            </a:r>
            <a:r>
              <a:rPr lang="en-US" sz="3200" dirty="0" smtClean="0"/>
              <a:t>ot all code provided</a:t>
            </a:r>
            <a:endParaRPr lang="en-GB" sz="3200" dirty="0"/>
          </a:p>
        </p:txBody>
      </p:sp>
      <p:grpSp>
        <p:nvGrpSpPr>
          <p:cNvPr id="1743" name="Group 1742"/>
          <p:cNvGrpSpPr/>
          <p:nvPr/>
        </p:nvGrpSpPr>
        <p:grpSpPr>
          <a:xfrm>
            <a:off x="3809010" y="8295191"/>
            <a:ext cx="269606" cy="675791"/>
            <a:chOff x="13500118" y="7939864"/>
            <a:chExt cx="349390" cy="946435"/>
          </a:xfrm>
        </p:grpSpPr>
        <p:cxnSp>
          <p:nvCxnSpPr>
            <p:cNvPr id="1744" name="Straight Connector 1743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5" name="Straight Connector 1744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6" name="Straight Connector 1745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7" name="Straight Connector 1746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8" name="Straight Connector 1747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9" name="Straight Connector 1748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0" name="Straight Connector 1749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1" name="Group 1750"/>
          <p:cNvGrpSpPr/>
          <p:nvPr/>
        </p:nvGrpSpPr>
        <p:grpSpPr>
          <a:xfrm>
            <a:off x="4000916" y="8561534"/>
            <a:ext cx="269606" cy="675791"/>
            <a:chOff x="13500118" y="7939864"/>
            <a:chExt cx="349390" cy="946435"/>
          </a:xfrm>
        </p:grpSpPr>
        <p:cxnSp>
          <p:nvCxnSpPr>
            <p:cNvPr id="1752" name="Straight Connector 1751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3" name="Straight Connector 1752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4" name="Straight Connector 1753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5" name="Straight Connector 1754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6" name="Straight Connector 1755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7" name="Straight Connector 1756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8" name="Straight Connector 1757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9" name="Group 1758"/>
          <p:cNvGrpSpPr/>
          <p:nvPr/>
        </p:nvGrpSpPr>
        <p:grpSpPr>
          <a:xfrm>
            <a:off x="3554405" y="8583717"/>
            <a:ext cx="269606" cy="675791"/>
            <a:chOff x="13500118" y="7939864"/>
            <a:chExt cx="349390" cy="946435"/>
          </a:xfrm>
        </p:grpSpPr>
        <p:cxnSp>
          <p:nvCxnSpPr>
            <p:cNvPr id="1760" name="Straight Connector 1759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1" name="Straight Connector 1760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2" name="Straight Connector 1761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3" name="Straight Connector 1762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4" name="Straight Connector 1763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5" name="Straight Connector 1764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6" name="Straight Connector 1765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7" name="Group 1766"/>
          <p:cNvGrpSpPr/>
          <p:nvPr/>
        </p:nvGrpSpPr>
        <p:grpSpPr>
          <a:xfrm>
            <a:off x="3695580" y="8966258"/>
            <a:ext cx="269606" cy="675791"/>
            <a:chOff x="13500118" y="7939864"/>
            <a:chExt cx="349390" cy="946435"/>
          </a:xfrm>
        </p:grpSpPr>
        <p:cxnSp>
          <p:nvCxnSpPr>
            <p:cNvPr id="1768" name="Straight Connector 1767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9" name="Straight Connector 1768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0" name="Straight Connector 1769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1" name="Straight Connector 1770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2" name="Straight Connector 1771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3" name="Straight Connector 1772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4" name="Straight Connector 1773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5" name="Group 1774"/>
          <p:cNvGrpSpPr/>
          <p:nvPr/>
        </p:nvGrpSpPr>
        <p:grpSpPr>
          <a:xfrm>
            <a:off x="3629220" y="8037537"/>
            <a:ext cx="269606" cy="675791"/>
            <a:chOff x="13500118" y="7939864"/>
            <a:chExt cx="349390" cy="946435"/>
          </a:xfrm>
        </p:grpSpPr>
        <p:cxnSp>
          <p:nvCxnSpPr>
            <p:cNvPr id="1776" name="Straight Connector 1775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7" name="Straight Connector 1776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8" name="Straight Connector 1777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9" name="Straight Connector 1778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0" name="Straight Connector 1779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1" name="Straight Connector 1780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2" name="Straight Connector 1781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3" name="Group 1782"/>
          <p:cNvGrpSpPr/>
          <p:nvPr/>
        </p:nvGrpSpPr>
        <p:grpSpPr>
          <a:xfrm>
            <a:off x="12741380" y="9986068"/>
            <a:ext cx="269606" cy="675791"/>
            <a:chOff x="13500118" y="7939864"/>
            <a:chExt cx="349390" cy="946435"/>
          </a:xfrm>
        </p:grpSpPr>
        <p:cxnSp>
          <p:nvCxnSpPr>
            <p:cNvPr id="1784" name="Straight Connector 1783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5" name="Straight Connector 1784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6" name="Straight Connector 1785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7" name="Straight Connector 1786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8" name="Straight Connector 1787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9" name="Straight Connector 1788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0" name="Straight Connector 1789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1" name="Group 1790"/>
          <p:cNvGrpSpPr/>
          <p:nvPr/>
        </p:nvGrpSpPr>
        <p:grpSpPr>
          <a:xfrm>
            <a:off x="16466968" y="6693104"/>
            <a:ext cx="269606" cy="675791"/>
            <a:chOff x="13500118" y="7939864"/>
            <a:chExt cx="349390" cy="946435"/>
          </a:xfrm>
        </p:grpSpPr>
        <p:cxnSp>
          <p:nvCxnSpPr>
            <p:cNvPr id="1792" name="Straight Connector 1791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3" name="Straight Connector 1792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4" name="Straight Connector 1793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5" name="Straight Connector 1794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6" name="Straight Connector 1795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7" name="Straight Connector 1796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8" name="Straight Connector 1797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Arc 5"/>
          <p:cNvSpPr/>
          <p:nvPr/>
        </p:nvSpPr>
        <p:spPr>
          <a:xfrm rot="9573396">
            <a:off x="8349263" y="15319648"/>
            <a:ext cx="5110966" cy="6086850"/>
          </a:xfrm>
          <a:prstGeom prst="arc">
            <a:avLst>
              <a:gd name="adj1" fmla="val 15284710"/>
              <a:gd name="adj2" fmla="val 20528829"/>
            </a:avLst>
          </a:prstGeom>
          <a:noFill/>
          <a:ln w="127000" cap="rnd">
            <a:solidFill>
              <a:schemeClr val="bg2">
                <a:lumMod val="75000"/>
              </a:schemeClr>
            </a:solidFill>
            <a:prstDash val="sysDash"/>
            <a:round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9" name="TextBox 1798"/>
          <p:cNvSpPr txBox="1"/>
          <p:nvPr/>
        </p:nvSpPr>
        <p:spPr>
          <a:xfrm>
            <a:off x="8642865" y="9672855"/>
            <a:ext cx="3999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 </a:t>
            </a:r>
            <a:r>
              <a:rPr lang="en-US" sz="3200" dirty="0"/>
              <a:t>% </a:t>
            </a:r>
            <a:r>
              <a:rPr lang="en-US" sz="3200" dirty="0" smtClean="0"/>
              <a:t>no data available</a:t>
            </a:r>
            <a:endParaRPr lang="en-GB" sz="3200" dirty="0"/>
          </a:p>
        </p:txBody>
      </p:sp>
      <p:grpSp>
        <p:nvGrpSpPr>
          <p:cNvPr id="1888" name="Group 1887"/>
          <p:cNvGrpSpPr/>
          <p:nvPr/>
        </p:nvGrpSpPr>
        <p:grpSpPr>
          <a:xfrm>
            <a:off x="13126889" y="19534310"/>
            <a:ext cx="269606" cy="675791"/>
            <a:chOff x="13500118" y="7939864"/>
            <a:chExt cx="349390" cy="946435"/>
          </a:xfrm>
        </p:grpSpPr>
        <p:cxnSp>
          <p:nvCxnSpPr>
            <p:cNvPr id="1889" name="Straight Connector 1888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0" name="Straight Connector 1889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1" name="Straight Connector 1890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2" name="Straight Connector 1891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3" name="Straight Connector 1892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4" name="Straight Connector 1893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5" name="Straight Connector 1894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6" name="Group 1895"/>
          <p:cNvGrpSpPr/>
          <p:nvPr/>
        </p:nvGrpSpPr>
        <p:grpSpPr>
          <a:xfrm>
            <a:off x="12854729" y="19989772"/>
            <a:ext cx="269606" cy="675791"/>
            <a:chOff x="13500118" y="7939864"/>
            <a:chExt cx="349390" cy="946435"/>
          </a:xfrm>
        </p:grpSpPr>
        <p:cxnSp>
          <p:nvCxnSpPr>
            <p:cNvPr id="1897" name="Straight Connector 1896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8" name="Straight Connector 1897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9" name="Straight Connector 1898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0" name="Straight Connector 1899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1" name="Straight Connector 1900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2" name="Straight Connector 1901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3" name="Straight Connector 1902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4" name="Group 1903"/>
          <p:cNvGrpSpPr/>
          <p:nvPr/>
        </p:nvGrpSpPr>
        <p:grpSpPr>
          <a:xfrm>
            <a:off x="12921339" y="20406911"/>
            <a:ext cx="269606" cy="675791"/>
            <a:chOff x="13500118" y="7939864"/>
            <a:chExt cx="349390" cy="946435"/>
          </a:xfrm>
        </p:grpSpPr>
        <p:cxnSp>
          <p:nvCxnSpPr>
            <p:cNvPr id="1905" name="Straight Connector 1904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6" name="Straight Connector 1905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7" name="Straight Connector 1906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8" name="Straight Connector 1907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9" name="Straight Connector 1908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0" name="Straight Connector 1909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1" name="Straight Connector 1910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2" name="Group 1911"/>
          <p:cNvGrpSpPr/>
          <p:nvPr/>
        </p:nvGrpSpPr>
        <p:grpSpPr>
          <a:xfrm>
            <a:off x="13197032" y="19999951"/>
            <a:ext cx="269606" cy="675791"/>
            <a:chOff x="13500118" y="7939864"/>
            <a:chExt cx="349390" cy="946435"/>
          </a:xfrm>
        </p:grpSpPr>
        <p:cxnSp>
          <p:nvCxnSpPr>
            <p:cNvPr id="1913" name="Straight Connector 1912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4" name="Straight Connector 1913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5" name="Straight Connector 1914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6" name="Straight Connector 1915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7" name="Straight Connector 1916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8" name="Straight Connector 1917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9" name="Straight Connector 1918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0" name="Group 1919"/>
          <p:cNvGrpSpPr/>
          <p:nvPr/>
        </p:nvGrpSpPr>
        <p:grpSpPr>
          <a:xfrm>
            <a:off x="13958374" y="20021298"/>
            <a:ext cx="269606" cy="675791"/>
            <a:chOff x="13500118" y="7939864"/>
            <a:chExt cx="349390" cy="946435"/>
          </a:xfrm>
        </p:grpSpPr>
        <p:cxnSp>
          <p:nvCxnSpPr>
            <p:cNvPr id="1921" name="Straight Connector 1920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2" name="Straight Connector 1921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3" name="Straight Connector 1922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4" name="Straight Connector 1923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5" name="Straight Connector 1924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6" name="Straight Connector 1925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7" name="Straight Connector 1926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8" name="Group 1927"/>
          <p:cNvGrpSpPr/>
          <p:nvPr/>
        </p:nvGrpSpPr>
        <p:grpSpPr>
          <a:xfrm>
            <a:off x="14150280" y="20287641"/>
            <a:ext cx="269606" cy="675791"/>
            <a:chOff x="13500118" y="7939864"/>
            <a:chExt cx="349390" cy="946435"/>
          </a:xfrm>
        </p:grpSpPr>
        <p:cxnSp>
          <p:nvCxnSpPr>
            <p:cNvPr id="1929" name="Straight Connector 1928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0" name="Straight Connector 1929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1" name="Straight Connector 1930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2" name="Straight Connector 1931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3" name="Straight Connector 1932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4" name="Straight Connector 1933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5" name="Straight Connector 1934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6" name="Group 1935"/>
          <p:cNvGrpSpPr/>
          <p:nvPr/>
        </p:nvGrpSpPr>
        <p:grpSpPr>
          <a:xfrm>
            <a:off x="13703769" y="20309824"/>
            <a:ext cx="269606" cy="675791"/>
            <a:chOff x="13500118" y="7939864"/>
            <a:chExt cx="349390" cy="946435"/>
          </a:xfrm>
        </p:grpSpPr>
        <p:cxnSp>
          <p:nvCxnSpPr>
            <p:cNvPr id="1937" name="Straight Connector 1936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8" name="Straight Connector 1937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9" name="Straight Connector 1938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0" name="Straight Connector 1939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1" name="Straight Connector 1940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2" name="Straight Connector 1941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3" name="Straight Connector 1942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4" name="Group 1943"/>
          <p:cNvGrpSpPr/>
          <p:nvPr/>
        </p:nvGrpSpPr>
        <p:grpSpPr>
          <a:xfrm>
            <a:off x="13464079" y="20042910"/>
            <a:ext cx="269606" cy="675791"/>
            <a:chOff x="13500118" y="7939864"/>
            <a:chExt cx="349390" cy="946435"/>
          </a:xfrm>
        </p:grpSpPr>
        <p:cxnSp>
          <p:nvCxnSpPr>
            <p:cNvPr id="1945" name="Straight Connector 1944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6" name="Straight Connector 1945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7" name="Straight Connector 1946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8" name="Straight Connector 1947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9" name="Straight Connector 1948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0" name="Straight Connector 1949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1" name="Straight Connector 1950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2" name="Group 1951"/>
          <p:cNvGrpSpPr/>
          <p:nvPr/>
        </p:nvGrpSpPr>
        <p:grpSpPr>
          <a:xfrm>
            <a:off x="13223163" y="20570092"/>
            <a:ext cx="269606" cy="675791"/>
            <a:chOff x="13500118" y="7939864"/>
            <a:chExt cx="349390" cy="946435"/>
          </a:xfrm>
        </p:grpSpPr>
        <p:cxnSp>
          <p:nvCxnSpPr>
            <p:cNvPr id="1953" name="Straight Connector 1952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4" name="Straight Connector 1953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5" name="Straight Connector 1954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6" name="Straight Connector 1955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7" name="Straight Connector 1956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8" name="Straight Connector 1957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9" name="Straight Connector 1958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0" name="Group 1959"/>
          <p:cNvGrpSpPr/>
          <p:nvPr/>
        </p:nvGrpSpPr>
        <p:grpSpPr>
          <a:xfrm>
            <a:off x="13489500" y="20559413"/>
            <a:ext cx="269606" cy="675791"/>
            <a:chOff x="13500118" y="7939864"/>
            <a:chExt cx="349390" cy="946435"/>
          </a:xfrm>
        </p:grpSpPr>
        <p:cxnSp>
          <p:nvCxnSpPr>
            <p:cNvPr id="1961" name="Straight Connector 1960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2" name="Straight Connector 1961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3" name="Straight Connector 1962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4" name="Straight Connector 1963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5" name="Straight Connector 1964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6" name="Straight Connector 1965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7" name="Straight Connector 1966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8" name="Group 1967"/>
          <p:cNvGrpSpPr/>
          <p:nvPr/>
        </p:nvGrpSpPr>
        <p:grpSpPr>
          <a:xfrm>
            <a:off x="13844944" y="20692365"/>
            <a:ext cx="269606" cy="675791"/>
            <a:chOff x="13500118" y="7939864"/>
            <a:chExt cx="349390" cy="946435"/>
          </a:xfrm>
        </p:grpSpPr>
        <p:cxnSp>
          <p:nvCxnSpPr>
            <p:cNvPr id="1969" name="Straight Connector 1968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0" name="Straight Connector 1969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1" name="Straight Connector 1970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2" name="Straight Connector 1971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3" name="Straight Connector 1972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4" name="Straight Connector 1973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5" name="Straight Connector 1974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6" name="Group 1975"/>
          <p:cNvGrpSpPr/>
          <p:nvPr/>
        </p:nvGrpSpPr>
        <p:grpSpPr>
          <a:xfrm>
            <a:off x="13778584" y="19763644"/>
            <a:ext cx="269606" cy="675791"/>
            <a:chOff x="13500118" y="7939864"/>
            <a:chExt cx="349390" cy="946435"/>
          </a:xfrm>
        </p:grpSpPr>
        <p:cxnSp>
          <p:nvCxnSpPr>
            <p:cNvPr id="1977" name="Straight Connector 1976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8" name="Straight Connector 1977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9" name="Straight Connector 1978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0" name="Straight Connector 1979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1" name="Straight Connector 1980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2" name="Straight Connector 1981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3" name="Straight Connector 1982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5" name="Arc 1984"/>
          <p:cNvSpPr/>
          <p:nvPr/>
        </p:nvSpPr>
        <p:spPr>
          <a:xfrm rot="8825827">
            <a:off x="2770815" y="15311639"/>
            <a:ext cx="5273803" cy="6192914"/>
          </a:xfrm>
          <a:prstGeom prst="arc">
            <a:avLst>
              <a:gd name="adj1" fmla="val 14679527"/>
              <a:gd name="adj2" fmla="val 19667905"/>
            </a:avLst>
          </a:prstGeom>
          <a:noFill/>
          <a:ln w="127000" cap="rnd">
            <a:solidFill>
              <a:schemeClr val="bg2">
                <a:lumMod val="75000"/>
              </a:schemeClr>
            </a:solidFill>
            <a:prstDash val="sysDash"/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6" name="TextBox 1985"/>
          <p:cNvSpPr txBox="1"/>
          <p:nvPr/>
        </p:nvSpPr>
        <p:spPr>
          <a:xfrm>
            <a:off x="4930571" y="19971355"/>
            <a:ext cx="3999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75000"/>
                  </a:schemeClr>
                </a:solidFill>
              </a:rPr>
              <a:t>26 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% </a:t>
            </a:r>
            <a:r>
              <a:rPr lang="en-US" sz="3200" dirty="0" smtClean="0">
                <a:solidFill>
                  <a:schemeClr val="bg2">
                    <a:lumMod val="75000"/>
                  </a:schemeClr>
                </a:solidFill>
              </a:rPr>
              <a:t>non-free software</a:t>
            </a:r>
            <a:endParaRPr lang="en-GB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987" name="Group 1986"/>
          <p:cNvGrpSpPr/>
          <p:nvPr/>
        </p:nvGrpSpPr>
        <p:grpSpPr>
          <a:xfrm>
            <a:off x="3776148" y="20039610"/>
            <a:ext cx="269606" cy="675791"/>
            <a:chOff x="13500118" y="7939864"/>
            <a:chExt cx="349390" cy="946435"/>
          </a:xfrm>
        </p:grpSpPr>
        <p:cxnSp>
          <p:nvCxnSpPr>
            <p:cNvPr id="1988" name="Straight Connector 1987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9" name="Straight Connector 1988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0" name="Straight Connector 1989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1" name="Straight Connector 1990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2" name="Straight Connector 1991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3" name="Straight Connector 1992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4" name="Straight Connector 1993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5" name="Group 1994"/>
          <p:cNvGrpSpPr/>
          <p:nvPr/>
        </p:nvGrpSpPr>
        <p:grpSpPr>
          <a:xfrm>
            <a:off x="3968054" y="20305953"/>
            <a:ext cx="269606" cy="675791"/>
            <a:chOff x="13500118" y="7939864"/>
            <a:chExt cx="349390" cy="946435"/>
          </a:xfrm>
        </p:grpSpPr>
        <p:cxnSp>
          <p:nvCxnSpPr>
            <p:cNvPr id="1996" name="Straight Connector 1995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7" name="Straight Connector 1996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8" name="Straight Connector 1997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9" name="Straight Connector 1998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0" name="Straight Connector 1999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1" name="Straight Connector 2000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2" name="Straight Connector 2001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3" name="Group 2002"/>
          <p:cNvGrpSpPr/>
          <p:nvPr/>
        </p:nvGrpSpPr>
        <p:grpSpPr>
          <a:xfrm>
            <a:off x="3521543" y="20328136"/>
            <a:ext cx="269606" cy="675791"/>
            <a:chOff x="13500118" y="7939864"/>
            <a:chExt cx="349390" cy="946435"/>
          </a:xfrm>
        </p:grpSpPr>
        <p:cxnSp>
          <p:nvCxnSpPr>
            <p:cNvPr id="2004" name="Straight Connector 2003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5" name="Straight Connector 2004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6" name="Straight Connector 2005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7" name="Straight Connector 2006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8" name="Straight Connector 2007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9" name="Straight Connector 2008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0" name="Straight Connector 2009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9" name="Group 2018"/>
          <p:cNvGrpSpPr/>
          <p:nvPr/>
        </p:nvGrpSpPr>
        <p:grpSpPr>
          <a:xfrm>
            <a:off x="3662718" y="20710677"/>
            <a:ext cx="269606" cy="675791"/>
            <a:chOff x="13500118" y="7939864"/>
            <a:chExt cx="349390" cy="946435"/>
          </a:xfrm>
        </p:grpSpPr>
        <p:cxnSp>
          <p:nvCxnSpPr>
            <p:cNvPr id="2020" name="Straight Connector 2019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1" name="Straight Connector 2020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2" name="Straight Connector 2021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3" name="Straight Connector 2022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4" name="Straight Connector 2023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5" name="Straight Connector 2024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6" name="Straight Connector 2025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8" name="Arc 2027"/>
          <p:cNvSpPr/>
          <p:nvPr/>
        </p:nvSpPr>
        <p:spPr>
          <a:xfrm rot="11376075">
            <a:off x="8338659" y="17357772"/>
            <a:ext cx="5110966" cy="6086850"/>
          </a:xfrm>
          <a:prstGeom prst="arc">
            <a:avLst>
              <a:gd name="adj1" fmla="val 14886815"/>
              <a:gd name="adj2" fmla="val 21489342"/>
            </a:avLst>
          </a:prstGeom>
          <a:noFill/>
          <a:ln w="127000" cap="rnd">
            <a:solidFill>
              <a:schemeClr val="bg2">
                <a:lumMod val="75000"/>
              </a:schemeClr>
            </a:solidFill>
            <a:prstDash val="sysDash"/>
            <a:round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9" name="TextBox 2028"/>
          <p:cNvSpPr txBox="1"/>
          <p:nvPr/>
        </p:nvSpPr>
        <p:spPr>
          <a:xfrm>
            <a:off x="5983280" y="22672276"/>
            <a:ext cx="3999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75000"/>
                  </a:schemeClr>
                </a:solidFill>
              </a:rPr>
              <a:t>~ 46 % software </a:t>
            </a:r>
          </a:p>
          <a:p>
            <a:r>
              <a:rPr lang="en-US" sz="3200" dirty="0" smtClean="0">
                <a:solidFill>
                  <a:schemeClr val="bg2">
                    <a:lumMod val="75000"/>
                  </a:schemeClr>
                </a:solidFill>
              </a:rPr>
              <a:t>version unreported*</a:t>
            </a:r>
            <a:endParaRPr lang="en-GB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2030" name="Group 2029"/>
          <p:cNvGrpSpPr/>
          <p:nvPr/>
        </p:nvGrpSpPr>
        <p:grpSpPr>
          <a:xfrm>
            <a:off x="12384618" y="22650905"/>
            <a:ext cx="269606" cy="675791"/>
            <a:chOff x="13500118" y="7939864"/>
            <a:chExt cx="349390" cy="946435"/>
          </a:xfrm>
        </p:grpSpPr>
        <p:cxnSp>
          <p:nvCxnSpPr>
            <p:cNvPr id="2031" name="Straight Connector 2030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2" name="Straight Connector 2031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3" name="Straight Connector 2032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4" name="Straight Connector 2033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5" name="Straight Connector 2034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6" name="Straight Connector 2035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7" name="Straight Connector 2036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8" name="Group 2037"/>
          <p:cNvGrpSpPr/>
          <p:nvPr/>
        </p:nvGrpSpPr>
        <p:grpSpPr>
          <a:xfrm>
            <a:off x="12576524" y="22917248"/>
            <a:ext cx="269606" cy="675791"/>
            <a:chOff x="13500118" y="7939864"/>
            <a:chExt cx="349390" cy="946435"/>
          </a:xfrm>
        </p:grpSpPr>
        <p:cxnSp>
          <p:nvCxnSpPr>
            <p:cNvPr id="2039" name="Straight Connector 2038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0" name="Straight Connector 2039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1" name="Straight Connector 2040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2" name="Straight Connector 2041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3" name="Straight Connector 2042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4" name="Straight Connector 2043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5" name="Straight Connector 2044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6" name="Group 2045"/>
          <p:cNvGrpSpPr/>
          <p:nvPr/>
        </p:nvGrpSpPr>
        <p:grpSpPr>
          <a:xfrm>
            <a:off x="12130013" y="22939431"/>
            <a:ext cx="269606" cy="675791"/>
            <a:chOff x="13500118" y="7939864"/>
            <a:chExt cx="349390" cy="946435"/>
          </a:xfrm>
        </p:grpSpPr>
        <p:cxnSp>
          <p:nvCxnSpPr>
            <p:cNvPr id="2047" name="Straight Connector 2046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8" name="Straight Connector 2047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9" name="Straight Connector 2048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0" name="Straight Connector 2049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1" name="Straight Connector 2050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2" name="Straight Connector 2051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3" name="Straight Connector 2052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4" name="Group 2053"/>
          <p:cNvGrpSpPr/>
          <p:nvPr/>
        </p:nvGrpSpPr>
        <p:grpSpPr>
          <a:xfrm>
            <a:off x="11890323" y="22672517"/>
            <a:ext cx="269606" cy="675791"/>
            <a:chOff x="13500118" y="7939864"/>
            <a:chExt cx="349390" cy="946435"/>
          </a:xfrm>
        </p:grpSpPr>
        <p:cxnSp>
          <p:nvCxnSpPr>
            <p:cNvPr id="2055" name="Straight Connector 2054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6" name="Straight Connector 2055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" name="Straight Connector 2056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8" name="Straight Connector 2057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9" name="Straight Connector 2058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0" name="Straight Connector 2059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1" name="Straight Connector 2060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2" name="Group 2061"/>
          <p:cNvGrpSpPr/>
          <p:nvPr/>
        </p:nvGrpSpPr>
        <p:grpSpPr>
          <a:xfrm>
            <a:off x="11915744" y="23189020"/>
            <a:ext cx="269606" cy="675791"/>
            <a:chOff x="13500118" y="7939864"/>
            <a:chExt cx="349390" cy="946435"/>
          </a:xfrm>
        </p:grpSpPr>
        <p:cxnSp>
          <p:nvCxnSpPr>
            <p:cNvPr id="2063" name="Straight Connector 2062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4" name="Straight Connector 2063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5" name="Straight Connector 2064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6" name="Straight Connector 2065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7" name="Straight Connector 2066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8" name="Straight Connector 2067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9" name="Straight Connector 2068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0" name="Group 2069"/>
          <p:cNvGrpSpPr/>
          <p:nvPr/>
        </p:nvGrpSpPr>
        <p:grpSpPr>
          <a:xfrm>
            <a:off x="12271188" y="23321972"/>
            <a:ext cx="269606" cy="675791"/>
            <a:chOff x="13500118" y="7939864"/>
            <a:chExt cx="349390" cy="946435"/>
          </a:xfrm>
        </p:grpSpPr>
        <p:cxnSp>
          <p:nvCxnSpPr>
            <p:cNvPr id="2071" name="Straight Connector 2070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2" name="Straight Connector 2071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3" name="Straight Connector 2072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4" name="Straight Connector 2073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5" name="Straight Connector 2074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6" name="Straight Connector 2075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7" name="Straight Connector 2076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8" name="Group 2077"/>
          <p:cNvGrpSpPr/>
          <p:nvPr/>
        </p:nvGrpSpPr>
        <p:grpSpPr>
          <a:xfrm>
            <a:off x="12204828" y="22393251"/>
            <a:ext cx="269606" cy="675791"/>
            <a:chOff x="13500118" y="7939864"/>
            <a:chExt cx="349390" cy="946435"/>
          </a:xfrm>
        </p:grpSpPr>
        <p:cxnSp>
          <p:nvCxnSpPr>
            <p:cNvPr id="2079" name="Straight Connector 2078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0" name="Straight Connector 2079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1" name="Straight Connector 2080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2" name="Straight Connector 2081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3" name="Straight Connector 2082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4" name="Straight Connector 2083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5" name="Straight Connector 2084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6" name="Group 2085"/>
          <p:cNvGrpSpPr/>
          <p:nvPr/>
        </p:nvGrpSpPr>
        <p:grpSpPr>
          <a:xfrm>
            <a:off x="12528156" y="23411598"/>
            <a:ext cx="269606" cy="675791"/>
            <a:chOff x="13500118" y="7939864"/>
            <a:chExt cx="349390" cy="946435"/>
          </a:xfrm>
        </p:grpSpPr>
        <p:cxnSp>
          <p:nvCxnSpPr>
            <p:cNvPr id="2087" name="Straight Connector 2086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8" name="Straight Connector 2087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9" name="Straight Connector 2088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0" name="Straight Connector 2089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1" name="Straight Connector 2090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2" name="Straight Connector 2091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3" name="Straight Connector 2092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4" name="Group 2093"/>
          <p:cNvGrpSpPr/>
          <p:nvPr/>
        </p:nvGrpSpPr>
        <p:grpSpPr>
          <a:xfrm>
            <a:off x="12805246" y="23073703"/>
            <a:ext cx="269606" cy="675791"/>
            <a:chOff x="13500118" y="7939864"/>
            <a:chExt cx="349390" cy="946435"/>
          </a:xfrm>
        </p:grpSpPr>
        <p:cxnSp>
          <p:nvCxnSpPr>
            <p:cNvPr id="2095" name="Straight Connector 2094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6" name="Straight Connector 2095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7" name="Straight Connector 2096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8" name="Straight Connector 2097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9" name="Straight Connector 2098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0" name="Straight Connector 2099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1" name="Straight Connector 2100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2" name="Group 2101"/>
          <p:cNvGrpSpPr/>
          <p:nvPr/>
        </p:nvGrpSpPr>
        <p:grpSpPr>
          <a:xfrm>
            <a:off x="12641897" y="22310633"/>
            <a:ext cx="269606" cy="675791"/>
            <a:chOff x="13500118" y="7939864"/>
            <a:chExt cx="349390" cy="946435"/>
          </a:xfrm>
        </p:grpSpPr>
        <p:cxnSp>
          <p:nvCxnSpPr>
            <p:cNvPr id="2103" name="Straight Connector 2102"/>
            <p:cNvCxnSpPr/>
            <p:nvPr/>
          </p:nvCxnSpPr>
          <p:spPr>
            <a:xfrm flipH="1">
              <a:off x="13509663" y="8233124"/>
              <a:ext cx="10841" cy="653175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4" name="Straight Connector 2103"/>
            <p:cNvCxnSpPr/>
            <p:nvPr/>
          </p:nvCxnSpPr>
          <p:spPr>
            <a:xfrm flipH="1">
              <a:off x="13500118" y="7939864"/>
              <a:ext cx="333606" cy="323826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5" name="Straight Connector 2104"/>
            <p:cNvCxnSpPr/>
            <p:nvPr/>
          </p:nvCxnSpPr>
          <p:spPr>
            <a:xfrm flipH="1">
              <a:off x="13849502" y="7962767"/>
              <a:ext cx="6" cy="653175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6" name="Straight Connector 2105"/>
            <p:cNvCxnSpPr/>
            <p:nvPr/>
          </p:nvCxnSpPr>
          <p:spPr>
            <a:xfrm flipH="1">
              <a:off x="13615042" y="823817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7" name="Straight Connector 2106"/>
            <p:cNvCxnSpPr/>
            <p:nvPr/>
          </p:nvCxnSpPr>
          <p:spPr>
            <a:xfrm flipH="1">
              <a:off x="13612943" y="8361729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8" name="Straight Connector 2107"/>
            <p:cNvCxnSpPr/>
            <p:nvPr/>
          </p:nvCxnSpPr>
          <p:spPr>
            <a:xfrm flipH="1">
              <a:off x="13607954" y="8496991"/>
              <a:ext cx="174938" cy="14939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9" name="Straight Connector 2108"/>
            <p:cNvCxnSpPr/>
            <p:nvPr/>
          </p:nvCxnSpPr>
          <p:spPr>
            <a:xfrm flipH="1">
              <a:off x="13533947" y="8609160"/>
              <a:ext cx="315556" cy="263378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5485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</TotalTime>
  <Words>51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Universitaet Bielefeld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localadmin</dc:creator>
  <cp:lastModifiedBy>localadmin</cp:lastModifiedBy>
  <cp:revision>27</cp:revision>
  <dcterms:created xsi:type="dcterms:W3CDTF">2020-01-28T14:57:48Z</dcterms:created>
  <dcterms:modified xsi:type="dcterms:W3CDTF">2020-04-06T13:55:56Z</dcterms:modified>
</cp:coreProperties>
</file>