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A352-6336-4976-94C3-7C5862FF265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0E8-6FF6-41AD-8A77-BFD4D913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A352-6336-4976-94C3-7C5862FF265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0E8-6FF6-41AD-8A77-BFD4D913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A352-6336-4976-94C3-7C5862FF265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0E8-6FF6-41AD-8A77-BFD4D913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0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A352-6336-4976-94C3-7C5862FF265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0E8-6FF6-41AD-8A77-BFD4D913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6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A352-6336-4976-94C3-7C5862FF265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0E8-6FF6-41AD-8A77-BFD4D913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6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A352-6336-4976-94C3-7C5862FF265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0E8-6FF6-41AD-8A77-BFD4D913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A352-6336-4976-94C3-7C5862FF265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0E8-6FF6-41AD-8A77-BFD4D913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8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A352-6336-4976-94C3-7C5862FF265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0E8-6FF6-41AD-8A77-BFD4D913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A352-6336-4976-94C3-7C5862FF265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0E8-6FF6-41AD-8A77-BFD4D913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3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A352-6336-4976-94C3-7C5862FF265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0E8-6FF6-41AD-8A77-BFD4D913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0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A352-6336-4976-94C3-7C5862FF265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0E8-6FF6-41AD-8A77-BFD4D913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A352-6336-4976-94C3-7C5862FF265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E0E8-6FF6-41AD-8A77-BFD4D913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3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228600"/>
            <a:ext cx="358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00FF"/>
                </a:solidFill>
              </a:rPr>
              <a:t>Pad Printing defects 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54A90E48-A8B1-4EA5-BCD1-06734326D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73" t="30095" r="31692" b="37991"/>
          <a:stretch/>
        </p:blipFill>
        <p:spPr>
          <a:xfrm>
            <a:off x="2057400" y="722922"/>
            <a:ext cx="649224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949"/>
            <a:ext cx="10515600" cy="814251"/>
          </a:xfrm>
        </p:spPr>
        <p:txBody>
          <a:bodyPr/>
          <a:lstStyle/>
          <a:p>
            <a:r>
              <a:rPr lang="en-IN" b="1" dirty="0" smtClean="0"/>
              <a:t>Defect Pictures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2400" y="838200"/>
            <a:ext cx="42672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842554"/>
            <a:ext cx="2401390" cy="3201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77200" y="647340"/>
            <a:ext cx="2551610" cy="34021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115595" y="2667000"/>
            <a:ext cx="3810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 rot="400130">
            <a:off x="8761965" y="2684761"/>
            <a:ext cx="686873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1498" y="3771899"/>
            <a:ext cx="2514601" cy="33528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524000" y="5562600"/>
            <a:ext cx="838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4380" y="3278561"/>
            <a:ext cx="2453642" cy="43620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39195" y="517805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Print Shift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77200" y="4265411"/>
            <a:ext cx="4043261" cy="227433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rot="21189420">
            <a:off x="9679730" y="5623557"/>
            <a:ext cx="1293070" cy="2438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371600" y="3334208"/>
            <a:ext cx="128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 Print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96595" y="3515913"/>
            <a:ext cx="98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 cut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51014" y="3391197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 not sharp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798" y="6224945"/>
            <a:ext cx="16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 Smudging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59789" y="597482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Partial print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949"/>
            <a:ext cx="10287000" cy="1195251"/>
          </a:xfrm>
        </p:spPr>
        <p:txBody>
          <a:bodyPr/>
          <a:lstStyle/>
          <a:p>
            <a:r>
              <a:rPr lang="en-IN" b="1" dirty="0" smtClean="0"/>
              <a:t>Defect Pictures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2" r="18182"/>
          <a:stretch/>
        </p:blipFill>
        <p:spPr>
          <a:xfrm rot="5400000">
            <a:off x="1057273" y="161926"/>
            <a:ext cx="2590802" cy="440054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24000" y="167640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048000" y="226205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1" y="867590"/>
            <a:ext cx="4328159" cy="324611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858544" y="2819400"/>
            <a:ext cx="4572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 rot="20714299">
            <a:off x="8308249" y="2372951"/>
            <a:ext cx="167157" cy="6389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 rot="2281432">
            <a:off x="8617113" y="2612063"/>
            <a:ext cx="197249" cy="6219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 rot="2775609">
            <a:off x="5753045" y="1948541"/>
            <a:ext cx="4572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7011490" y="2284098"/>
            <a:ext cx="292169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1066799"/>
            <a:ext cx="3149601" cy="2362201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9637395" y="2033450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10937060" y="2133600"/>
            <a:ext cx="645340" cy="1734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8" b="22445"/>
          <a:stretch/>
        </p:blipFill>
        <p:spPr>
          <a:xfrm>
            <a:off x="86030" y="4520845"/>
            <a:ext cx="4447869" cy="17526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 rot="17929460">
            <a:off x="957929" y="4428679"/>
            <a:ext cx="275991" cy="8253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0" t="881" r="35556" b="-881"/>
          <a:stretch/>
        </p:blipFill>
        <p:spPr>
          <a:xfrm rot="16200000">
            <a:off x="7515527" y="1941198"/>
            <a:ext cx="1752601" cy="6858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557495" y="579120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Double Print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3999" y="4038598"/>
            <a:ext cx="159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 Edge Burr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058400" y="3440707"/>
            <a:ext cx="159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 Edge Burr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8908" y="3611516"/>
            <a:ext cx="98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 cut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48908" y="6292333"/>
            <a:ext cx="16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 Distortion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0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Defect Pictures</vt:lpstr>
      <vt:lpstr>Defect Pictures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MANIK EKAD</dc:creator>
  <cp:lastModifiedBy>PRASHANTH RAMESH</cp:lastModifiedBy>
  <cp:revision>19</cp:revision>
  <dcterms:created xsi:type="dcterms:W3CDTF">2020-03-06T13:23:55Z</dcterms:created>
  <dcterms:modified xsi:type="dcterms:W3CDTF">2021-10-01T06:17:22Z</dcterms:modified>
</cp:coreProperties>
</file>