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/>
    <p:restoredTop sz="94607"/>
  </p:normalViewPr>
  <p:slideViewPr>
    <p:cSldViewPr snapToGrid="0" snapToObjects="1">
      <p:cViewPr>
        <p:scale>
          <a:sx n="100" d="100"/>
          <a:sy n="10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1784-E1B4-8C4A-A52C-8A1F4FEBB89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3496A4-2CED-C944-96F6-1BF70AE9A925}"/>
              </a:ext>
            </a:extLst>
          </p:cNvPr>
          <p:cNvSpPr/>
          <p:nvPr/>
        </p:nvSpPr>
        <p:spPr>
          <a:xfrm>
            <a:off x="4624046" y="1111303"/>
            <a:ext cx="4589153" cy="9869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12B9F-AFC5-444F-91DD-B39C3717A6DA}"/>
              </a:ext>
            </a:extLst>
          </p:cNvPr>
          <p:cNvSpPr txBox="1"/>
          <p:nvPr/>
        </p:nvSpPr>
        <p:spPr>
          <a:xfrm>
            <a:off x="7401101" y="3202891"/>
            <a:ext cx="1857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Samples from truncated densities used for bridge sampling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855D5-798E-844C-9D97-18388265A108}"/>
              </a:ext>
            </a:extLst>
          </p:cNvPr>
          <p:cNvCxnSpPr>
            <a:cxnSpLocks/>
            <a:stCxn id="16" idx="2"/>
            <a:endCxn id="227" idx="0"/>
          </p:cNvCxnSpPr>
          <p:nvPr/>
        </p:nvCxnSpPr>
        <p:spPr>
          <a:xfrm flipH="1">
            <a:off x="1929337" y="2098252"/>
            <a:ext cx="4989286" cy="50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C8ECD6-A655-9B44-B242-CC896AE0D909}"/>
              </a:ext>
            </a:extLst>
          </p:cNvPr>
          <p:cNvSpPr txBox="1"/>
          <p:nvPr/>
        </p:nvSpPr>
        <p:spPr>
          <a:xfrm>
            <a:off x="6021326" y="228028"/>
            <a:ext cx="2010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multBfInformed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binomBfInformed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5AB33-703B-E84E-B2D6-8F2ACBFAD1D2}"/>
              </a:ext>
            </a:extLst>
          </p:cNvPr>
          <p:cNvSpPr txBox="1"/>
          <p:nvPr/>
        </p:nvSpPr>
        <p:spPr>
          <a:xfrm>
            <a:off x="1506528" y="5855874"/>
            <a:ext cx="8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65B0-A3A2-EA4F-A216-D128FB66202A}"/>
              </a:ext>
            </a:extLst>
          </p:cNvPr>
          <p:cNvSpPr txBox="1"/>
          <p:nvPr/>
        </p:nvSpPr>
        <p:spPr>
          <a:xfrm>
            <a:off x="1323723" y="3017520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80F364-780B-184E-86FA-FBAF8681CFC8}"/>
              </a:ext>
            </a:extLst>
          </p:cNvPr>
          <p:cNvSpPr txBox="1"/>
          <p:nvPr/>
        </p:nvSpPr>
        <p:spPr>
          <a:xfrm>
            <a:off x="1089911" y="43362"/>
            <a:ext cx="19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Arguments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3277A-964E-FE46-9045-42D8A2E4B1B9}"/>
              </a:ext>
            </a:extLst>
          </p:cNvPr>
          <p:cNvSpPr txBox="1"/>
          <p:nvPr/>
        </p:nvSpPr>
        <p:spPr>
          <a:xfrm>
            <a:off x="1137211" y="362159"/>
            <a:ext cx="238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x, 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factor_levels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C9212-3D23-214E-A37C-091887891EBD}"/>
              </a:ext>
            </a:extLst>
          </p:cNvPr>
          <p:cNvSpPr txBox="1"/>
          <p:nvPr/>
        </p:nvSpPr>
        <p:spPr>
          <a:xfrm>
            <a:off x="1082360" y="3308445"/>
            <a:ext cx="1816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Results and posterior parameter estimates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62C07-79BA-3B46-80E6-A2EB92DD1710}"/>
              </a:ext>
            </a:extLst>
          </p:cNvPr>
          <p:cNvCxnSpPr>
            <a:cxnSpLocks/>
            <a:stCxn id="224" idx="2"/>
            <a:endCxn id="16" idx="0"/>
          </p:cNvCxnSpPr>
          <p:nvPr/>
        </p:nvCxnSpPr>
        <p:spPr>
          <a:xfrm>
            <a:off x="6916249" y="937751"/>
            <a:ext cx="2374" cy="173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032D36-E6BF-934F-941F-F7E83FB8B697}"/>
              </a:ext>
            </a:extLst>
          </p:cNvPr>
          <p:cNvSpPr txBox="1"/>
          <p:nvPr/>
        </p:nvSpPr>
        <p:spPr>
          <a:xfrm>
            <a:off x="4215589" y="3018292"/>
            <a:ext cx="168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bayes_factor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649484-CB76-5D47-A357-9201A0F411CE}"/>
              </a:ext>
            </a:extLst>
          </p:cNvPr>
          <p:cNvSpPr txBox="1"/>
          <p:nvPr/>
        </p:nvSpPr>
        <p:spPr>
          <a:xfrm>
            <a:off x="7526824" y="3017520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44729A-CA76-7E4D-8C70-FF6770520970}"/>
              </a:ext>
            </a:extLst>
          </p:cNvPr>
          <p:cNvCxnSpPr>
            <a:cxnSpLocks/>
            <a:stCxn id="16" idx="2"/>
            <a:endCxn id="229" idx="0"/>
          </p:cNvCxnSpPr>
          <p:nvPr/>
        </p:nvCxnSpPr>
        <p:spPr>
          <a:xfrm>
            <a:off x="6918623" y="2098252"/>
            <a:ext cx="1257778" cy="50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D4143A-F513-4043-B4F4-EB786B985CF2}"/>
              </a:ext>
            </a:extLst>
          </p:cNvPr>
          <p:cNvCxnSpPr>
            <a:cxnSpLocks/>
            <a:stCxn id="16" idx="2"/>
            <a:endCxn id="228" idx="0"/>
          </p:cNvCxnSpPr>
          <p:nvPr/>
        </p:nvCxnSpPr>
        <p:spPr>
          <a:xfrm flipH="1">
            <a:off x="5037506" y="2098252"/>
            <a:ext cx="1881117" cy="50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17D07C4-3AA3-F140-838D-C33F1AB5BAC6}"/>
              </a:ext>
            </a:extLst>
          </p:cNvPr>
          <p:cNvSpPr txBox="1"/>
          <p:nvPr/>
        </p:nvSpPr>
        <p:spPr>
          <a:xfrm>
            <a:off x="1125409" y="6054976"/>
            <a:ext cx="2166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Posterior median and credible interval of marginal densities under encompassing model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3B26E1-8747-F642-A1FC-B652160626AA}"/>
              </a:ext>
            </a:extLst>
          </p:cNvPr>
          <p:cNvSpPr txBox="1"/>
          <p:nvPr/>
        </p:nvSpPr>
        <p:spPr>
          <a:xfrm>
            <a:off x="4297190" y="3302919"/>
            <a:ext cx="1860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Information about computed Bayes factors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292592-14DF-A849-9108-FEB815BE0869}"/>
              </a:ext>
            </a:extLst>
          </p:cNvPr>
          <p:cNvSpPr/>
          <p:nvPr/>
        </p:nvSpPr>
        <p:spPr>
          <a:xfrm>
            <a:off x="1023809" y="18765"/>
            <a:ext cx="2731119" cy="990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28652-3B79-C644-B1DC-7339C985D507}"/>
              </a:ext>
            </a:extLst>
          </p:cNvPr>
          <p:cNvCxnSpPr>
            <a:cxnSpLocks/>
            <a:stCxn id="62" idx="3"/>
            <a:endCxn id="224" idx="1"/>
          </p:cNvCxnSpPr>
          <p:nvPr/>
        </p:nvCxnSpPr>
        <p:spPr>
          <a:xfrm flipV="1">
            <a:off x="3754928" y="483389"/>
            <a:ext cx="1684211" cy="30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10710A-090E-4A44-B56F-D924815F332D}"/>
              </a:ext>
            </a:extLst>
          </p:cNvPr>
          <p:cNvSpPr txBox="1"/>
          <p:nvPr/>
        </p:nvSpPr>
        <p:spPr>
          <a:xfrm>
            <a:off x="1633148" y="4642527"/>
            <a:ext cx="48282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$bf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0B983C-9424-0348-B5B2-DEE4DC33793A}"/>
              </a:ext>
            </a:extLst>
          </p:cNvPr>
          <p:cNvSpPr txBox="1"/>
          <p:nvPr/>
        </p:nvSpPr>
        <p:spPr>
          <a:xfrm>
            <a:off x="5046412" y="1708403"/>
            <a:ext cx="1688283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bridge_output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8F166-C8A8-7B46-A9A6-02E939A554EE}"/>
              </a:ext>
            </a:extLst>
          </p:cNvPr>
          <p:cNvSpPr txBox="1"/>
          <p:nvPr/>
        </p:nvSpPr>
        <p:spPr>
          <a:xfrm>
            <a:off x="4755955" y="1295067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BA7A21-C6DC-BD4B-9864-99F1E165AE06}"/>
              </a:ext>
            </a:extLst>
          </p:cNvPr>
          <p:cNvSpPr txBox="1"/>
          <p:nvPr/>
        </p:nvSpPr>
        <p:spPr>
          <a:xfrm>
            <a:off x="7540469" y="1293291"/>
            <a:ext cx="158088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$restrictions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F333D9-2260-454C-B341-BD34F954011C}"/>
              </a:ext>
            </a:extLst>
          </p:cNvPr>
          <p:cNvSpPr txBox="1"/>
          <p:nvPr/>
        </p:nvSpPr>
        <p:spPr>
          <a:xfrm>
            <a:off x="6917436" y="1695771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$samples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3D330D-805E-844E-9220-5F6DCF6C1909}"/>
              </a:ext>
            </a:extLst>
          </p:cNvPr>
          <p:cNvCxnSpPr>
            <a:cxnSpLocks/>
            <a:stCxn id="16" idx="2"/>
            <a:endCxn id="230" idx="0"/>
          </p:cNvCxnSpPr>
          <p:nvPr/>
        </p:nvCxnSpPr>
        <p:spPr>
          <a:xfrm>
            <a:off x="6918623" y="2098252"/>
            <a:ext cx="4364587" cy="50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E08C6-CD58-F446-BA56-7A2704FEBF6A}"/>
              </a:ext>
            </a:extLst>
          </p:cNvPr>
          <p:cNvSpPr txBox="1"/>
          <p:nvPr/>
        </p:nvSpPr>
        <p:spPr>
          <a:xfrm>
            <a:off x="10558143" y="3017520"/>
            <a:ext cx="17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FFC9F9-63AC-1F4F-AD85-BB918557776D}"/>
              </a:ext>
            </a:extLst>
          </p:cNvPr>
          <p:cNvSpPr txBox="1"/>
          <p:nvPr/>
        </p:nvSpPr>
        <p:spPr>
          <a:xfrm>
            <a:off x="10558143" y="3302092"/>
            <a:ext cx="17703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Bridge sampling output and error measures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0C9F1E-3C18-444A-906F-F1BEA499BA51}"/>
              </a:ext>
            </a:extLst>
          </p:cNvPr>
          <p:cNvSpPr txBox="1"/>
          <p:nvPr/>
        </p:nvSpPr>
        <p:spPr>
          <a:xfrm>
            <a:off x="5987110" y="1293291"/>
            <a:ext cx="136608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40A82EF3-E1B8-1D47-9E64-1FE76061A729}"/>
              </a:ext>
            </a:extLst>
          </p:cNvPr>
          <p:cNvSpPr/>
          <p:nvPr/>
        </p:nvSpPr>
        <p:spPr>
          <a:xfrm>
            <a:off x="461423" y="4547902"/>
            <a:ext cx="2927558" cy="8439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E63E81-7833-D741-808B-05861382F7CB}"/>
              </a:ext>
            </a:extLst>
          </p:cNvPr>
          <p:cNvCxnSpPr>
            <a:cxnSpLocks/>
            <a:stCxn id="227" idx="2"/>
            <a:endCxn id="168" idx="0"/>
          </p:cNvCxnSpPr>
          <p:nvPr/>
        </p:nvCxnSpPr>
        <p:spPr>
          <a:xfrm flipH="1">
            <a:off x="1925202" y="4312913"/>
            <a:ext cx="4135" cy="234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16F2E31-0C85-0644-8956-92F44F21D041}"/>
              </a:ext>
            </a:extLst>
          </p:cNvPr>
          <p:cNvCxnSpPr>
            <a:cxnSpLocks/>
            <a:stCxn id="168" idx="2"/>
            <a:endCxn id="231" idx="0"/>
          </p:cNvCxnSpPr>
          <p:nvPr/>
        </p:nvCxnSpPr>
        <p:spPr>
          <a:xfrm flipH="1">
            <a:off x="1923692" y="5391807"/>
            <a:ext cx="1510" cy="30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ECE3FB3-3DD3-F045-B40F-5692E688AFFB}"/>
              </a:ext>
            </a:extLst>
          </p:cNvPr>
          <p:cNvCxnSpPr>
            <a:cxnSpLocks/>
            <a:stCxn id="230" idx="2"/>
            <a:endCxn id="268" idx="0"/>
          </p:cNvCxnSpPr>
          <p:nvPr/>
        </p:nvCxnSpPr>
        <p:spPr>
          <a:xfrm>
            <a:off x="11283210" y="4311112"/>
            <a:ext cx="5137" cy="234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>
            <a:extLst>
              <a:ext uri="{FF2B5EF4-FFF2-40B4-BE49-F238E27FC236}">
                <a16:creationId xmlns:a16="http://schemas.microsoft.com/office/drawing/2014/main" id="{57AFD143-7A16-A84A-8BC0-1121CBB0ECCC}"/>
              </a:ext>
            </a:extLst>
          </p:cNvPr>
          <p:cNvSpPr/>
          <p:nvPr/>
        </p:nvSpPr>
        <p:spPr>
          <a:xfrm>
            <a:off x="5439139" y="29026"/>
            <a:ext cx="2954219" cy="9087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209270F7-BDA0-554A-B924-3F203BAB73A6}"/>
              </a:ext>
            </a:extLst>
          </p:cNvPr>
          <p:cNvSpPr/>
          <p:nvPr/>
        </p:nvSpPr>
        <p:spPr>
          <a:xfrm>
            <a:off x="461422" y="2606040"/>
            <a:ext cx="2935829" cy="170687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21BEA04D-21C7-8E4E-BD4E-669B8F2B096C}"/>
              </a:ext>
            </a:extLst>
          </p:cNvPr>
          <p:cNvSpPr/>
          <p:nvPr/>
        </p:nvSpPr>
        <p:spPr>
          <a:xfrm>
            <a:off x="3569591" y="2606040"/>
            <a:ext cx="2935829" cy="170687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30C3EB57-C315-BC49-8B72-63C073C2629C}"/>
              </a:ext>
            </a:extLst>
          </p:cNvPr>
          <p:cNvSpPr/>
          <p:nvPr/>
        </p:nvSpPr>
        <p:spPr>
          <a:xfrm>
            <a:off x="6708486" y="2606040"/>
            <a:ext cx="2935829" cy="170687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>
            <a:extLst>
              <a:ext uri="{FF2B5EF4-FFF2-40B4-BE49-F238E27FC236}">
                <a16:creationId xmlns:a16="http://schemas.microsoft.com/office/drawing/2014/main" id="{3B5AAA9D-0B9A-354C-91FF-CE916CBDAFFC}"/>
              </a:ext>
            </a:extLst>
          </p:cNvPr>
          <p:cNvSpPr/>
          <p:nvPr/>
        </p:nvSpPr>
        <p:spPr>
          <a:xfrm>
            <a:off x="9815295" y="2604239"/>
            <a:ext cx="2935829" cy="170687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1" name="Diamond 230">
            <a:extLst>
              <a:ext uri="{FF2B5EF4-FFF2-40B4-BE49-F238E27FC236}">
                <a16:creationId xmlns:a16="http://schemas.microsoft.com/office/drawing/2014/main" id="{813A4897-8239-514E-B47A-B69370F31771}"/>
              </a:ext>
            </a:extLst>
          </p:cNvPr>
          <p:cNvSpPr/>
          <p:nvPr/>
        </p:nvSpPr>
        <p:spPr>
          <a:xfrm>
            <a:off x="277792" y="5695457"/>
            <a:ext cx="3291799" cy="1576381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BCE4272-3B9F-214D-925E-7E67C7347446}"/>
              </a:ext>
            </a:extLst>
          </p:cNvPr>
          <p:cNvSpPr txBox="1"/>
          <p:nvPr/>
        </p:nvSpPr>
        <p:spPr>
          <a:xfrm>
            <a:off x="933214" y="4634190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6B9B02F-BD27-DB41-8BEE-72D946401979}"/>
              </a:ext>
            </a:extLst>
          </p:cNvPr>
          <p:cNvSpPr txBox="1"/>
          <p:nvPr/>
        </p:nvSpPr>
        <p:spPr>
          <a:xfrm>
            <a:off x="621448" y="5012865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442C8E9-4DBF-904B-B2F8-1D951E0C040C}"/>
              </a:ext>
            </a:extLst>
          </p:cNvPr>
          <p:cNvSpPr txBox="1"/>
          <p:nvPr/>
        </p:nvSpPr>
        <p:spPr>
          <a:xfrm>
            <a:off x="2206288" y="4647929"/>
            <a:ext cx="979755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bf_type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499D10-4568-E644-ADEB-563F95B92BB3}"/>
              </a:ext>
            </a:extLst>
          </p:cNvPr>
          <p:cNvSpPr txBox="1"/>
          <p:nvPr/>
        </p:nvSpPr>
        <p:spPr>
          <a:xfrm>
            <a:off x="1987160" y="5019232"/>
            <a:ext cx="1178528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$estimates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D29AFB6-4FD0-3747-BA11-DDF0775C186B}"/>
              </a:ext>
            </a:extLst>
          </p:cNvPr>
          <p:cNvSpPr txBox="1"/>
          <p:nvPr/>
        </p:nvSpPr>
        <p:spPr>
          <a:xfrm>
            <a:off x="10843267" y="4640317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$niter</a:t>
            </a: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6A63EF4A-A841-4F46-AC38-2ADC748464BE}"/>
              </a:ext>
            </a:extLst>
          </p:cNvPr>
          <p:cNvSpPr/>
          <p:nvPr/>
        </p:nvSpPr>
        <p:spPr>
          <a:xfrm>
            <a:off x="9872035" y="4545692"/>
            <a:ext cx="2832623" cy="8439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5D8961C-7DC6-0F4E-AE20-4E59E70DA821}"/>
              </a:ext>
            </a:extLst>
          </p:cNvPr>
          <p:cNvSpPr txBox="1"/>
          <p:nvPr/>
        </p:nvSpPr>
        <p:spPr>
          <a:xfrm>
            <a:off x="10025113" y="4622547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$eval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7E96E20-8CB1-A141-B750-02CF1C6E4F7B}"/>
              </a:ext>
            </a:extLst>
          </p:cNvPr>
          <p:cNvSpPr txBox="1"/>
          <p:nvPr/>
        </p:nvSpPr>
        <p:spPr>
          <a:xfrm>
            <a:off x="10052282" y="5010655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297FBA3-2B29-1540-9DDE-D46F6AC321A5}"/>
              </a:ext>
            </a:extLst>
          </p:cNvPr>
          <p:cNvSpPr txBox="1"/>
          <p:nvPr/>
        </p:nvSpPr>
        <p:spPr>
          <a:xfrm>
            <a:off x="11742226" y="4645719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2699B5-7D4A-764B-82AE-A83B01ABB0AC}"/>
              </a:ext>
            </a:extLst>
          </p:cNvPr>
          <p:cNvSpPr txBox="1"/>
          <p:nvPr/>
        </p:nvSpPr>
        <p:spPr>
          <a:xfrm>
            <a:off x="10745336" y="5006512"/>
            <a:ext cx="1675459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error_measures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162171C2-56DF-7546-9CD5-2C5E75FA2D96}"/>
              </a:ext>
            </a:extLst>
          </p:cNvPr>
          <p:cNvSpPr/>
          <p:nvPr/>
        </p:nvSpPr>
        <p:spPr>
          <a:xfrm>
            <a:off x="4081075" y="4545692"/>
            <a:ext cx="1914636" cy="8439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CD3999A-8D6A-BB4A-AE4C-4DE261228E6F}"/>
              </a:ext>
            </a:extLst>
          </p:cNvPr>
          <p:cNvSpPr txBox="1"/>
          <p:nvPr/>
        </p:nvSpPr>
        <p:spPr>
          <a:xfrm>
            <a:off x="4302690" y="5009244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bf_ineq_table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B9B1547-D89E-3C4E-AA82-61F21B5F7A7A}"/>
              </a:ext>
            </a:extLst>
          </p:cNvPr>
          <p:cNvSpPr txBox="1"/>
          <p:nvPr/>
        </p:nvSpPr>
        <p:spPr>
          <a:xfrm>
            <a:off x="4312797" y="4647929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225F7C80-BFA2-684D-A758-D53257681F57}"/>
              </a:ext>
            </a:extLst>
          </p:cNvPr>
          <p:cNvSpPr/>
          <p:nvPr/>
        </p:nvSpPr>
        <p:spPr>
          <a:xfrm>
            <a:off x="7175390" y="4518364"/>
            <a:ext cx="2022163" cy="8439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920231F-F203-004C-A606-5D94250796D9}"/>
              </a:ext>
            </a:extLst>
          </p:cNvPr>
          <p:cNvSpPr txBox="1"/>
          <p:nvPr/>
        </p:nvSpPr>
        <p:spPr>
          <a:xfrm>
            <a:off x="7409336" y="4970356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post_samples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9F61C17-1701-BB4D-BBD5-F97173A399E4}"/>
              </a:ext>
            </a:extLst>
          </p:cNvPr>
          <p:cNvSpPr txBox="1"/>
          <p:nvPr/>
        </p:nvSpPr>
        <p:spPr>
          <a:xfrm>
            <a:off x="7418091" y="4640977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prior_samples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26EE440-A387-D14B-B0B7-CBA2C0397A82}"/>
              </a:ext>
            </a:extLst>
          </p:cNvPr>
          <p:cNvCxnSpPr>
            <a:cxnSpLocks/>
            <a:stCxn id="228" idx="2"/>
            <a:endCxn id="283" idx="0"/>
          </p:cNvCxnSpPr>
          <p:nvPr/>
        </p:nvCxnSpPr>
        <p:spPr>
          <a:xfrm>
            <a:off x="5037506" y="4312913"/>
            <a:ext cx="887" cy="23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69E612E-4C1B-DA45-8A60-1CE57624F37E}"/>
              </a:ext>
            </a:extLst>
          </p:cNvPr>
          <p:cNvCxnSpPr>
            <a:cxnSpLocks/>
            <a:stCxn id="229" idx="2"/>
            <a:endCxn id="289" idx="0"/>
          </p:cNvCxnSpPr>
          <p:nvPr/>
        </p:nvCxnSpPr>
        <p:spPr>
          <a:xfrm>
            <a:off x="8176401" y="4312913"/>
            <a:ext cx="10071" cy="205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128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Sara</dc:creator>
  <cp:lastModifiedBy>Alex Sara</cp:lastModifiedBy>
  <cp:revision>32</cp:revision>
  <dcterms:created xsi:type="dcterms:W3CDTF">2020-08-24T13:23:40Z</dcterms:created>
  <dcterms:modified xsi:type="dcterms:W3CDTF">2020-11-19T15:02:51Z</dcterms:modified>
</cp:coreProperties>
</file>