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541"/>
  </p:normalViewPr>
  <p:slideViewPr>
    <p:cSldViewPr snapToGrid="0" snapToObjects="1">
      <p:cViewPr>
        <p:scale>
          <a:sx n="110" d="100"/>
          <a:sy n="110" d="100"/>
        </p:scale>
        <p:origin x="848" y="216"/>
      </p:cViewPr>
      <p:guideLst>
        <p:guide orient="horz" pos="2592"/>
        <p:guide pos="1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1784-E1B4-8C4A-A52C-8A1F4FEBB89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5411-3BA0-2441-B97B-3656D19A4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17D07C4-3AA3-F140-838D-C33F1AB5BAC6}"/>
              </a:ext>
            </a:extLst>
          </p:cNvPr>
          <p:cNvSpPr txBox="1"/>
          <p:nvPr/>
        </p:nvSpPr>
        <p:spPr>
          <a:xfrm>
            <a:off x="4056173" y="5444891"/>
            <a:ext cx="12436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Posterior median and credible interval of marginal densities under encompassing model 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DA08375-CD8A-564D-BC6A-081EBF4F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54043" y="5433060"/>
            <a:ext cx="1793526" cy="174172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3496A4-2CED-C944-96F6-1BF70AE9A925}"/>
              </a:ext>
            </a:extLst>
          </p:cNvPr>
          <p:cNvSpPr/>
          <p:nvPr/>
        </p:nvSpPr>
        <p:spPr>
          <a:xfrm>
            <a:off x="4756250" y="1111303"/>
            <a:ext cx="4589153" cy="98694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12B9F-AFC5-444F-91DD-B39C3717A6DA}"/>
              </a:ext>
            </a:extLst>
          </p:cNvPr>
          <p:cNvSpPr txBox="1"/>
          <p:nvPr/>
        </p:nvSpPr>
        <p:spPr>
          <a:xfrm>
            <a:off x="7596035" y="3691662"/>
            <a:ext cx="18570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Samples from truncated densities used for bridge sampling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E855D5-798E-844C-9D97-18388265A108}"/>
              </a:ext>
            </a:extLst>
          </p:cNvPr>
          <p:cNvCxnSpPr>
            <a:cxnSpLocks/>
            <a:stCxn id="16" idx="2"/>
            <a:endCxn id="227" idx="0"/>
          </p:cNvCxnSpPr>
          <p:nvPr/>
        </p:nvCxnSpPr>
        <p:spPr>
          <a:xfrm flipH="1">
            <a:off x="1994270" y="2098252"/>
            <a:ext cx="5056557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C8ECD6-A655-9B44-B242-CC896AE0D909}"/>
              </a:ext>
            </a:extLst>
          </p:cNvPr>
          <p:cNvSpPr txBox="1"/>
          <p:nvPr/>
        </p:nvSpPr>
        <p:spPr>
          <a:xfrm>
            <a:off x="6021326" y="228028"/>
            <a:ext cx="2115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binom_bf_informed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5AB33-703B-E84E-B2D6-8F2ACBFAD1D2}"/>
              </a:ext>
            </a:extLst>
          </p:cNvPr>
          <p:cNvSpPr txBox="1"/>
          <p:nvPr/>
        </p:nvSpPr>
        <p:spPr>
          <a:xfrm>
            <a:off x="1638344" y="6109243"/>
            <a:ext cx="8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65B0-A3A2-EA4F-A216-D128FB66202A}"/>
              </a:ext>
            </a:extLst>
          </p:cNvPr>
          <p:cNvSpPr txBox="1"/>
          <p:nvPr/>
        </p:nvSpPr>
        <p:spPr>
          <a:xfrm>
            <a:off x="1402761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23277A-964E-FE46-9045-42D8A2E4B1B9}"/>
              </a:ext>
            </a:extLst>
          </p:cNvPr>
          <p:cNvSpPr txBox="1"/>
          <p:nvPr/>
        </p:nvSpPr>
        <p:spPr>
          <a:xfrm>
            <a:off x="1171924" y="319134"/>
            <a:ext cx="1909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x, 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factor_levels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C9212-3D23-214E-A37C-091887891EBD}"/>
              </a:ext>
            </a:extLst>
          </p:cNvPr>
          <p:cNvSpPr txBox="1"/>
          <p:nvPr/>
        </p:nvSpPr>
        <p:spPr>
          <a:xfrm>
            <a:off x="465558" y="3811688"/>
            <a:ext cx="31145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Results and posterior parameter estimates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662C07-79BA-3B46-80E6-A2EB92DD1710}"/>
              </a:ext>
            </a:extLst>
          </p:cNvPr>
          <p:cNvCxnSpPr>
            <a:cxnSpLocks/>
            <a:stCxn id="224" idx="2"/>
            <a:endCxn id="16" idx="0"/>
          </p:cNvCxnSpPr>
          <p:nvPr/>
        </p:nvCxnSpPr>
        <p:spPr>
          <a:xfrm>
            <a:off x="7049199" y="937751"/>
            <a:ext cx="1628" cy="173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6032D36-E6BF-934F-941F-F7E83FB8B697}"/>
              </a:ext>
            </a:extLst>
          </p:cNvPr>
          <p:cNvSpPr txBox="1"/>
          <p:nvPr/>
        </p:nvSpPr>
        <p:spPr>
          <a:xfrm>
            <a:off x="4777449" y="2797953"/>
            <a:ext cx="168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bayes_factor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649484-CB76-5D47-A357-9201A0F411CE}"/>
              </a:ext>
            </a:extLst>
          </p:cNvPr>
          <p:cNvSpPr txBox="1"/>
          <p:nvPr/>
        </p:nvSpPr>
        <p:spPr>
          <a:xfrm>
            <a:off x="7934452" y="2797181"/>
            <a:ext cx="1151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samples()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44729A-CA76-7E4D-8C70-FF6770520970}"/>
              </a:ext>
            </a:extLst>
          </p:cNvPr>
          <p:cNvCxnSpPr>
            <a:cxnSpLocks/>
            <a:stCxn id="16" idx="2"/>
            <a:endCxn id="229" idx="0"/>
          </p:cNvCxnSpPr>
          <p:nvPr/>
        </p:nvCxnSpPr>
        <p:spPr>
          <a:xfrm>
            <a:off x="7050827" y="2098252"/>
            <a:ext cx="1430961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D4143A-F513-4043-B4F4-EB786B985CF2}"/>
              </a:ext>
            </a:extLst>
          </p:cNvPr>
          <p:cNvCxnSpPr>
            <a:cxnSpLocks/>
            <a:endCxn id="228" idx="0"/>
          </p:cNvCxnSpPr>
          <p:nvPr/>
        </p:nvCxnSpPr>
        <p:spPr>
          <a:xfrm flipH="1">
            <a:off x="5607298" y="2098252"/>
            <a:ext cx="1641835" cy="397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23B26E1-8747-F642-A1FC-B652160626AA}"/>
              </a:ext>
            </a:extLst>
          </p:cNvPr>
          <p:cNvSpPr txBox="1"/>
          <p:nvPr/>
        </p:nvSpPr>
        <p:spPr>
          <a:xfrm>
            <a:off x="4494739" y="3800660"/>
            <a:ext cx="18605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Information about computed Bayes factors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8292592-14DF-A849-9108-FEB815BE0869}"/>
              </a:ext>
            </a:extLst>
          </p:cNvPr>
          <p:cNvSpPr/>
          <p:nvPr/>
        </p:nvSpPr>
        <p:spPr>
          <a:xfrm>
            <a:off x="1023809" y="18765"/>
            <a:ext cx="2195219" cy="99081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28652-3B79-C644-B1DC-7339C985D507}"/>
              </a:ext>
            </a:extLst>
          </p:cNvPr>
          <p:cNvCxnSpPr>
            <a:cxnSpLocks/>
            <a:stCxn id="62" idx="3"/>
            <a:endCxn id="224" idx="1"/>
          </p:cNvCxnSpPr>
          <p:nvPr/>
        </p:nvCxnSpPr>
        <p:spPr>
          <a:xfrm flipV="1">
            <a:off x="3219028" y="483389"/>
            <a:ext cx="2220111" cy="30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710710A-090E-4A44-B56F-D924815F332D}"/>
              </a:ext>
            </a:extLst>
          </p:cNvPr>
          <p:cNvSpPr txBox="1"/>
          <p:nvPr/>
        </p:nvSpPr>
        <p:spPr>
          <a:xfrm>
            <a:off x="1231035" y="4101974"/>
            <a:ext cx="48282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$bf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0B983C-9424-0348-B5B2-DEE4DC33793A}"/>
              </a:ext>
            </a:extLst>
          </p:cNvPr>
          <p:cNvSpPr txBox="1"/>
          <p:nvPr/>
        </p:nvSpPr>
        <p:spPr>
          <a:xfrm>
            <a:off x="5299802" y="1708403"/>
            <a:ext cx="1688283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bridge_output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18F166-C8A8-7B46-A9A6-02E939A554EE}"/>
              </a:ext>
            </a:extLst>
          </p:cNvPr>
          <p:cNvSpPr txBox="1"/>
          <p:nvPr/>
        </p:nvSpPr>
        <p:spPr>
          <a:xfrm>
            <a:off x="4855108" y="1295067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BA7A21-C6DC-BD4B-9864-99F1E165AE06}"/>
              </a:ext>
            </a:extLst>
          </p:cNvPr>
          <p:cNvSpPr txBox="1"/>
          <p:nvPr/>
        </p:nvSpPr>
        <p:spPr>
          <a:xfrm>
            <a:off x="7639622" y="1293291"/>
            <a:ext cx="1580882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$restrictions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F333D9-2260-454C-B341-BD34F954011C}"/>
              </a:ext>
            </a:extLst>
          </p:cNvPr>
          <p:cNvSpPr txBox="1"/>
          <p:nvPr/>
        </p:nvSpPr>
        <p:spPr>
          <a:xfrm>
            <a:off x="7175390" y="1686350"/>
            <a:ext cx="1043876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$samples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3D330D-805E-844E-9220-5F6DCF6C1909}"/>
              </a:ext>
            </a:extLst>
          </p:cNvPr>
          <p:cNvCxnSpPr>
            <a:cxnSpLocks/>
            <a:stCxn id="16" idx="2"/>
            <a:endCxn id="230" idx="0"/>
          </p:cNvCxnSpPr>
          <p:nvPr/>
        </p:nvCxnSpPr>
        <p:spPr>
          <a:xfrm>
            <a:off x="7050827" y="2098252"/>
            <a:ext cx="4229295" cy="395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E08C6-CD58-F446-BA56-7A2704FEBF6A}"/>
              </a:ext>
            </a:extLst>
          </p:cNvPr>
          <p:cNvSpPr txBox="1"/>
          <p:nvPr/>
        </p:nvSpPr>
        <p:spPr>
          <a:xfrm>
            <a:off x="10558143" y="2797181"/>
            <a:ext cx="1770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bridge_ouput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FFC9F9-63AC-1F4F-AD85-BB918557776D}"/>
              </a:ext>
            </a:extLst>
          </p:cNvPr>
          <p:cNvSpPr txBox="1"/>
          <p:nvPr/>
        </p:nvSpPr>
        <p:spPr>
          <a:xfrm>
            <a:off x="9912106" y="3800659"/>
            <a:ext cx="26312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Bridge sampling output and error measures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0C9F1E-3C18-444A-906F-F1BEA499BA51}"/>
              </a:ext>
            </a:extLst>
          </p:cNvPr>
          <p:cNvSpPr txBox="1"/>
          <p:nvPr/>
        </p:nvSpPr>
        <p:spPr>
          <a:xfrm>
            <a:off x="6086263" y="1293291"/>
            <a:ext cx="1366080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40A82EF3-E1B8-1D47-9E64-1FE76061A729}"/>
              </a:ext>
            </a:extLst>
          </p:cNvPr>
          <p:cNvSpPr/>
          <p:nvPr/>
        </p:nvSpPr>
        <p:spPr>
          <a:xfrm>
            <a:off x="435351" y="3729804"/>
            <a:ext cx="3114541" cy="176791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FE63E81-7833-D741-808B-05861382F7CB}"/>
              </a:ext>
            </a:extLst>
          </p:cNvPr>
          <p:cNvCxnSpPr>
            <a:cxnSpLocks/>
            <a:stCxn id="227" idx="2"/>
            <a:endCxn id="168" idx="0"/>
          </p:cNvCxnSpPr>
          <p:nvPr/>
        </p:nvCxnSpPr>
        <p:spPr>
          <a:xfrm flipH="1">
            <a:off x="1992622" y="3401696"/>
            <a:ext cx="1648" cy="32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16F2E31-0C85-0644-8956-92F44F21D041}"/>
              </a:ext>
            </a:extLst>
          </p:cNvPr>
          <p:cNvCxnSpPr>
            <a:cxnSpLocks/>
            <a:stCxn id="168" idx="2"/>
            <a:endCxn id="136" idx="0"/>
          </p:cNvCxnSpPr>
          <p:nvPr/>
        </p:nvCxnSpPr>
        <p:spPr>
          <a:xfrm>
            <a:off x="1992622" y="5497722"/>
            <a:ext cx="5169" cy="310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ECE3FB3-3DD3-F045-B40F-5692E688AFFB}"/>
              </a:ext>
            </a:extLst>
          </p:cNvPr>
          <p:cNvCxnSpPr>
            <a:cxnSpLocks/>
            <a:stCxn id="230" idx="2"/>
            <a:endCxn id="268" idx="0"/>
          </p:cNvCxnSpPr>
          <p:nvPr/>
        </p:nvCxnSpPr>
        <p:spPr>
          <a:xfrm>
            <a:off x="11280122" y="3399895"/>
            <a:ext cx="8225" cy="327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>
            <a:extLst>
              <a:ext uri="{FF2B5EF4-FFF2-40B4-BE49-F238E27FC236}">
                <a16:creationId xmlns:a16="http://schemas.microsoft.com/office/drawing/2014/main" id="{57AFD143-7A16-A84A-8BC0-1121CBB0ECCC}"/>
              </a:ext>
            </a:extLst>
          </p:cNvPr>
          <p:cNvSpPr/>
          <p:nvPr/>
        </p:nvSpPr>
        <p:spPr>
          <a:xfrm>
            <a:off x="5439139" y="29026"/>
            <a:ext cx="3220119" cy="9087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iamond 226">
            <a:extLst>
              <a:ext uri="{FF2B5EF4-FFF2-40B4-BE49-F238E27FC236}">
                <a16:creationId xmlns:a16="http://schemas.microsoft.com/office/drawing/2014/main" id="{209270F7-BDA0-554A-B924-3F203BAB73A6}"/>
              </a:ext>
            </a:extLst>
          </p:cNvPr>
          <p:cNvSpPr/>
          <p:nvPr/>
        </p:nvSpPr>
        <p:spPr>
          <a:xfrm>
            <a:off x="894287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iamond 227">
            <a:extLst>
              <a:ext uri="{FF2B5EF4-FFF2-40B4-BE49-F238E27FC236}">
                <a16:creationId xmlns:a16="http://schemas.microsoft.com/office/drawing/2014/main" id="{21BEA04D-21C7-8E4E-BD4E-669B8F2B096C}"/>
              </a:ext>
            </a:extLst>
          </p:cNvPr>
          <p:cNvSpPr/>
          <p:nvPr/>
        </p:nvSpPr>
        <p:spPr>
          <a:xfrm>
            <a:off x="4507315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iamond 228">
            <a:extLst>
              <a:ext uri="{FF2B5EF4-FFF2-40B4-BE49-F238E27FC236}">
                <a16:creationId xmlns:a16="http://schemas.microsoft.com/office/drawing/2014/main" id="{30C3EB57-C315-BC49-8B72-63C073C2629C}"/>
              </a:ext>
            </a:extLst>
          </p:cNvPr>
          <p:cNvSpPr/>
          <p:nvPr/>
        </p:nvSpPr>
        <p:spPr>
          <a:xfrm>
            <a:off x="7381805" y="2495871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iamond 229">
            <a:extLst>
              <a:ext uri="{FF2B5EF4-FFF2-40B4-BE49-F238E27FC236}">
                <a16:creationId xmlns:a16="http://schemas.microsoft.com/office/drawing/2014/main" id="{3B5AAA9D-0B9A-354C-91FF-CE916CBDAFFC}"/>
              </a:ext>
            </a:extLst>
          </p:cNvPr>
          <p:cNvSpPr/>
          <p:nvPr/>
        </p:nvSpPr>
        <p:spPr>
          <a:xfrm>
            <a:off x="10180139" y="2494070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BCE4272-3B9F-214D-925E-7E67C7347446}"/>
              </a:ext>
            </a:extLst>
          </p:cNvPr>
          <p:cNvSpPr txBox="1"/>
          <p:nvPr/>
        </p:nvSpPr>
        <p:spPr>
          <a:xfrm>
            <a:off x="586046" y="4099599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6B9B02F-BD27-DB41-8BEE-72D946401979}"/>
              </a:ext>
            </a:extLst>
          </p:cNvPr>
          <p:cNvSpPr txBox="1"/>
          <p:nvPr/>
        </p:nvSpPr>
        <p:spPr>
          <a:xfrm>
            <a:off x="2051254" y="4802563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cred_level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442C8E9-4DBF-904B-B2F8-1D951E0C040C}"/>
              </a:ext>
            </a:extLst>
          </p:cNvPr>
          <p:cNvSpPr txBox="1"/>
          <p:nvPr/>
        </p:nvSpPr>
        <p:spPr>
          <a:xfrm>
            <a:off x="2422729" y="4098473"/>
            <a:ext cx="979755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bf_type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499D10-4568-E644-ADEB-563F95B92BB3}"/>
              </a:ext>
            </a:extLst>
          </p:cNvPr>
          <p:cNvSpPr txBox="1"/>
          <p:nvPr/>
        </p:nvSpPr>
        <p:spPr>
          <a:xfrm>
            <a:off x="1451951" y="5141664"/>
            <a:ext cx="1178528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$estimates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D29AFB6-4FD0-3747-BA11-DDF0775C186B}"/>
              </a:ext>
            </a:extLst>
          </p:cNvPr>
          <p:cNvSpPr txBox="1"/>
          <p:nvPr/>
        </p:nvSpPr>
        <p:spPr>
          <a:xfrm>
            <a:off x="10843267" y="4386927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$niter</a:t>
            </a: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6A63EF4A-A841-4F46-AC38-2ADC748464BE}"/>
              </a:ext>
            </a:extLst>
          </p:cNvPr>
          <p:cNvSpPr/>
          <p:nvPr/>
        </p:nvSpPr>
        <p:spPr>
          <a:xfrm>
            <a:off x="9872035" y="3727594"/>
            <a:ext cx="283262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5D8961C-7DC6-0F4E-AE20-4E59E70DA821}"/>
              </a:ext>
            </a:extLst>
          </p:cNvPr>
          <p:cNvSpPr txBox="1"/>
          <p:nvPr/>
        </p:nvSpPr>
        <p:spPr>
          <a:xfrm>
            <a:off x="10025113" y="4369157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$eval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7E96E20-8CB1-A141-B750-02CF1C6E4F7B}"/>
              </a:ext>
            </a:extLst>
          </p:cNvPr>
          <p:cNvSpPr txBox="1"/>
          <p:nvPr/>
        </p:nvSpPr>
        <p:spPr>
          <a:xfrm>
            <a:off x="10052282" y="4757265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297FBA3-2B29-1540-9DDE-D46F6AC321A5}"/>
              </a:ext>
            </a:extLst>
          </p:cNvPr>
          <p:cNvSpPr txBox="1"/>
          <p:nvPr/>
        </p:nvSpPr>
        <p:spPr>
          <a:xfrm>
            <a:off x="11742226" y="4392329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logml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B2699B5-7D4A-764B-82AE-A83B01ABB0AC}"/>
              </a:ext>
            </a:extLst>
          </p:cNvPr>
          <p:cNvSpPr txBox="1"/>
          <p:nvPr/>
        </p:nvSpPr>
        <p:spPr>
          <a:xfrm>
            <a:off x="10745336" y="4753122"/>
            <a:ext cx="1675459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error_measures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162171C2-56DF-7546-9CD5-2C5E75FA2D96}"/>
              </a:ext>
            </a:extLst>
          </p:cNvPr>
          <p:cNvSpPr/>
          <p:nvPr/>
        </p:nvSpPr>
        <p:spPr>
          <a:xfrm>
            <a:off x="4167713" y="3727594"/>
            <a:ext cx="2881486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CD3999A-8D6A-BB4A-AE4C-4DE261228E6F}"/>
              </a:ext>
            </a:extLst>
          </p:cNvPr>
          <p:cNvSpPr txBox="1"/>
          <p:nvPr/>
        </p:nvSpPr>
        <p:spPr>
          <a:xfrm>
            <a:off x="4779189" y="4763173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bf_ineq_table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B9B1547-D89E-3C4E-AA82-61F21B5F7A7A}"/>
              </a:ext>
            </a:extLst>
          </p:cNvPr>
          <p:cNvSpPr txBox="1"/>
          <p:nvPr/>
        </p:nvSpPr>
        <p:spPr>
          <a:xfrm>
            <a:off x="4217125" y="4415590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bf_table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ounded Rectangle 288">
            <a:extLst>
              <a:ext uri="{FF2B5EF4-FFF2-40B4-BE49-F238E27FC236}">
                <a16:creationId xmlns:a16="http://schemas.microsoft.com/office/drawing/2014/main" id="{225F7C80-BFA2-684D-A758-D53257681F57}"/>
              </a:ext>
            </a:extLst>
          </p:cNvPr>
          <p:cNvSpPr/>
          <p:nvPr/>
        </p:nvSpPr>
        <p:spPr>
          <a:xfrm>
            <a:off x="7483865" y="3700266"/>
            <a:ext cx="2022163" cy="140861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920231F-F203-004C-A606-5D94250796D9}"/>
              </a:ext>
            </a:extLst>
          </p:cNvPr>
          <p:cNvSpPr txBox="1"/>
          <p:nvPr/>
        </p:nvSpPr>
        <p:spPr>
          <a:xfrm>
            <a:off x="7717811" y="4716966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post_samples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9F61C17-1701-BB4D-BBD5-F97173A399E4}"/>
              </a:ext>
            </a:extLst>
          </p:cNvPr>
          <p:cNvSpPr txBox="1"/>
          <p:nvPr/>
        </p:nvSpPr>
        <p:spPr>
          <a:xfrm>
            <a:off x="7726566" y="4387587"/>
            <a:ext cx="157607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prior_samples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26EE440-A387-D14B-B0B7-CBA2C0397A82}"/>
              </a:ext>
            </a:extLst>
          </p:cNvPr>
          <p:cNvCxnSpPr>
            <a:cxnSpLocks/>
            <a:stCxn id="228" idx="2"/>
            <a:endCxn id="283" idx="0"/>
          </p:cNvCxnSpPr>
          <p:nvPr/>
        </p:nvCxnSpPr>
        <p:spPr>
          <a:xfrm>
            <a:off x="5607298" y="3401696"/>
            <a:ext cx="1158" cy="325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69E612E-4C1B-DA45-8A60-1CE57624F37E}"/>
              </a:ext>
            </a:extLst>
          </p:cNvPr>
          <p:cNvCxnSpPr>
            <a:cxnSpLocks/>
            <a:stCxn id="229" idx="2"/>
            <a:endCxn id="289" idx="0"/>
          </p:cNvCxnSpPr>
          <p:nvPr/>
        </p:nvCxnSpPr>
        <p:spPr>
          <a:xfrm>
            <a:off x="8481788" y="3401696"/>
            <a:ext cx="13159" cy="298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597EB0-75FE-E841-8D38-34F309CC7906}"/>
              </a:ext>
            </a:extLst>
          </p:cNvPr>
          <p:cNvCxnSpPr>
            <a:cxnSpLocks/>
            <a:stCxn id="136" idx="3"/>
            <a:endCxn id="82" idx="1"/>
          </p:cNvCxnSpPr>
          <p:nvPr/>
        </p:nvCxnSpPr>
        <p:spPr>
          <a:xfrm>
            <a:off x="3097774" y="6260968"/>
            <a:ext cx="887729" cy="3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B2D1BB5-0925-F54A-8295-D562157B84E3}"/>
              </a:ext>
            </a:extLst>
          </p:cNvPr>
          <p:cNvSpPr/>
          <p:nvPr/>
        </p:nvSpPr>
        <p:spPr>
          <a:xfrm>
            <a:off x="3985503" y="5275549"/>
            <a:ext cx="3280859" cy="19775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FB4C1AD5-9740-DB46-8F0F-6D11948B6F7D}"/>
              </a:ext>
            </a:extLst>
          </p:cNvPr>
          <p:cNvSpPr/>
          <p:nvPr/>
        </p:nvSpPr>
        <p:spPr>
          <a:xfrm>
            <a:off x="897808" y="5808055"/>
            <a:ext cx="2199966" cy="905825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AEAAFF-88F8-814C-B741-D09DEC405A29}"/>
              </a:ext>
            </a:extLst>
          </p:cNvPr>
          <p:cNvSpPr txBox="1"/>
          <p:nvPr/>
        </p:nvSpPr>
        <p:spPr>
          <a:xfrm>
            <a:off x="1100049" y="69092"/>
            <a:ext cx="25786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Basic Arguments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F728D7-121B-2C4A-AF5E-552905A49DF0}"/>
              </a:ext>
            </a:extLst>
          </p:cNvPr>
          <p:cNvSpPr txBox="1"/>
          <p:nvPr/>
        </p:nvSpPr>
        <p:spPr>
          <a:xfrm>
            <a:off x="1504970" y="4445266"/>
            <a:ext cx="681597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CF925A-283E-164C-A6A5-62F7A4DE47B2}"/>
              </a:ext>
            </a:extLst>
          </p:cNvPr>
          <p:cNvSpPr txBox="1"/>
          <p:nvPr/>
        </p:nvSpPr>
        <p:spPr>
          <a:xfrm>
            <a:off x="670968" y="4445266"/>
            <a:ext cx="780983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$prior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1C41C1-30DE-4648-9596-9A66FFEF687E}"/>
              </a:ext>
            </a:extLst>
          </p:cNvPr>
          <p:cNvSpPr txBox="1"/>
          <p:nvPr/>
        </p:nvSpPr>
        <p:spPr>
          <a:xfrm>
            <a:off x="686208" y="4798812"/>
            <a:ext cx="1277914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nr_inequal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2E5CA1-CF25-0943-B1A0-473C999D3B84}"/>
              </a:ext>
            </a:extLst>
          </p:cNvPr>
          <p:cNvSpPr txBox="1"/>
          <p:nvPr/>
        </p:nvSpPr>
        <p:spPr>
          <a:xfrm>
            <a:off x="2237100" y="4444766"/>
            <a:ext cx="1079142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nr_equal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ECCEC3-157B-844F-9AB5-A46E8A10DA4F}"/>
              </a:ext>
            </a:extLst>
          </p:cNvPr>
          <p:cNvSpPr txBox="1"/>
          <p:nvPr/>
        </p:nvSpPr>
        <p:spPr>
          <a:xfrm>
            <a:off x="5323986" y="4415590"/>
            <a:ext cx="1675459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error_measures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6C3FF9-D5EB-8341-8E3D-859421B4E4A0}"/>
              </a:ext>
            </a:extLst>
          </p:cNvPr>
          <p:cNvSpPr txBox="1"/>
          <p:nvPr/>
        </p:nvSpPr>
        <p:spPr>
          <a:xfrm>
            <a:off x="1778734" y="4101392"/>
            <a:ext cx="582211" cy="29238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$re2</a:t>
            </a:r>
          </a:p>
        </p:txBody>
      </p:sp>
    </p:spTree>
    <p:extLst>
      <p:ext uri="{BB962C8B-B14F-4D97-AF65-F5344CB8AC3E}">
        <p14:creationId xmlns:p14="http://schemas.microsoft.com/office/powerpoint/2010/main" val="336816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154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Sara</dc:creator>
  <cp:lastModifiedBy>Alex Sara</cp:lastModifiedBy>
  <cp:revision>43</cp:revision>
  <dcterms:created xsi:type="dcterms:W3CDTF">2020-08-24T13:23:40Z</dcterms:created>
  <dcterms:modified xsi:type="dcterms:W3CDTF">2021-02-18T09:42:09Z</dcterms:modified>
</cp:coreProperties>
</file>