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76" r:id="rId4"/>
    <p:sldMasterId id="2147483877" r:id="rId5"/>
    <p:sldMasterId id="2147483878" r:id="rId6"/>
    <p:sldMasterId id="2147483879" r:id="rId7"/>
    <p:sldMasterId id="2147483880" r:id="rId8"/>
    <p:sldMasterId id="2147483881" r:id="rId9"/>
    <p:sldMasterId id="2147483882" r:id="rId10"/>
    <p:sldMasterId id="2147483883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y="5143500" cx="9144000"/>
  <p:notesSz cx="6858000" cy="9144000"/>
  <p:embeddedFontLst>
    <p:embeddedFont>
      <p:font typeface="Chakra Petch Medium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Fira Code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font" Target="fonts/ChakraPetchMedium-regular.fntdata"/><Relationship Id="rId21" Type="http://schemas.openxmlformats.org/officeDocument/2006/relationships/slide" Target="slides/slide9.xml"/><Relationship Id="rId24" Type="http://schemas.openxmlformats.org/officeDocument/2006/relationships/font" Target="fonts/ChakraPetchMedium-italic.fntdata"/><Relationship Id="rId23" Type="http://schemas.openxmlformats.org/officeDocument/2006/relationships/font" Target="fonts/ChakraPetchMedium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BebasNeue-regular.fntdata"/><Relationship Id="rId25" Type="http://schemas.openxmlformats.org/officeDocument/2006/relationships/font" Target="fonts/ChakraPetchMedium-boldItalic.fntdata"/><Relationship Id="rId28" Type="http://schemas.openxmlformats.org/officeDocument/2006/relationships/font" Target="fonts/FiraCode-bold.fntdata"/><Relationship Id="rId27" Type="http://schemas.openxmlformats.org/officeDocument/2006/relationships/font" Target="fonts/FiraCod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0" name="Shape 4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1" name="Google Shape;4601;g1b111548f0d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2" name="Google Shape;4602;g1b111548f0d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2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g1b111548f0d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4" name="Google Shape;4634;g1b111548f0d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2" name="Shape 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3" name="Google Shape;4683;g1b111548f0d_0_4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4" name="Google Shape;4684;g1b111548f0d_0_4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5" name="Shape 4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Google Shape;4716;g1b111548f0d_0_5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7" name="Google Shape;4717;g1b111548f0d_0_5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2" name="Shape 4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3" name="Google Shape;4723;g1b111548f0d_0_5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4" name="Google Shape;4724;g1b111548f0d_0_5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6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7" name="Google Shape;4757;g1b111548f0d_0_6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8" name="Google Shape;4758;g1b111548f0d_0_6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3" name="Shape 4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4" name="Google Shape;4764;g1b111548f0d_0_8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5" name="Google Shape;4765;g1b111548f0d_0_8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1b111548f0d_0_9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1b111548f0d_0_9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5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Google Shape;4866;g1b111548f0d_0_10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7" name="Google Shape;4867;g1b111548f0d_0_10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1" name="Google Shape;1891;p10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92" name="Google Shape;1892;p10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3" name="Google Shape;1893;p10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4" name="Google Shape;1894;p10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5" name="Google Shape;1895;p10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6" name="Google Shape;1896;p10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7" name="Google Shape;1897;p10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8" name="Google Shape;1898;p10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99" name="Google Shape;1899;p10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0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01" name="Google Shape;1901;p10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2" name="Google Shape;1902;p104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03" name="Google Shape;1903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04" name="Google Shape;1904;p10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05" name="Google Shape;1905;p10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6" name="Google Shape;1906;p10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07" name="Google Shape;1907;p10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10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oogle Shape;1910;p10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11" name="Google Shape;1911;p10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10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10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4" name="Google Shape;1914;p10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5" name="Google Shape;1915;p10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16" name="Google Shape;1916;p10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7" name="Google Shape;1917;p10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18" name="Google Shape;1918;p10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0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0" name="Google Shape;1920;p10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1" name="Google Shape;1921;p10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22" name="Google Shape;1922;p10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3" name="Google Shape;1923;p10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24" name="Google Shape;1924;p10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10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26" name="Google Shape;1926;p105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927" name="Google Shape;1927;p105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928" name="Google Shape;1928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10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31" name="Google Shape;1931;p10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2" name="Google Shape;1932;p10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3" name="Google Shape;1933;p10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4" name="Google Shape;1934;p10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5" name="Google Shape;1935;p10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6" name="Google Shape;1936;p10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7" name="Google Shape;1937;p10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38" name="Google Shape;1938;p10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0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40" name="Google Shape;1940;p10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41" name="Google Shape;1941;p10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2" name="Google Shape;1942;p10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3" name="Google Shape;1943;p10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44" name="Google Shape;1944;p10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10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6" name="Google Shape;1946;p106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47" name="Google Shape;1947;p106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48" name="Google Shape;1948;p106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0" name="Google Shape;1950;p10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51" name="Google Shape;1951;p10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2" name="Google Shape;1952;p10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Google Shape;1953;p10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4" name="Google Shape;1954;p10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10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6" name="Google Shape;1956;p10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10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58" name="Google Shape;1958;p10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07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0" name="Google Shape;1960;p10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1" name="Google Shape;1961;p107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2" name="Google Shape;1962;p107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1963" name="Google Shape;1963;p107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07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07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07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07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07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07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07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07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07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07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07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07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07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07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07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07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07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07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07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07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07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07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7" name="Google Shape;1987;p10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88" name="Google Shape;1988;p10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10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0" name="Google Shape;1990;p10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10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2" name="Google Shape;1992;p10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93" name="Google Shape;1993;p10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4" name="Google Shape;1994;p10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95" name="Google Shape;1995;p10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08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97" name="Google Shape;1997;p10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8" name="Google Shape;1998;p108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108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4" name="Google Shape;2004;p1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05" name="Google Shape;2005;p1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6" name="Google Shape;2006;p1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7" name="Google Shape;2007;p1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8" name="Google Shape;2008;p1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9" name="Google Shape;2009;p1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0" name="Google Shape;2010;p1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1" name="Google Shape;2011;p1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12" name="Google Shape;2012;p1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14" name="Google Shape;2014;p1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5" name="Google Shape;2015;p1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16" name="Google Shape;2016;p1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7" name="Google Shape;2017;p1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18" name="Google Shape;2018;p1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1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0" name="Google Shape;2020;p110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21" name="Google Shape;2021;p110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2" name="Google Shape;2022;p110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2024;p1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25" name="Google Shape;2025;p1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6" name="Google Shape;2026;p1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7" name="Google Shape;2027;p1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8" name="Google Shape;2028;p1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9" name="Google Shape;2029;p1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0" name="Google Shape;2030;p1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1" name="Google Shape;2031;p1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32" name="Google Shape;2032;p1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34" name="Google Shape;2034;p1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5" name="Google Shape;2035;p1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36" name="Google Shape;2036;p1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7" name="Google Shape;2037;p1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38" name="Google Shape;2038;p1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1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40" name="Google Shape;2040;p111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1" name="Google Shape;2041;p111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2" name="Google Shape;2042;p111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11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45" name="Google Shape;2045;p11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11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7" name="Google Shape;2047;p11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8" name="Google Shape;2048;p11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9" name="Google Shape;2049;p11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0" name="Google Shape;2050;p11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1" name="Google Shape;2051;p11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52" name="Google Shape;2052;p11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1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54" name="Google Shape;2054;p11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5" name="Google Shape;2055;p11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56" name="Google Shape;2056;p11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7" name="Google Shape;2057;p11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58" name="Google Shape;2058;p11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1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0" name="Google Shape;2060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1" name="Google Shape;2061;p11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3" name="Google Shape;2063;p1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64" name="Google Shape;2064;p1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1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1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1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1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69" name="Google Shape;2069;p1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0" name="Google Shape;2070;p1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71" name="Google Shape;2071;p1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73" name="Google Shape;2073;p1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4" name="Google Shape;2074;p1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75" name="Google Shape;2075;p1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6" name="Google Shape;2076;p1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77" name="Google Shape;2077;p1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9" name="Google Shape;2079;p113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0" name="Google Shape;2080;p113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1" name="Google Shape;2081;p113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2" name="Google Shape;2082;p113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3" name="Google Shape;2083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5" name="Google Shape;2085;p1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86" name="Google Shape;2086;p1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7" name="Google Shape;2087;p1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8" name="Google Shape;2088;p1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1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1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1" name="Google Shape;2091;p1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2" name="Google Shape;2092;p1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93" name="Google Shape;2093;p1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5" name="Google Shape;2095;p1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6" name="Google Shape;2096;p1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97" name="Google Shape;2097;p1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8" name="Google Shape;2098;p1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99" name="Google Shape;2099;p1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1" name="Google Shape;2101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3" name="Google Shape;2103;p1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04" name="Google Shape;2104;p1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5" name="Google Shape;2105;p1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6" name="Google Shape;2106;p1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7" name="Google Shape;2107;p1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8" name="Google Shape;2108;p1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9" name="Google Shape;2109;p1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0" name="Google Shape;2110;p1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11" name="Google Shape;2111;p1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13" name="Google Shape;2113;p1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4" name="Google Shape;2114;p1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15" name="Google Shape;2115;p1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6" name="Google Shape;2116;p1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17" name="Google Shape;2117;p1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1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9" name="Google Shape;2119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0" name="Google Shape;2120;p115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2" name="Google Shape;2122;p1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23" name="Google Shape;2123;p1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4" name="Google Shape;2124;p1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5" name="Google Shape;2125;p1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6" name="Google Shape;2126;p1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7" name="Google Shape;2127;p1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8" name="Google Shape;2128;p1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9" name="Google Shape;2129;p1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30" name="Google Shape;2130;p1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32" name="Google Shape;2132;p1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3" name="Google Shape;2133;p1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34" name="Google Shape;2134;p1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5" name="Google Shape;2135;p1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36" name="Google Shape;2136;p1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1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8" name="Google Shape;2138;p116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" name="Google Shape;2140;p1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41" name="Google Shape;2141;p1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1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1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1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5" name="Google Shape;2145;p1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46" name="Google Shape;2146;p1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7" name="Google Shape;2147;p1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48" name="Google Shape;2148;p1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50" name="Google Shape;2150;p1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1" name="Google Shape;2151;p1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52" name="Google Shape;2152;p1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3" name="Google Shape;2153;p1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54" name="Google Shape;2154;p1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1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56" name="Google Shape;2156;p117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7" name="Google Shape;2157;p117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9" name="Google Shape;2159;p1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60" name="Google Shape;2160;p1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1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2" name="Google Shape;2162;p1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3" name="Google Shape;2163;p1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4" name="Google Shape;2164;p1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5" name="Google Shape;2165;p1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6" name="Google Shape;2166;p1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67" name="Google Shape;2167;p1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9" name="Google Shape;2169;p1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0" name="Google Shape;2170;p1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71" name="Google Shape;2171;p1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2" name="Google Shape;2172;p1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73" name="Google Shape;2173;p1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1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5" name="Google Shape;2175;p118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7" name="Google Shape;2177;p1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78" name="Google Shape;2178;p1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9" name="Google Shape;2179;p1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0" name="Google Shape;2180;p1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Google Shape;2181;p1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2" name="Google Shape;2182;p1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83" name="Google Shape;2183;p1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4" name="Google Shape;2184;p1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85" name="Google Shape;2185;p1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7" name="Google Shape;2187;p1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8" name="Google Shape;2188;p1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89" name="Google Shape;2189;p1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0" name="Google Shape;2190;p1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91" name="Google Shape;2191;p1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1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3" name="Google Shape;2193;p119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94" name="Google Shape;2194;p119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" name="Google Shape;2197;p1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98" name="Google Shape;2198;p1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9" name="Google Shape;2199;p1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0" name="Google Shape;2200;p1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1" name="Google Shape;2201;p1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2" name="Google Shape;2202;p1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3" name="Google Shape;2203;p1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4" name="Google Shape;2204;p1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05" name="Google Shape;2205;p1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07" name="Google Shape;2207;p1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08" name="Google Shape;2208;p1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09" name="Google Shape;2209;p1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0" name="Google Shape;2210;p1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11" name="Google Shape;2211;p1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1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13" name="Google Shape;2213;p121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14" name="Google Shape;2214;p121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5" name="Google Shape;2215;p121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121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17" name="Google Shape;2217;p121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8" name="Google Shape;2218;p121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9" name="Google Shape;2219;p121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0" name="Google Shape;2220;p121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1" name="Google Shape;2221;p121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2" name="Google Shape;2222;p121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3" name="Google Shape;2223;p121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4" name="Google Shape;2224;p121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5" name="Google Shape;2225;p121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6" name="Google Shape;2226;p121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7" name="Google Shape;2227;p121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9" name="Google Shape;2229;p1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30" name="Google Shape;2230;p1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1" name="Google Shape;2231;p1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2" name="Google Shape;2232;p1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3" name="Google Shape;2233;p1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1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35" name="Google Shape;2235;p1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6" name="Google Shape;2236;p1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37" name="Google Shape;2237;p1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39" name="Google Shape;2239;p1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0" name="Google Shape;2240;p1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41" name="Google Shape;2241;p1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2" name="Google Shape;2242;p1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43" name="Google Shape;2243;p1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1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5" name="Google Shape;2245;p122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6" name="Google Shape;2246;p122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1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49" name="Google Shape;2249;p1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0" name="Google Shape;2250;p1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1" name="Google Shape;2251;p1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2" name="Google Shape;2252;p1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3" name="Google Shape;2253;p1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4" name="Google Shape;2254;p1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5" name="Google Shape;2255;p1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56" name="Google Shape;2256;p1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58" name="Google Shape;2258;p1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59" name="Google Shape;2259;p1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60" name="Google Shape;2260;p1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1" name="Google Shape;2261;p1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62" name="Google Shape;2262;p1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1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64" name="Google Shape;2264;p123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5" name="Google Shape;2265;p123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" name="Google Shape;2267;p1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68" name="Google Shape;2268;p1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9" name="Google Shape;2269;p1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0" name="Google Shape;2270;p1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1" name="Google Shape;2271;p1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1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73" name="Google Shape;2273;p1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4" name="Google Shape;2274;p1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75" name="Google Shape;2275;p1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7" name="Google Shape;2277;p1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8" name="Google Shape;2278;p1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79" name="Google Shape;2279;p1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0" name="Google Shape;2280;p1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81" name="Google Shape;2281;p1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1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3" name="Google Shape;2283;p124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4" name="Google Shape;2284;p124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5" name="Google Shape;2285;p124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6" name="Google Shape;2286;p124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7" name="Google Shape;2287;p124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8" name="Google Shape;2288;p124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9" name="Google Shape;2289;p1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5" name="Google Shape;5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2" name="Google Shape;6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" name="Google Shape;6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6" name="Google Shape;6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" name="Google Shape;70;p14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4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1" name="Google Shape;2291;p1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92" name="Google Shape;2292;p1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3" name="Google Shape;2293;p1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4" name="Google Shape;2294;p1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5" name="Google Shape;2295;p1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6" name="Google Shape;2296;p1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97" name="Google Shape;2297;p1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8" name="Google Shape;2298;p1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99" name="Google Shape;2299;p1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01" name="Google Shape;2301;p1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02" name="Google Shape;2302;p1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03" name="Google Shape;2303;p1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4" name="Google Shape;2304;p1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05" name="Google Shape;2305;p1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07" name="Google Shape;2307;p125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8" name="Google Shape;2308;p125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9" name="Google Shape;2309;p125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0" name="Google Shape;2310;p125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1" name="Google Shape;2311;p125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2" name="Google Shape;2312;p125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3" name="Google Shape;2313;p1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5" name="Google Shape;2315;p1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16" name="Google Shape;2316;p1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Google Shape;2317;p1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8" name="Google Shape;2318;p1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9" name="Google Shape;2319;p1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Google Shape;2320;p1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21" name="Google Shape;2321;p1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2" name="Google Shape;2322;p1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23" name="Google Shape;2323;p1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25" name="Google Shape;2325;p1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6" name="Google Shape;2326;p1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27" name="Google Shape;2327;p1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1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29" name="Google Shape;2329;p1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1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1" name="Google Shape;2331;p126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2" name="Google Shape;2332;p126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3" name="Google Shape;2333;p126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4" name="Google Shape;2334;p126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5" name="Google Shape;2335;p126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6" name="Google Shape;2336;p126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7" name="Google Shape;2337;p126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8" name="Google Shape;2338;p126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9" name="Google Shape;2339;p1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1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42" name="Google Shape;2342;p1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3" name="Google Shape;2343;p1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4" name="Google Shape;2344;p1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5" name="Google Shape;2345;p1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6" name="Google Shape;2346;p1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47" name="Google Shape;2347;p1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8" name="Google Shape;2348;p1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49" name="Google Shape;2349;p1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1" name="Google Shape;2351;p1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2" name="Google Shape;2352;p1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53" name="Google Shape;2353;p1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4" name="Google Shape;2354;p1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55" name="Google Shape;2355;p1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1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7" name="Google Shape;2357;p127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8" name="Google Shape;2358;p127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9" name="Google Shape;2359;p127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0" name="Google Shape;2360;p127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1" name="Google Shape;2361;p127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2" name="Google Shape;2362;p127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3" name="Google Shape;2363;p127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4" name="Google Shape;2364;p127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5" name="Google Shape;2365;p127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6" name="Google Shape;2366;p127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7" name="Google Shape;2367;p127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8" name="Google Shape;2368;p127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9" name="Google Shape;2369;p12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1" name="Google Shape;2371;p1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72" name="Google Shape;2372;p1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3" name="Google Shape;2373;p1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4" name="Google Shape;2374;p1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5" name="Google Shape;2375;p1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6" name="Google Shape;2376;p1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7" name="Google Shape;2377;p1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8" name="Google Shape;2378;p1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79" name="Google Shape;2379;p1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1" name="Google Shape;2381;p1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2" name="Google Shape;2382;p1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83" name="Google Shape;2383;p1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4" name="Google Shape;2384;p1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85" name="Google Shape;2385;p1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87" name="Google Shape;2387;p128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88" name="Google Shape;2388;p128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9" name="Google Shape;2389;p128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0" name="Google Shape;2390;p128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1" name="Google Shape;2391;p128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2" name="Google Shape;2392;p128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4" name="Google Shape;2394;p1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95" name="Google Shape;2395;p1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6" name="Google Shape;2396;p1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7" name="Google Shape;2397;p1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8" name="Google Shape;2398;p1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9" name="Google Shape;2399;p1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0" name="Google Shape;2400;p1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1" name="Google Shape;2401;p1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02" name="Google Shape;2402;p1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04" name="Google Shape;2404;p1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05" name="Google Shape;2405;p1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06" name="Google Shape;2406;p1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7" name="Google Shape;2407;p1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08" name="Google Shape;2408;p1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1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10" name="Google Shape;2410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1" name="Google Shape;2411;p129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412" name="Google Shape;2412;p129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13" name="Google Shape;2413;p129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414" name="Google Shape;2414;p129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15" name="Google Shape;2415;p129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416" name="Google Shape;2416;p129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17" name="Google Shape;2417;p129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18" name="Google Shape;2418;p129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19" name="Google Shape;2419;p129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1" name="Google Shape;2421;p1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22" name="Google Shape;2422;p1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3" name="Google Shape;2423;p1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4" name="Google Shape;2424;p1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5" name="Google Shape;2425;p1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6" name="Google Shape;2426;p1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27" name="Google Shape;2427;p1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8" name="Google Shape;2428;p1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9" name="Google Shape;2429;p1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31" name="Google Shape;2431;p1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2" name="Google Shape;2432;p1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33" name="Google Shape;2433;p1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4" name="Google Shape;2434;p1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35" name="Google Shape;2435;p1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1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7" name="Google Shape;2437;p130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38" name="Google Shape;2438;p130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39" name="Google Shape;2439;p130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" name="Google Shape;2441;p1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42" name="Google Shape;2442;p1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3" name="Google Shape;2443;p1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4" name="Google Shape;2444;p1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5" name="Google Shape;2445;p1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6" name="Google Shape;2446;p1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7" name="Google Shape;2447;p1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8" name="Google Shape;2448;p1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49" name="Google Shape;2449;p1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3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51" name="Google Shape;2451;p1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2" name="Google Shape;2452;p13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53" name="Google Shape;2453;p13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4" name="Google Shape;2454;p13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55" name="Google Shape;2455;p13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13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57" name="Google Shape;2457;p131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58" name="Google Shape;2458;p131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9" name="Google Shape;2459;p131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132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62" name="Google Shape;2462;p132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2463" name="Google Shape;2463;p1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64" name="Google Shape;2464;p1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5" name="Google Shape;2465;p1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6" name="Google Shape;2466;p1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7" name="Google Shape;2467;p1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8" name="Google Shape;2468;p1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9" name="Google Shape;2469;p1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0" name="Google Shape;2470;p1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71" name="Google Shape;2471;p1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3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73" name="Google Shape;2473;p1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4" name="Google Shape;2474;p13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75" name="Google Shape;2475;p13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6" name="Google Shape;2476;p13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77" name="Google Shape;2477;p13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13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79" name="Google Shape;2479;p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0" name="Google Shape;2480;p132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1" name="Google Shape;2481;p132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3" name="Google Shape;2483;p13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84" name="Google Shape;2484;p13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5" name="Google Shape;2485;p13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6" name="Google Shape;2486;p13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7" name="Google Shape;2487;p13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13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89" name="Google Shape;2489;p13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0" name="Google Shape;2490;p13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91" name="Google Shape;2491;p13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3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93" name="Google Shape;2493;p13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94" name="Google Shape;2494;p13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95" name="Google Shape;2495;p13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6" name="Google Shape;2496;p13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97" name="Google Shape;2497;p13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13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9" name="Google Shape;2499;p133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00" name="Google Shape;2500;p133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01" name="Google Shape;2501;p133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13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04" name="Google Shape;2504;p13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5" name="Google Shape;2505;p13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6" name="Google Shape;2506;p13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7" name="Google Shape;2507;p13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8" name="Google Shape;2508;p13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9" name="Google Shape;2509;p13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0" name="Google Shape;2510;p13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11" name="Google Shape;2511;p13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3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13" name="Google Shape;2513;p13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4" name="Google Shape;2514;p13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15" name="Google Shape;2515;p13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6" name="Google Shape;2516;p13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17" name="Google Shape;2517;p13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13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9" name="Google Shape;2519;p134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20" name="Google Shape;2520;p134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5" name="Google Shape;75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" name="Google Shape;80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2" name="Google Shape;82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" name="Google Shape;84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" name="Google Shape;85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6" name="Google Shape;86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" name="Google Shape;90;p15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2" name="Google Shape;2522;p13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23" name="Google Shape;2523;p13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4" name="Google Shape;2524;p13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5" name="Google Shape;2525;p13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6" name="Google Shape;2526;p13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7" name="Google Shape;2527;p13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28" name="Google Shape;2528;p13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9" name="Google Shape;2529;p13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30" name="Google Shape;2530;p13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3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32" name="Google Shape;2532;p13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3" name="Google Shape;2533;p13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34" name="Google Shape;2534;p13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5" name="Google Shape;2535;p13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36" name="Google Shape;2536;p13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13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8" name="Google Shape;2538;p135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39" name="Google Shape;2539;p1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Google Shape;2541;p13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2" name="Google Shape;2542;p13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3" name="Google Shape;2543;p13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4" name="Google Shape;2544;p13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5" name="Google Shape;2545;p13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6" name="Google Shape;2546;p13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47" name="Google Shape;2547;p13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8" name="Google Shape;2548;p13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49" name="Google Shape;2549;p13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3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1" name="Google Shape;2551;p13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2" name="Google Shape;2552;p136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53" name="Google Shape;2553;p1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54" name="Google Shape;2554;p13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55" name="Google Shape;2555;p13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6" name="Google Shape;2556;p13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57" name="Google Shape;2557;p13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13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" name="Google Shape;2560;p13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61" name="Google Shape;2561;p13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Google Shape;2562;p13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3" name="Google Shape;2563;p13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4" name="Google Shape;2564;p13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5" name="Google Shape;2565;p13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6" name="Google Shape;2566;p13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7" name="Google Shape;2567;p13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68" name="Google Shape;2568;p13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3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0" name="Google Shape;2570;p13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1" name="Google Shape;2571;p13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72" name="Google Shape;2572;p13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3" name="Google Shape;2573;p13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74" name="Google Shape;2574;p13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13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76" name="Google Shape;2576;p137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2577" name="Google Shape;2577;p137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2578" name="Google Shape;2578;p1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" name="Google Shape;2580;p13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81" name="Google Shape;2581;p13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2" name="Google Shape;2582;p13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3" name="Google Shape;2583;p13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Google Shape;2584;p13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5" name="Google Shape;2585;p13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6" name="Google Shape;2586;p13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7" name="Google Shape;2587;p13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88" name="Google Shape;2588;p13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3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90" name="Google Shape;2590;p13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1" name="Google Shape;2591;p13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92" name="Google Shape;2592;p13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3" name="Google Shape;2593;p13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94" name="Google Shape;2594;p13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13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96" name="Google Shape;2596;p138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7" name="Google Shape;2597;p138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98" name="Google Shape;2598;p138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" name="Google Shape;2600;p13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01" name="Google Shape;2601;p13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2" name="Google Shape;2602;p13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3" name="Google Shape;2603;p13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4" name="Google Shape;2604;p13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5" name="Google Shape;2605;p13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06" name="Google Shape;2606;p13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7" name="Google Shape;2607;p13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08" name="Google Shape;2608;p13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39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10" name="Google Shape;2610;p13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1" name="Google Shape;2611;p139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2" name="Google Shape;2612;p139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2613" name="Google Shape;2613;p139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39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39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39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39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39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39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39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39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39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39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39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39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39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39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39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39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39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39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39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39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39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39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7" name="Google Shape;2637;p14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38" name="Google Shape;2638;p14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9" name="Google Shape;2639;p14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0" name="Google Shape;2640;p14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1" name="Google Shape;2641;p14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2" name="Google Shape;2642;p14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3" name="Google Shape;2643;p14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4" name="Google Shape;2644;p14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45" name="Google Shape;2645;p14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40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47" name="Google Shape;2647;p14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8" name="Google Shape;2648;p140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140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4" name="Google Shape;2654;p14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55" name="Google Shape;2655;p14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6" name="Google Shape;2656;p14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7" name="Google Shape;2657;p14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8" name="Google Shape;2658;p14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9" name="Google Shape;2659;p14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60" name="Google Shape;2660;p14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1" name="Google Shape;2661;p14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62" name="Google Shape;2662;p14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4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64" name="Google Shape;2664;p14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5" name="Google Shape;2665;p14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66" name="Google Shape;2666;p14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7" name="Google Shape;2667;p14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68" name="Google Shape;2668;p14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14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70" name="Google Shape;2670;p14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71" name="Google Shape;2671;p14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2" name="Google Shape;2672;p14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4" name="Google Shape;2674;p14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75" name="Google Shape;2675;p14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6" name="Google Shape;2676;p14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7" name="Google Shape;2677;p14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8" name="Google Shape;2678;p14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9" name="Google Shape;2679;p14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80" name="Google Shape;2680;p14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1" name="Google Shape;2681;p14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82" name="Google Shape;2682;p14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4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84" name="Google Shape;2684;p14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85" name="Google Shape;2685;p14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86" name="Google Shape;2686;p14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7" name="Google Shape;2687;p14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88" name="Google Shape;2688;p14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14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0" name="Google Shape;2690;p143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91" name="Google Shape;2691;p143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92" name="Google Shape;2692;p143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4" name="Google Shape;2694;p14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95" name="Google Shape;2695;p14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6" name="Google Shape;2696;p14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7" name="Google Shape;2697;p14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Google Shape;2698;p14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Google Shape;2699;p14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00" name="Google Shape;2700;p14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1" name="Google Shape;2701;p14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02" name="Google Shape;2702;p14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4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04" name="Google Shape;2704;p14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05" name="Google Shape;2705;p14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06" name="Google Shape;2706;p14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7" name="Google Shape;2707;p14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08" name="Google Shape;2708;p14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14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0" name="Google Shape;2710;p1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1" name="Google Shape;2711;p14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3" name="Google Shape;2713;p14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14" name="Google Shape;2714;p14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5" name="Google Shape;2715;p14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6" name="Google Shape;2716;p14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7" name="Google Shape;2717;p14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8" name="Google Shape;2718;p14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19" name="Google Shape;2719;p14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0" name="Google Shape;2720;p14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21" name="Google Shape;2721;p14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4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3" name="Google Shape;2723;p14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4" name="Google Shape;2724;p14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25" name="Google Shape;2725;p14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6" name="Google Shape;2726;p14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27" name="Google Shape;2727;p14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14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9" name="Google Shape;2729;p145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0" name="Google Shape;2730;p145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1" name="Google Shape;2731;p145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2" name="Google Shape;2732;p145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3" name="Google Shape;2733;p1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5" name="Google Shape;95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" name="Google Shape;100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2" name="Google Shape;102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" name="Google Shape;104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" name="Google Shape;105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6" name="Google Shape;106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5" name="Google Shape;2735;p14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6" name="Google Shape;2736;p14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7" name="Google Shape;2737;p14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8" name="Google Shape;2738;p14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9" name="Google Shape;2739;p14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0" name="Google Shape;2740;p14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1" name="Google Shape;2741;p14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2" name="Google Shape;2742;p14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43" name="Google Shape;2743;p14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4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45" name="Google Shape;2745;p14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46" name="Google Shape;2746;p14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47" name="Google Shape;2747;p14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8" name="Google Shape;2748;p14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49" name="Google Shape;2749;p14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14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1" name="Google Shape;2751;p1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3" name="Google Shape;2753;p14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54" name="Google Shape;2754;p14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5" name="Google Shape;2755;p14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Google Shape;2756;p14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7" name="Google Shape;2757;p14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8" name="Google Shape;2758;p14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59" name="Google Shape;2759;p14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0" name="Google Shape;2760;p14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61" name="Google Shape;2761;p14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4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63" name="Google Shape;2763;p14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64" name="Google Shape;2764;p14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65" name="Google Shape;2765;p14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6" name="Google Shape;2766;p14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67" name="Google Shape;2767;p14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14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9" name="Google Shape;2769;p1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0" name="Google Shape;2770;p14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2" name="Google Shape;2772;p14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73" name="Google Shape;2773;p14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4" name="Google Shape;2774;p14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5" name="Google Shape;2775;p14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14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7" name="Google Shape;2777;p14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78" name="Google Shape;2778;p14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9" name="Google Shape;2779;p14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80" name="Google Shape;2780;p14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4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82" name="Google Shape;2782;p14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83" name="Google Shape;2783;p14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84" name="Google Shape;2784;p14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5" name="Google Shape;2785;p14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86" name="Google Shape;2786;p14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14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88" name="Google Shape;2788;p14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0" name="Google Shape;2790;p14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91" name="Google Shape;2791;p14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2" name="Google Shape;2792;p14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3" name="Google Shape;2793;p14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14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5" name="Google Shape;2795;p14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6" name="Google Shape;2796;p14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7" name="Google Shape;2797;p14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98" name="Google Shape;2798;p14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4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0" name="Google Shape;2800;p14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1" name="Google Shape;2801;p14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02" name="Google Shape;2802;p14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3" name="Google Shape;2803;p14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04" name="Google Shape;2804;p14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14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06" name="Google Shape;2806;p14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7" name="Google Shape;2807;p14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9" name="Google Shape;2809;p15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10" name="Google Shape;2810;p15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1" name="Google Shape;2811;p15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2" name="Google Shape;2812;p15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3" name="Google Shape;2813;p15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4" name="Google Shape;2814;p15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15" name="Google Shape;2815;p15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6" name="Google Shape;2816;p15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17" name="Google Shape;2817;p15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5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19" name="Google Shape;2819;p15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20" name="Google Shape;2820;p15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21" name="Google Shape;2821;p15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2" name="Google Shape;2822;p15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23" name="Google Shape;2823;p15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15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25" name="Google Shape;2825;p15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7" name="Google Shape;2827;p15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28" name="Google Shape;2828;p15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9" name="Google Shape;2829;p15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0" name="Google Shape;2830;p15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1" name="Google Shape;2831;p15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2" name="Google Shape;2832;p15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3" name="Google Shape;2833;p15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4" name="Google Shape;2834;p15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35" name="Google Shape;2835;p15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5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37" name="Google Shape;2837;p15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8" name="Google Shape;2838;p15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39" name="Google Shape;2839;p15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0" name="Google Shape;2840;p15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41" name="Google Shape;2841;p15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15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43" name="Google Shape;2843;p15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44" name="Google Shape;2844;p15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7" name="Google Shape;2847;p15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48" name="Google Shape;2848;p15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9" name="Google Shape;2849;p15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0" name="Google Shape;2850;p15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15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Google Shape;2852;p15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3" name="Google Shape;2853;p15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4" name="Google Shape;2854;p15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55" name="Google Shape;2855;p15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5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57" name="Google Shape;2857;p15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58" name="Google Shape;2858;p15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59" name="Google Shape;2859;p15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0" name="Google Shape;2860;p15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1" name="Google Shape;2861;p15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15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3" name="Google Shape;2863;p15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64" name="Google Shape;2864;p153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5" name="Google Shape;2865;p15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6" name="Google Shape;2866;p15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67" name="Google Shape;2867;p153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8" name="Google Shape;2868;p15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9" name="Google Shape;2869;p15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70" name="Google Shape;2870;p153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1" name="Google Shape;2871;p15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2" name="Google Shape;2872;p15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73" name="Google Shape;2873;p153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4" name="Google Shape;2874;p15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5" name="Google Shape;2875;p15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76" name="Google Shape;2876;p153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7" name="Google Shape;2877;p15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78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9" name="Google Shape;2879;p15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80" name="Google Shape;2880;p15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1" name="Google Shape;2881;p15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2" name="Google Shape;2882;p15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3" name="Google Shape;2883;p15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4" name="Google Shape;2884;p15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85" name="Google Shape;2885;p15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6" name="Google Shape;2886;p15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87" name="Google Shape;2887;p15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5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89" name="Google Shape;2889;p15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90" name="Google Shape;2890;p15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91" name="Google Shape;2891;p15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2" name="Google Shape;2892;p15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93" name="Google Shape;2893;p15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15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95" name="Google Shape;2895;p15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96" name="Google Shape;2896;p15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8" name="Google Shape;2898;p15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99" name="Google Shape;2899;p15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0" name="Google Shape;2900;p15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1" name="Google Shape;2901;p15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2" name="Google Shape;2902;p15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3" name="Google Shape;2903;p15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04" name="Google Shape;2904;p15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5" name="Google Shape;2905;p15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06" name="Google Shape;2906;p15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5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08" name="Google Shape;2908;p15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9" name="Google Shape;2909;p15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10" name="Google Shape;2910;p15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1" name="Google Shape;2911;p15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12" name="Google Shape;2912;p15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15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14" name="Google Shape;2914;p15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5" name="Google Shape;2915;p15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1" name="Google Shape;121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" name="Google Shape;123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" name="Google Shape;124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5" name="Google Shape;125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916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7" name="Google Shape;2917;p15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18" name="Google Shape;2918;p15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9" name="Google Shape;2919;p15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0" name="Google Shape;2920;p15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1" name="Google Shape;2921;p15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2" name="Google Shape;2922;p15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23" name="Google Shape;2923;p15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4" name="Google Shape;2924;p15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25" name="Google Shape;2925;p15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5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27" name="Google Shape;2927;p15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28" name="Google Shape;2928;p15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29" name="Google Shape;2929;p15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0" name="Google Shape;2930;p15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31" name="Google Shape;2931;p15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15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33" name="Google Shape;2933;p15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4" name="Google Shape;2934;p15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5" name="Google Shape;2935;p15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6" name="Google Shape;2936;p15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7" name="Google Shape;2937;p15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8" name="Google Shape;2938;p15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9" name="Google Shape;2939;p15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1" name="Google Shape;2941;p15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42" name="Google Shape;2942;p15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3" name="Google Shape;2943;p15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4" name="Google Shape;2944;p15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5" name="Google Shape;2945;p15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6" name="Google Shape;2946;p15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47" name="Google Shape;2947;p15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8" name="Google Shape;2948;p15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49" name="Google Shape;2949;p15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5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51" name="Google Shape;2951;p15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2" name="Google Shape;2952;p15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53" name="Google Shape;2953;p15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4" name="Google Shape;2954;p15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55" name="Google Shape;2955;p15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15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57" name="Google Shape;2957;p15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8" name="Google Shape;2958;p15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9" name="Google Shape;2959;p15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0" name="Google Shape;2960;p15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1" name="Google Shape;2961;p15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2" name="Google Shape;2962;p15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3" name="Google Shape;2963;p15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964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5" name="Google Shape;2965;p15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66" name="Google Shape;2966;p15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7" name="Google Shape;2967;p15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8" name="Google Shape;2968;p15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9" name="Google Shape;2969;p15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0" name="Google Shape;2970;p15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1" name="Google Shape;2971;p15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2" name="Google Shape;2972;p15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73" name="Google Shape;2973;p15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5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75" name="Google Shape;2975;p15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76" name="Google Shape;2976;p15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77" name="Google Shape;2977;p15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8" name="Google Shape;2978;p15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79" name="Google Shape;2979;p15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15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1" name="Google Shape;2981;p15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2" name="Google Shape;2982;p15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3" name="Google Shape;2983;p15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4" name="Google Shape;2984;p15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5" name="Google Shape;2985;p15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6" name="Google Shape;2986;p15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7" name="Google Shape;2987;p15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8" name="Google Shape;2988;p15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9" name="Google Shape;2989;p15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1" name="Google Shape;2991;p15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92" name="Google Shape;2992;p15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3" name="Google Shape;2993;p15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4" name="Google Shape;2994;p15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5" name="Google Shape;2995;p15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6" name="Google Shape;2996;p15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97" name="Google Shape;2997;p15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8" name="Google Shape;2998;p15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99" name="Google Shape;2999;p15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5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1" name="Google Shape;3001;p15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2" name="Google Shape;3002;p15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03" name="Google Shape;3003;p15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4" name="Google Shape;3004;p15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05" name="Google Shape;3005;p15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15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07" name="Google Shape;3007;p15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8" name="Google Shape;3008;p15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9" name="Google Shape;3009;p15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0" name="Google Shape;3010;p15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1" name="Google Shape;3011;p15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2" name="Google Shape;3012;p15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3" name="Google Shape;3013;p15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4" name="Google Shape;3014;p15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5" name="Google Shape;3015;p15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6" name="Google Shape;3016;p15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7" name="Google Shape;3017;p15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8" name="Google Shape;3018;p15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9" name="Google Shape;3019;p15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020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1" name="Google Shape;3021;p16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22" name="Google Shape;3022;p16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3" name="Google Shape;3023;p16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4" name="Google Shape;3024;p16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5" name="Google Shape;3025;p16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6" name="Google Shape;3026;p16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7" name="Google Shape;3027;p16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8" name="Google Shape;3028;p16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29" name="Google Shape;3029;p16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6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31" name="Google Shape;3031;p16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32" name="Google Shape;3032;p16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33" name="Google Shape;3033;p16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4" name="Google Shape;3034;p16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35" name="Google Shape;3035;p16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16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37" name="Google Shape;3037;p160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38" name="Google Shape;3038;p16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9" name="Google Shape;3039;p160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40" name="Google Shape;3040;p16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1" name="Google Shape;3041;p160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42" name="Google Shape;3042;p16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4" name="Google Shape;3044;p16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45" name="Google Shape;3045;p16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6" name="Google Shape;3046;p16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7" name="Google Shape;3047;p16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8" name="Google Shape;3048;p16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9" name="Google Shape;3049;p16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50" name="Google Shape;3050;p16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1" name="Google Shape;3051;p16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52" name="Google Shape;3052;p16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6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54" name="Google Shape;3054;p16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55" name="Google Shape;3055;p16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56" name="Google Shape;3056;p16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7" name="Google Shape;3057;p16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58" name="Google Shape;3058;p16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16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0" name="Google Shape;3060;p1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1" name="Google Shape;3061;p16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062" name="Google Shape;3062;p16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63" name="Google Shape;3063;p16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064" name="Google Shape;3064;p16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65" name="Google Shape;3065;p16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066" name="Google Shape;3066;p16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67" name="Google Shape;3067;p161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068" name="Google Shape;3068;p161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069" name="Google Shape;3069;p161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1" name="Google Shape;3071;p16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72" name="Google Shape;3072;p16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3" name="Google Shape;3073;p16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4" name="Google Shape;3074;p16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5" name="Google Shape;3075;p16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6" name="Google Shape;3076;p16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7" name="Google Shape;3077;p16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8" name="Google Shape;3078;p16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79" name="Google Shape;3079;p16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6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81" name="Google Shape;3081;p16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82" name="Google Shape;3082;p16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3" name="Google Shape;3083;p16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4" name="Google Shape;3084;p16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85" name="Google Shape;3085;p16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16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87" name="Google Shape;3087;p16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88" name="Google Shape;3088;p162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89" name="Google Shape;3089;p16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1" name="Google Shape;3091;p16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92" name="Google Shape;3092;p16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3" name="Google Shape;3093;p16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4" name="Google Shape;3094;p16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5" name="Google Shape;3095;p16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6" name="Google Shape;3096;p16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97" name="Google Shape;3097;p16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8" name="Google Shape;3098;p16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99" name="Google Shape;3099;p16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6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1" name="Google Shape;3101;p16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2" name="Google Shape;3102;p16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03" name="Google Shape;3103;p16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4" name="Google Shape;3104;p16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5" name="Google Shape;3105;p16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16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07" name="Google Shape;3107;p16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8" name="Google Shape;3108;p163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9" name="Google Shape;3109;p16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16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12" name="Google Shape;3112;p16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3113" name="Google Shape;3113;p16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14" name="Google Shape;3114;p16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5" name="Google Shape;3115;p16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6" name="Google Shape;3116;p16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7" name="Google Shape;3117;p16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8" name="Google Shape;3118;p16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19" name="Google Shape;3119;p16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0" name="Google Shape;3120;p16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21" name="Google Shape;3121;p16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6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23" name="Google Shape;3123;p16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4" name="Google Shape;3124;p16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25" name="Google Shape;3125;p16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6" name="Google Shape;3126;p16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27" name="Google Shape;3127;p16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16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9" name="Google Shape;3129;p1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0" name="Google Shape;3130;p16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1" name="Google Shape;3131;p16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3" name="Google Shape;3133;p16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34" name="Google Shape;3134;p16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5" name="Google Shape;3135;p16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6" name="Google Shape;3136;p16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7" name="Google Shape;3137;p16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8" name="Google Shape;3138;p16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39" name="Google Shape;3139;p16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0" name="Google Shape;3140;p16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41" name="Google Shape;3141;p16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6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43" name="Google Shape;3143;p16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44" name="Google Shape;3144;p16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45" name="Google Shape;3145;p16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6" name="Google Shape;3146;p16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47" name="Google Shape;3147;p16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16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9" name="Google Shape;3149;p16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0" name="Google Shape;3150;p165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1" name="Google Shape;3151;p16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6" name="Google Shape;136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" name="Google Shape;141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3" name="Google Shape;143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" name="Google Shape;145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" name="Google Shape;146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7" name="Google Shape;147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9" name="Google Shape;149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3" name="Google Shape;3153;p16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54" name="Google Shape;3154;p16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5" name="Google Shape;3155;p16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6" name="Google Shape;3156;p16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7" name="Google Shape;3157;p16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8" name="Google Shape;3158;p16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59" name="Google Shape;3159;p16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0" name="Google Shape;3160;p16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61" name="Google Shape;3161;p16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6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63" name="Google Shape;3163;p16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64" name="Google Shape;3164;p16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65" name="Google Shape;3165;p16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6" name="Google Shape;3166;p16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67" name="Google Shape;3167;p16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16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9" name="Google Shape;3169;p16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70" name="Google Shape;3170;p16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2" name="Google Shape;3172;p16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73" name="Google Shape;3173;p16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4" name="Google Shape;3174;p16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5" name="Google Shape;3175;p16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6" name="Google Shape;3176;p16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7" name="Google Shape;3177;p16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78" name="Google Shape;3178;p16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9" name="Google Shape;3179;p16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80" name="Google Shape;3180;p16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6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82" name="Google Shape;3182;p16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83" name="Google Shape;3183;p16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84" name="Google Shape;3184;p16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5" name="Google Shape;3185;p16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86" name="Google Shape;3186;p16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6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8" name="Google Shape;3188;p16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89" name="Google Shape;3189;p1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3190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1" name="Google Shape;3191;p16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92" name="Google Shape;3192;p16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3" name="Google Shape;3193;p16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4" name="Google Shape;3194;p16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5" name="Google Shape;3195;p16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6" name="Google Shape;3196;p16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97" name="Google Shape;3197;p16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8" name="Google Shape;3198;p16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99" name="Google Shape;3199;p16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6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01" name="Google Shape;3201;p16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2" name="Google Shape;3202;p16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03" name="Google Shape;3203;p1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04" name="Google Shape;3204;p16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05" name="Google Shape;3205;p16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6" name="Google Shape;3206;p16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07" name="Google Shape;3207;p16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16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0" name="Google Shape;3210;p16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1" name="Google Shape;3211;p16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2" name="Google Shape;3212;p16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3" name="Google Shape;3213;p16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4" name="Google Shape;3214;p16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5" name="Google Shape;3215;p16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16" name="Google Shape;3216;p16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7" name="Google Shape;3217;p16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18" name="Google Shape;3218;p16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6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20" name="Google Shape;3220;p16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21" name="Google Shape;3221;p16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22" name="Google Shape;3222;p16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3" name="Google Shape;3223;p16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24" name="Google Shape;3224;p16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16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26" name="Google Shape;3226;p16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227" name="Google Shape;3227;p16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228" name="Google Shape;3228;p1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0" name="Google Shape;3230;p17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31" name="Google Shape;3231;p17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2" name="Google Shape;3232;p17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3" name="Google Shape;3233;p17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4" name="Google Shape;3234;p17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5" name="Google Shape;3235;p17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36" name="Google Shape;3236;p17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7" name="Google Shape;3237;p17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38" name="Google Shape;3238;p17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7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40" name="Google Shape;3240;p17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41" name="Google Shape;3241;p17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42" name="Google Shape;3242;p17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3" name="Google Shape;3243;p17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44" name="Google Shape;3244;p17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17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46" name="Google Shape;3246;p17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47" name="Google Shape;3247;p17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48" name="Google Shape;3248;p17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17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51" name="Google Shape;3251;p17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2" name="Google Shape;3252;p17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3" name="Google Shape;3253;p17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4" name="Google Shape;3254;p17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5" name="Google Shape;3255;p17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56" name="Google Shape;3256;p17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7" name="Google Shape;3257;p17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58" name="Google Shape;3258;p17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7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60" name="Google Shape;3260;p17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1" name="Google Shape;3261;p17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2" name="Google Shape;3262;p17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3263" name="Google Shape;3263;p17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7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7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7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7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7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7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7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7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7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7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7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7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7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7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7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7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7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7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7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7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7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7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286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7" name="Google Shape;3287;p17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88" name="Google Shape;3288;p17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9" name="Google Shape;3289;p17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0" name="Google Shape;3290;p17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1" name="Google Shape;3291;p17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2" name="Google Shape;3292;p17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93" name="Google Shape;3293;p17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4" name="Google Shape;3294;p17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95" name="Google Shape;3295;p17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7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97" name="Google Shape;3297;p17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8" name="Google Shape;3298;p17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17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03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4" name="Google Shape;3304;p17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05" name="Google Shape;3305;p17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6" name="Google Shape;3306;p17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7" name="Google Shape;3307;p17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8" name="Google Shape;3308;p17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9" name="Google Shape;3309;p17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0" name="Google Shape;3310;p17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1" name="Google Shape;3311;p17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12" name="Google Shape;3312;p17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7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14" name="Google Shape;3314;p17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5" name="Google Shape;3315;p17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16" name="Google Shape;3316;p17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7" name="Google Shape;3317;p17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18" name="Google Shape;3318;p17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17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0" name="Google Shape;3320;p174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21" name="Google Shape;3321;p174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2" name="Google Shape;3322;p174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4" name="Google Shape;3324;p17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25" name="Google Shape;3325;p17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6" name="Google Shape;3326;p17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7" name="Google Shape;3327;p17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8" name="Google Shape;3328;p17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9" name="Google Shape;3329;p17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0" name="Google Shape;3330;p17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1" name="Google Shape;3331;p17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32" name="Google Shape;3332;p17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7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34" name="Google Shape;3334;p17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35" name="Google Shape;3335;p17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36" name="Google Shape;3336;p17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7" name="Google Shape;3337;p17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38" name="Google Shape;3338;p17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17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0" name="Google Shape;3340;p175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41" name="Google Shape;3341;p175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2" name="Google Shape;3342;p175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43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4" name="Google Shape;3344;p17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45" name="Google Shape;3345;p17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6" name="Google Shape;3346;p17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7" name="Google Shape;3347;p17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8" name="Google Shape;3348;p17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9" name="Google Shape;3349;p17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50" name="Google Shape;3350;p17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1" name="Google Shape;3351;p17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52" name="Google Shape;3352;p17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17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54" name="Google Shape;3354;p17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55" name="Google Shape;3355;p17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56" name="Google Shape;3356;p17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7" name="Google Shape;3357;p17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58" name="Google Shape;3358;p17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17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0" name="Google Shape;3360;p1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1" name="Google Shape;3361;p17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4" name="Google Shape;154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1" name="Google Shape;161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" name="Google Shape;163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4" name="Google Shape;164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5" name="Google Shape;165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7" name="Google Shape;167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62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3" name="Google Shape;3363;p17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64" name="Google Shape;3364;p17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5" name="Google Shape;3365;p17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6" name="Google Shape;3366;p17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7" name="Google Shape;3367;p17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8" name="Google Shape;3368;p17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69" name="Google Shape;3369;p17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0" name="Google Shape;3370;p17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71" name="Google Shape;3371;p17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7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73" name="Google Shape;3373;p17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74" name="Google Shape;3374;p17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75" name="Google Shape;3375;p17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6" name="Google Shape;3376;p17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77" name="Google Shape;3377;p17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17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79" name="Google Shape;3379;p177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0" name="Google Shape;3380;p177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1" name="Google Shape;3381;p177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2" name="Google Shape;3382;p177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3" name="Google Shape;3383;p1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84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5" name="Google Shape;3385;p17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86" name="Google Shape;3386;p17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7" name="Google Shape;3387;p17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8" name="Google Shape;3388;p17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9" name="Google Shape;3389;p17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0" name="Google Shape;3390;p17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91" name="Google Shape;3391;p17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2" name="Google Shape;3392;p17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93" name="Google Shape;3393;p17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7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5" name="Google Shape;3395;p17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96" name="Google Shape;3396;p17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97" name="Google Shape;3397;p17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8" name="Google Shape;3398;p17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99" name="Google Shape;3399;p17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17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01" name="Google Shape;3401;p1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02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3" name="Google Shape;3403;p17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04" name="Google Shape;3404;p17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5" name="Google Shape;3405;p17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6" name="Google Shape;3406;p17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7" name="Google Shape;3407;p17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8" name="Google Shape;3408;p17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9" name="Google Shape;3409;p17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0" name="Google Shape;3410;p17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11" name="Google Shape;3411;p17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7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13" name="Google Shape;3413;p17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4" name="Google Shape;3414;p17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15" name="Google Shape;3415;p17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6" name="Google Shape;3416;p17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17" name="Google Shape;3417;p17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17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9" name="Google Shape;3419;p1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0" name="Google Shape;3420;p179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2" name="Google Shape;3422;p18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23" name="Google Shape;3423;p18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4" name="Google Shape;3424;p18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5" name="Google Shape;3425;p18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6" name="Google Shape;3426;p18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7" name="Google Shape;3427;p18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8" name="Google Shape;3428;p18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9" name="Google Shape;3429;p18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30" name="Google Shape;3430;p18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8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32" name="Google Shape;3432;p18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33" name="Google Shape;3433;p18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34" name="Google Shape;3434;p18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5" name="Google Shape;3435;p18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36" name="Google Shape;3436;p18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18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38" name="Google Shape;3438;p180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0" name="Google Shape;3440;p18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41" name="Google Shape;3441;p18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2" name="Google Shape;3442;p18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3" name="Google Shape;3443;p18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4" name="Google Shape;3444;p18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5" name="Google Shape;3445;p18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46" name="Google Shape;3446;p18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7" name="Google Shape;3447;p18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48" name="Google Shape;3448;p18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8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50" name="Google Shape;3450;p18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51" name="Google Shape;3451;p18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52" name="Google Shape;3452;p18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3" name="Google Shape;3453;p18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54" name="Google Shape;3454;p18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18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56" name="Google Shape;3456;p181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57" name="Google Shape;3457;p181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9" name="Google Shape;3459;p18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60" name="Google Shape;3460;p18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1" name="Google Shape;3461;p18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2" name="Google Shape;3462;p18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3" name="Google Shape;3463;p18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4" name="Google Shape;3464;p18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65" name="Google Shape;3465;p18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6" name="Google Shape;3466;p18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67" name="Google Shape;3467;p18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8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69" name="Google Shape;3469;p18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0" name="Google Shape;3470;p18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71" name="Google Shape;3471;p18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2" name="Google Shape;3472;p18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73" name="Google Shape;3473;p18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18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75" name="Google Shape;3475;p182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76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7" name="Google Shape;3477;p18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8" name="Google Shape;3478;p18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9" name="Google Shape;3479;p18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0" name="Google Shape;3480;p18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1" name="Google Shape;3481;p18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2" name="Google Shape;3482;p18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3" name="Google Shape;3483;p18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4" name="Google Shape;3484;p18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85" name="Google Shape;3485;p18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8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87" name="Google Shape;3487;p18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88" name="Google Shape;3488;p18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89" name="Google Shape;3489;p18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0" name="Google Shape;3490;p18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91" name="Google Shape;3491;p18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18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3" name="Google Shape;3493;p183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94" name="Google Shape;3494;p183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95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496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7" name="Google Shape;3497;p18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98" name="Google Shape;3498;p18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9" name="Google Shape;3499;p18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0" name="Google Shape;3500;p18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1" name="Google Shape;3501;p18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2" name="Google Shape;3502;p18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03" name="Google Shape;3503;p18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4" name="Google Shape;3504;p18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05" name="Google Shape;3505;p18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8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07" name="Google Shape;3507;p18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08" name="Google Shape;3508;p18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09" name="Google Shape;3509;p18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0" name="Google Shape;3510;p18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11" name="Google Shape;3511;p18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18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3" name="Google Shape;3513;p185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14" name="Google Shape;3514;p185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5" name="Google Shape;3515;p185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6" name="Google Shape;3516;p185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17" name="Google Shape;3517;p185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8" name="Google Shape;3518;p185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9" name="Google Shape;3519;p185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20" name="Google Shape;3520;p185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1" name="Google Shape;3521;p185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2" name="Google Shape;3522;p185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23" name="Google Shape;3523;p185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4" name="Google Shape;3524;p185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5" name="Google Shape;3525;p185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26" name="Google Shape;3526;p185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7" name="Google Shape;3527;p185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9" name="Google Shape;3529;p18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30" name="Google Shape;3530;p18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1" name="Google Shape;3531;p18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2" name="Google Shape;3532;p18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3" name="Google Shape;3533;p18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4" name="Google Shape;3534;p18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35" name="Google Shape;3535;p18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6" name="Google Shape;3536;p18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37" name="Google Shape;3537;p18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8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39" name="Google Shape;3539;p18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0" name="Google Shape;3540;p18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41" name="Google Shape;3541;p18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2" name="Google Shape;3542;p18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43" name="Google Shape;3543;p18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18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45" name="Google Shape;3545;p186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46" name="Google Shape;3546;p186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3" name="Google Shape;173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" name="Google Shape;178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0" name="Google Shape;180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2" name="Google Shape;182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" name="Google Shape;183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4" name="Google Shape;184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6" name="Google Shape;186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" name="Google Shape;188;p20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8" name="Google Shape;3548;p18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49" name="Google Shape;3549;p18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0" name="Google Shape;3550;p18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1" name="Google Shape;3551;p18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2" name="Google Shape;3552;p18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3" name="Google Shape;3553;p18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54" name="Google Shape;3554;p18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5" name="Google Shape;3555;p18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56" name="Google Shape;3556;p18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8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58" name="Google Shape;3558;p18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9" name="Google Shape;3559;p18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60" name="Google Shape;3560;p18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1" name="Google Shape;3561;p18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62" name="Google Shape;3562;p18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18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64" name="Google Shape;3564;p187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5" name="Google Shape;3565;p187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566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7" name="Google Shape;3567;p18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68" name="Google Shape;3568;p18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9" name="Google Shape;3569;p18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0" name="Google Shape;3570;p18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1" name="Google Shape;3571;p18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2" name="Google Shape;3572;p18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3" name="Google Shape;3573;p18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4" name="Google Shape;3574;p18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75" name="Google Shape;3575;p18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8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77" name="Google Shape;3577;p18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8" name="Google Shape;3578;p18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79" name="Google Shape;3579;p18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0" name="Google Shape;3580;p18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81" name="Google Shape;3581;p18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18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83" name="Google Shape;3583;p188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4" name="Google Shape;3584;p188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5" name="Google Shape;3585;p188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6" name="Google Shape;3586;p188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7" name="Google Shape;3587;p188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8" name="Google Shape;3588;p188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9" name="Google Shape;3589;p18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590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1" name="Google Shape;3591;p18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92" name="Google Shape;3592;p18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3" name="Google Shape;3593;p18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4" name="Google Shape;3594;p18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5" name="Google Shape;3595;p18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6" name="Google Shape;3596;p18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97" name="Google Shape;3597;p18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8" name="Google Shape;3598;p18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99" name="Google Shape;3599;p18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8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01" name="Google Shape;3601;p18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02" name="Google Shape;3602;p18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03" name="Google Shape;3603;p18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4" name="Google Shape;3604;p18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5" name="Google Shape;3605;p18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18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07" name="Google Shape;3607;p189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8" name="Google Shape;3608;p189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9" name="Google Shape;3609;p189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0" name="Google Shape;3610;p189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1" name="Google Shape;3611;p189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2" name="Google Shape;3612;p189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3" name="Google Shape;3613;p18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614" name="Shape 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5" name="Google Shape;3615;p19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16" name="Google Shape;3616;p19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7" name="Google Shape;3617;p19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8" name="Google Shape;3618;p19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9" name="Google Shape;3619;p19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0" name="Google Shape;3620;p19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1" name="Google Shape;3621;p19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2" name="Google Shape;3622;p19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23" name="Google Shape;3623;p19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9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25" name="Google Shape;3625;p19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26" name="Google Shape;3626;p19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27" name="Google Shape;3627;p19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8" name="Google Shape;3628;p19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29" name="Google Shape;3629;p19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19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31" name="Google Shape;3631;p190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2" name="Google Shape;3632;p190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3" name="Google Shape;3633;p190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4" name="Google Shape;3634;p190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5" name="Google Shape;3635;p190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6" name="Google Shape;3636;p190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7" name="Google Shape;3637;p190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8" name="Google Shape;3638;p190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9" name="Google Shape;3639;p19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640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1" name="Google Shape;3641;p19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42" name="Google Shape;3642;p19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3" name="Google Shape;3643;p19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4" name="Google Shape;3644;p19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5" name="Google Shape;3645;p19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6" name="Google Shape;3646;p19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47" name="Google Shape;3647;p19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8" name="Google Shape;3648;p19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49" name="Google Shape;3649;p19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9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51" name="Google Shape;3651;p19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2" name="Google Shape;3652;p19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53" name="Google Shape;3653;p19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54" name="Google Shape;3654;p19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55" name="Google Shape;3655;p19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19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57" name="Google Shape;3657;p191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8" name="Google Shape;3658;p191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9" name="Google Shape;3659;p191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0" name="Google Shape;3660;p191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1" name="Google Shape;3661;p191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2" name="Google Shape;3662;p191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3" name="Google Shape;3663;p191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4" name="Google Shape;3664;p191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5" name="Google Shape;3665;p191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6" name="Google Shape;3666;p191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7" name="Google Shape;3667;p191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8" name="Google Shape;3668;p191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9" name="Google Shape;3669;p19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1" name="Google Shape;3671;p19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72" name="Google Shape;3672;p19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3" name="Google Shape;3673;p19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4" name="Google Shape;3674;p19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5" name="Google Shape;3675;p19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6" name="Google Shape;3676;p19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77" name="Google Shape;3677;p19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8" name="Google Shape;3678;p19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79" name="Google Shape;3679;p19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9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81" name="Google Shape;3681;p19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82" name="Google Shape;3682;p19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83" name="Google Shape;3683;p19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4" name="Google Shape;3684;p19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85" name="Google Shape;3685;p19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19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87" name="Google Shape;3687;p192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88" name="Google Shape;3688;p192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9" name="Google Shape;3689;p192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90" name="Google Shape;3690;p192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1" name="Google Shape;3691;p192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92" name="Google Shape;3692;p192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693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4" name="Google Shape;3694;p19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95" name="Google Shape;3695;p19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6" name="Google Shape;3696;p19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7" name="Google Shape;3697;p19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8" name="Google Shape;3698;p19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9" name="Google Shape;3699;p19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00" name="Google Shape;3700;p19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1" name="Google Shape;3701;p19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02" name="Google Shape;3702;p19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9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04" name="Google Shape;3704;p19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05" name="Google Shape;3705;p19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06" name="Google Shape;3706;p19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7" name="Google Shape;3707;p19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08" name="Google Shape;3708;p19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19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0" name="Google Shape;3710;p1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1" name="Google Shape;3711;p193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712" name="Google Shape;3712;p193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13" name="Google Shape;3713;p193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714" name="Google Shape;3714;p193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15" name="Google Shape;3715;p193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716" name="Google Shape;3716;p193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17" name="Google Shape;3717;p193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718" name="Google Shape;3718;p193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719" name="Google Shape;3719;p193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3720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1" name="Google Shape;3721;p19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22" name="Google Shape;3722;p19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3" name="Google Shape;3723;p19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4" name="Google Shape;3724;p19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5" name="Google Shape;3725;p19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6" name="Google Shape;3726;p19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27" name="Google Shape;3727;p19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8" name="Google Shape;3728;p19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29" name="Google Shape;3729;p19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9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31" name="Google Shape;3731;p19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32" name="Google Shape;3732;p19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33" name="Google Shape;3733;p19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4" name="Google Shape;3734;p19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35" name="Google Shape;3735;p19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19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37" name="Google Shape;3737;p194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38" name="Google Shape;3738;p194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39" name="Google Shape;3739;p194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3740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1" name="Google Shape;3741;p19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42" name="Google Shape;3742;p19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3" name="Google Shape;3743;p19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4" name="Google Shape;3744;p19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5" name="Google Shape;3745;p19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6" name="Google Shape;3746;p19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47" name="Google Shape;3747;p19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8" name="Google Shape;3748;p19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49" name="Google Shape;3749;p19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9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51" name="Google Shape;3751;p19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52" name="Google Shape;3752;p19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53" name="Google Shape;3753;p19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4" name="Google Shape;3754;p19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55" name="Google Shape;3755;p19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19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57" name="Google Shape;3757;p195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58" name="Google Shape;3758;p195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59" name="Google Shape;3759;p195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760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p196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762" name="Google Shape;3762;p196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3763" name="Google Shape;3763;p19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64" name="Google Shape;3764;p19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5" name="Google Shape;3765;p19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6" name="Google Shape;3766;p19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7" name="Google Shape;3767;p19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8" name="Google Shape;3768;p19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69" name="Google Shape;3769;p19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0" name="Google Shape;3770;p19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71" name="Google Shape;3771;p19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9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73" name="Google Shape;3773;p19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74" name="Google Shape;3774;p19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75" name="Google Shape;3775;p19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6" name="Google Shape;3776;p19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77" name="Google Shape;3777;p19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19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9" name="Google Shape;3779;p1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80" name="Google Shape;3780;p196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1" name="Google Shape;3781;p196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1" name="Google Shape;191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" name="Google Shape;196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8" name="Google Shape;198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0" name="Google Shape;200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" name="Google Shape;201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2" name="Google Shape;202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4" name="Google Shape;204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" name="Google Shape;206;p21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21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3" name="Google Shape;3783;p19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84" name="Google Shape;3784;p19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5" name="Google Shape;3785;p19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6" name="Google Shape;3786;p19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7" name="Google Shape;3787;p19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8" name="Google Shape;3788;p19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89" name="Google Shape;3789;p19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0" name="Google Shape;3790;p19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91" name="Google Shape;3791;p19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9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93" name="Google Shape;3793;p19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4" name="Google Shape;3794;p19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95" name="Google Shape;3795;p19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6" name="Google Shape;3796;p19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97" name="Google Shape;3797;p19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19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99" name="Google Shape;3799;p197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00" name="Google Shape;3800;p197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01" name="Google Shape;3801;p197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802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3" name="Google Shape;3803;p19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04" name="Google Shape;3804;p19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5" name="Google Shape;3805;p19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6" name="Google Shape;3806;p19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7" name="Google Shape;3807;p19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8" name="Google Shape;3808;p19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09" name="Google Shape;3809;p19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0" name="Google Shape;3810;p19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11" name="Google Shape;3811;p19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9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13" name="Google Shape;3813;p19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14" name="Google Shape;3814;p19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15" name="Google Shape;3815;p19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6" name="Google Shape;3816;p19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17" name="Google Shape;3817;p19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19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9" name="Google Shape;3819;p198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20" name="Google Shape;3820;p198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2" name="Google Shape;3822;p19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23" name="Google Shape;3823;p19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4" name="Google Shape;3824;p19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5" name="Google Shape;3825;p19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6" name="Google Shape;3826;p19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7" name="Google Shape;3827;p19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8" name="Google Shape;3828;p19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9" name="Google Shape;3829;p19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30" name="Google Shape;3830;p19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19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32" name="Google Shape;3832;p19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33" name="Google Shape;3833;p19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34" name="Google Shape;3834;p19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5" name="Google Shape;3835;p19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36" name="Google Shape;3836;p19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19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38" name="Google Shape;3838;p199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39" name="Google Shape;3839;p1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1" name="Google Shape;3841;p20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42" name="Google Shape;3842;p20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3" name="Google Shape;3843;p20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4" name="Google Shape;3844;p20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5" name="Google Shape;3845;p20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6" name="Google Shape;3846;p20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47" name="Google Shape;3847;p20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8" name="Google Shape;3848;p20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9" name="Google Shape;3849;p20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0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51" name="Google Shape;3851;p20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2" name="Google Shape;3852;p200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53" name="Google Shape;3853;p2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54" name="Google Shape;3854;p20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55" name="Google Shape;3855;p20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56" name="Google Shape;3856;p20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57" name="Google Shape;3857;p20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20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0" name="Google Shape;3860;p20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61" name="Google Shape;3861;p20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2" name="Google Shape;3862;p20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3" name="Google Shape;3863;p20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4" name="Google Shape;3864;p20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5" name="Google Shape;3865;p20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66" name="Google Shape;3866;p20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7" name="Google Shape;3867;p20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68" name="Google Shape;3868;p20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0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70" name="Google Shape;3870;p20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1" name="Google Shape;3871;p20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72" name="Google Shape;3872;p20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3" name="Google Shape;3873;p20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74" name="Google Shape;3874;p20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20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76" name="Google Shape;3876;p201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877" name="Google Shape;3877;p201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878" name="Google Shape;3878;p2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0" name="Google Shape;3880;p20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81" name="Google Shape;3881;p20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2" name="Google Shape;3882;p20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3" name="Google Shape;3883;p20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4" name="Google Shape;3884;p20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5" name="Google Shape;3885;p20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6" name="Google Shape;3886;p20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7" name="Google Shape;3887;p20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88" name="Google Shape;3888;p20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0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90" name="Google Shape;3890;p20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91" name="Google Shape;3891;p20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92" name="Google Shape;3892;p20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3" name="Google Shape;3893;p20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94" name="Google Shape;3894;p20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20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96" name="Google Shape;3896;p202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97" name="Google Shape;3897;p202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98" name="Google Shape;3898;p202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0" name="Google Shape;3900;p20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01" name="Google Shape;3901;p20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2" name="Google Shape;3902;p20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3" name="Google Shape;3903;p20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4" name="Google Shape;3904;p20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5" name="Google Shape;3905;p20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06" name="Google Shape;3906;p20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7" name="Google Shape;3907;p20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08" name="Google Shape;3908;p20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03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10" name="Google Shape;3910;p20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1" name="Google Shape;3911;p203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2" name="Google Shape;3912;p203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3913" name="Google Shape;3913;p203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03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03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03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03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03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03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03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03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03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03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03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03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03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03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03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03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03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03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03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03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03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03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7" name="Google Shape;3937;p20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38" name="Google Shape;3938;p20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9" name="Google Shape;3939;p20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0" name="Google Shape;3940;p20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1" name="Google Shape;3941;p20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2" name="Google Shape;3942;p20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3" name="Google Shape;3943;p20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4" name="Google Shape;3944;p20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45" name="Google Shape;3945;p20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04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47" name="Google Shape;3947;p20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8" name="Google Shape;3948;p204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204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4" name="Google Shape;3954;p20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55" name="Google Shape;3955;p20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6" name="Google Shape;3956;p20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7" name="Google Shape;3957;p20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8" name="Google Shape;3958;p20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9" name="Google Shape;3959;p20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60" name="Google Shape;3960;p20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1" name="Google Shape;3961;p20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62" name="Google Shape;3962;p20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0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64" name="Google Shape;3964;p20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65" name="Google Shape;3965;p20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966" name="Google Shape;3966;p20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7" name="Google Shape;3967;p20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68" name="Google Shape;3968;p20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20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70" name="Google Shape;3970;p206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71" name="Google Shape;3971;p206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72" name="Google Shape;3972;p206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4" name="Google Shape;3974;p20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75" name="Google Shape;3975;p20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6" name="Google Shape;3976;p20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7" name="Google Shape;3977;p20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8" name="Google Shape;3978;p20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9" name="Google Shape;3979;p20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80" name="Google Shape;3980;p20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1" name="Google Shape;3981;p20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82" name="Google Shape;3982;p20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0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84" name="Google Shape;3984;p20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85" name="Google Shape;3985;p20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986" name="Google Shape;3986;p20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7" name="Google Shape;3987;p20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88" name="Google Shape;3988;p20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0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0" name="Google Shape;3990;p207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91" name="Google Shape;3991;p207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2" name="Google Shape;3992;p207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0" name="Google Shape;210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5" name="Google Shape;215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7" name="Google Shape;217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9" name="Google Shape;219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0" name="Google Shape;220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1" name="Google Shape;221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3" name="Google Shape;223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5" name="Google Shape;225;p22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" name="Google Shape;3994;p20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95" name="Google Shape;3995;p20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6" name="Google Shape;3996;p20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7" name="Google Shape;3997;p20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8" name="Google Shape;3998;p20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9" name="Google Shape;3999;p20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00" name="Google Shape;4000;p20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1" name="Google Shape;4001;p20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02" name="Google Shape;4002;p20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0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04" name="Google Shape;4004;p20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05" name="Google Shape;4005;p20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06" name="Google Shape;4006;p20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7" name="Google Shape;4007;p20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08" name="Google Shape;4008;p20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0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10" name="Google Shape;4010;p2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11" name="Google Shape;4011;p20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3" name="Google Shape;4013;p20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14" name="Google Shape;4014;p20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5" name="Google Shape;4015;p20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6" name="Google Shape;4016;p20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7" name="Google Shape;4017;p20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8" name="Google Shape;4018;p20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19" name="Google Shape;4019;p20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0" name="Google Shape;4020;p20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21" name="Google Shape;4021;p20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0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23" name="Google Shape;4023;p20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24" name="Google Shape;4024;p20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25" name="Google Shape;4025;p20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6" name="Google Shape;4026;p20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27" name="Google Shape;4027;p20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20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29" name="Google Shape;4029;p209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0" name="Google Shape;4030;p209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1" name="Google Shape;4031;p209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2" name="Google Shape;4032;p209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3" name="Google Shape;4033;p2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5" name="Google Shape;4035;p2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36" name="Google Shape;4036;p2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7" name="Google Shape;4037;p2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8" name="Google Shape;4038;p2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9" name="Google Shape;4039;p2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0" name="Google Shape;4040;p2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41" name="Google Shape;4041;p2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2" name="Google Shape;4042;p2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43" name="Google Shape;4043;p2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45" name="Google Shape;4045;p2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46" name="Google Shape;4046;p2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47" name="Google Shape;4047;p2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8" name="Google Shape;4048;p2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49" name="Google Shape;4049;p2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2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51" name="Google Shape;4051;p2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3" name="Google Shape;4053;p2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54" name="Google Shape;4054;p2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5" name="Google Shape;4055;p2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6" name="Google Shape;4056;p2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7" name="Google Shape;4057;p2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8" name="Google Shape;4058;p2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9" name="Google Shape;4059;p2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0" name="Google Shape;4060;p2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61" name="Google Shape;4061;p2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63" name="Google Shape;4063;p2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64" name="Google Shape;4064;p2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65" name="Google Shape;4065;p2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6" name="Google Shape;4066;p2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67" name="Google Shape;4067;p2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2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9" name="Google Shape;4069;p2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70" name="Google Shape;4070;p211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2" name="Google Shape;4072;p21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73" name="Google Shape;4073;p21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4" name="Google Shape;4074;p21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5" name="Google Shape;4075;p21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6" name="Google Shape;4076;p21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7" name="Google Shape;4077;p21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78" name="Google Shape;4078;p21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9" name="Google Shape;4079;p21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80" name="Google Shape;4080;p21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1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82" name="Google Shape;4082;p21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83" name="Google Shape;4083;p21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84" name="Google Shape;4084;p21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5" name="Google Shape;4085;p21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86" name="Google Shape;4086;p21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21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88" name="Google Shape;4088;p212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89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0" name="Google Shape;4090;p2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91" name="Google Shape;4091;p2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2" name="Google Shape;4092;p2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3" name="Google Shape;4093;p2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4" name="Google Shape;4094;p2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5" name="Google Shape;4095;p2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96" name="Google Shape;4096;p2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7" name="Google Shape;4097;p2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98" name="Google Shape;4098;p2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00" name="Google Shape;4100;p2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1" name="Google Shape;4101;p2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02" name="Google Shape;4102;p2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3" name="Google Shape;4103;p2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04" name="Google Shape;4104;p2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2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06" name="Google Shape;4106;p213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07" name="Google Shape;4107;p213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08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Google Shape;4109;p2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10" name="Google Shape;4110;p2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1" name="Google Shape;4111;p2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2" name="Google Shape;4112;p2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3" name="Google Shape;4113;p2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4" name="Google Shape;4114;p2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15" name="Google Shape;4115;p2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6" name="Google Shape;4116;p2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17" name="Google Shape;4117;p2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19" name="Google Shape;4119;p2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20" name="Google Shape;4120;p2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21" name="Google Shape;4121;p2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2" name="Google Shape;4122;p2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23" name="Google Shape;4123;p2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2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25" name="Google Shape;4125;p214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26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7" name="Google Shape;4127;p2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28" name="Google Shape;4128;p2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9" name="Google Shape;4129;p2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0" name="Google Shape;4130;p2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1" name="Google Shape;4131;p2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2" name="Google Shape;4132;p2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33" name="Google Shape;4133;p2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4" name="Google Shape;4134;p2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35" name="Google Shape;4135;p2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2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37" name="Google Shape;4137;p2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38" name="Google Shape;4138;p2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39" name="Google Shape;4139;p2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0" name="Google Shape;4140;p2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41" name="Google Shape;4141;p2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43" name="Google Shape;4143;p215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44" name="Google Shape;4144;p215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45" name="Shape 4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146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7" name="Google Shape;4147;p2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48" name="Google Shape;4148;p2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9" name="Google Shape;4149;p2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0" name="Google Shape;4150;p2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1" name="Google Shape;4151;p2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2" name="Google Shape;4152;p2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53" name="Google Shape;4153;p2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4" name="Google Shape;4154;p2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55" name="Google Shape;4155;p2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57" name="Google Shape;4157;p2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58" name="Google Shape;4158;p2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59" name="Google Shape;4159;p2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0" name="Google Shape;4160;p2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61" name="Google Shape;4161;p2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2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63" name="Google Shape;4163;p217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64" name="Google Shape;4164;p217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5" name="Google Shape;4165;p217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6" name="Google Shape;4166;p217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67" name="Google Shape;4167;p217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8" name="Google Shape;4168;p217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9" name="Google Shape;4169;p217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70" name="Google Shape;4170;p217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1" name="Google Shape;4171;p217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2" name="Google Shape;4172;p217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73" name="Google Shape;4173;p217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4" name="Google Shape;4174;p217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5" name="Google Shape;4175;p217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76" name="Google Shape;4176;p217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7" name="Google Shape;4177;p217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8" name="Google Shape;228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Google Shape;233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5" name="Google Shape;235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7" name="Google Shape;237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" name="Google Shape;238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9" name="Google Shape;239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1" name="Google Shape;241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" name="Google Shape;243;p23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178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9" name="Google Shape;4179;p2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80" name="Google Shape;4180;p2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1" name="Google Shape;4181;p2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2" name="Google Shape;4182;p2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3" name="Google Shape;4183;p2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4" name="Google Shape;4184;p2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85" name="Google Shape;4185;p2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6" name="Google Shape;4186;p2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87" name="Google Shape;4187;p2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9" name="Google Shape;4189;p2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0" name="Google Shape;4190;p2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91" name="Google Shape;4191;p2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2" name="Google Shape;4192;p2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93" name="Google Shape;4193;p2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2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95" name="Google Shape;4195;p218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96" name="Google Shape;4196;p218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97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" name="Google Shape;4198;p2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99" name="Google Shape;4199;p2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0" name="Google Shape;4200;p2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1" name="Google Shape;4201;p2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2" name="Google Shape;4202;p2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3" name="Google Shape;4203;p2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04" name="Google Shape;4204;p2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5" name="Google Shape;4205;p2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06" name="Google Shape;4206;p2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08" name="Google Shape;4208;p2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09" name="Google Shape;4209;p2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10" name="Google Shape;4210;p2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1" name="Google Shape;4211;p2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12" name="Google Shape;4212;p2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2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14" name="Google Shape;4214;p219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5" name="Google Shape;4215;p219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216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7" name="Google Shape;4217;p2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18" name="Google Shape;4218;p2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9" name="Google Shape;4219;p2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0" name="Google Shape;4220;p2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1" name="Google Shape;4221;p2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2" name="Google Shape;4222;p2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3" name="Google Shape;4223;p2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4" name="Google Shape;4224;p2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25" name="Google Shape;4225;p2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27" name="Google Shape;4227;p2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28" name="Google Shape;4228;p2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29" name="Google Shape;4229;p2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0" name="Google Shape;4230;p2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31" name="Google Shape;4231;p2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2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33" name="Google Shape;4233;p220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34" name="Google Shape;4234;p220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5" name="Google Shape;4235;p220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36" name="Google Shape;4236;p220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7" name="Google Shape;4237;p220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38" name="Google Shape;4238;p220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9" name="Google Shape;4239;p22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4240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1" name="Google Shape;4241;p2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42" name="Google Shape;4242;p2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3" name="Google Shape;4243;p2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4" name="Google Shape;4244;p2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5" name="Google Shape;4245;p2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6" name="Google Shape;4246;p2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47" name="Google Shape;4247;p2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8" name="Google Shape;4248;p2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49" name="Google Shape;4249;p2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51" name="Google Shape;4251;p2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52" name="Google Shape;4252;p2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53" name="Google Shape;4253;p2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4" name="Google Shape;4254;p2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55" name="Google Shape;4255;p2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2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57" name="Google Shape;4257;p221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8" name="Google Shape;4258;p221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9" name="Google Shape;4259;p221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0" name="Google Shape;4260;p221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1" name="Google Shape;4261;p221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2" name="Google Shape;4262;p221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3" name="Google Shape;4263;p22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64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5" name="Google Shape;4265;p2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66" name="Google Shape;4266;p2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7" name="Google Shape;4267;p2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8" name="Google Shape;4268;p2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9" name="Google Shape;4269;p2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0" name="Google Shape;4270;p2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71" name="Google Shape;4271;p2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2" name="Google Shape;4272;p2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73" name="Google Shape;4273;p2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75" name="Google Shape;4275;p2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76" name="Google Shape;4276;p2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77" name="Google Shape;4277;p2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8" name="Google Shape;4278;p2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79" name="Google Shape;4279;p2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2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81" name="Google Shape;4281;p222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2" name="Google Shape;4282;p222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3" name="Google Shape;4283;p222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4" name="Google Shape;4284;p222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5" name="Google Shape;4285;p222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6" name="Google Shape;4286;p222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7" name="Google Shape;4287;p222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8" name="Google Shape;4288;p222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9" name="Google Shape;4289;p22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290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1" name="Google Shape;4291;p2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92" name="Google Shape;4292;p2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3" name="Google Shape;4293;p2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4" name="Google Shape;4294;p2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5" name="Google Shape;4295;p2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6" name="Google Shape;4296;p2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97" name="Google Shape;4297;p2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8" name="Google Shape;4298;p2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99" name="Google Shape;4299;p2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1" name="Google Shape;4301;p2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02" name="Google Shape;4302;p2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03" name="Google Shape;4303;p2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4" name="Google Shape;4304;p2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05" name="Google Shape;4305;p2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2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07" name="Google Shape;4307;p223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8" name="Google Shape;4308;p22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9" name="Google Shape;4309;p223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0" name="Google Shape;4310;p223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1" name="Google Shape;4311;p223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2" name="Google Shape;4312;p223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3" name="Google Shape;4313;p223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4" name="Google Shape;4314;p223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5" name="Google Shape;4315;p223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6" name="Google Shape;4316;p223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7" name="Google Shape;4317;p223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8" name="Google Shape;4318;p223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9" name="Google Shape;4319;p22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320" name="Shape 4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1" name="Google Shape;4321;p2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22" name="Google Shape;4322;p2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3" name="Google Shape;4323;p2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4" name="Google Shape;4324;p2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5" name="Google Shape;4325;p2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6" name="Google Shape;4326;p2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7" name="Google Shape;4327;p2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8" name="Google Shape;4328;p2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29" name="Google Shape;4329;p2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2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31" name="Google Shape;4331;p2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32" name="Google Shape;4332;p2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33" name="Google Shape;4333;p2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4" name="Google Shape;4334;p2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35" name="Google Shape;4335;p2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2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37" name="Google Shape;4337;p224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38" name="Google Shape;4338;p224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9" name="Google Shape;4339;p224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40" name="Google Shape;4340;p224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1" name="Google Shape;4341;p224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42" name="Google Shape;4342;p224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4343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4" name="Google Shape;4344;p2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45" name="Google Shape;4345;p2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6" name="Google Shape;4346;p2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7" name="Google Shape;4347;p2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8" name="Google Shape;4348;p2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9" name="Google Shape;4349;p2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0" name="Google Shape;4350;p2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1" name="Google Shape;4351;p2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52" name="Google Shape;4352;p2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2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54" name="Google Shape;4354;p2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55" name="Google Shape;4355;p2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56" name="Google Shape;4356;p2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7" name="Google Shape;4357;p2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58" name="Google Shape;4358;p2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2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0" name="Google Shape;4360;p2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1" name="Google Shape;4361;p225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362" name="Google Shape;4362;p225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63" name="Google Shape;4363;p225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364" name="Google Shape;4364;p225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65" name="Google Shape;4365;p225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366" name="Google Shape;4366;p225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67" name="Google Shape;4367;p225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368" name="Google Shape;4368;p225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369" name="Google Shape;4369;p225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370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1" name="Google Shape;4371;p2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72" name="Google Shape;4372;p2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3" name="Google Shape;4373;p2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4" name="Google Shape;4374;p2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5" name="Google Shape;4375;p2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6" name="Google Shape;4376;p2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77" name="Google Shape;4377;p2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8" name="Google Shape;4378;p2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79" name="Google Shape;4379;p2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2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81" name="Google Shape;4381;p2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82" name="Google Shape;4382;p2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3" name="Google Shape;4383;p2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4" name="Google Shape;4384;p2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85" name="Google Shape;4385;p2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2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87" name="Google Shape;4387;p226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88" name="Google Shape;4388;p226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89" name="Google Shape;4389;p226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390" name="Shape 4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1" name="Google Shape;4391;p2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92" name="Google Shape;4392;p2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3" name="Google Shape;4393;p2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4" name="Google Shape;4394;p2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5" name="Google Shape;4395;p2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6" name="Google Shape;4396;p2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97" name="Google Shape;4397;p2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8" name="Google Shape;4398;p2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99" name="Google Shape;4399;p2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2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01" name="Google Shape;4401;p2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02" name="Google Shape;4402;p2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03" name="Google Shape;4403;p2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4" name="Google Shape;4404;p2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5" name="Google Shape;4405;p2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2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07" name="Google Shape;4407;p227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08" name="Google Shape;4408;p227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09" name="Google Shape;4409;p227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410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1" name="Google Shape;4411;p228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412" name="Google Shape;4412;p228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413" name="Google Shape;4413;p2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14" name="Google Shape;4414;p2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5" name="Google Shape;4415;p2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6" name="Google Shape;4416;p2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7" name="Google Shape;4417;p2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8" name="Google Shape;4418;p2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19" name="Google Shape;4419;p2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0" name="Google Shape;4420;p2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21" name="Google Shape;4421;p2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23" name="Google Shape;4423;p2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24" name="Google Shape;4424;p2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25" name="Google Shape;4425;p2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6" name="Google Shape;4426;p2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27" name="Google Shape;4427;p2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2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29" name="Google Shape;4429;p2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0" name="Google Shape;4430;p228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1" name="Google Shape;4431;p228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432" name="Shape 4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3" name="Google Shape;4433;p2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34" name="Google Shape;4434;p2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5" name="Google Shape;4435;p2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6" name="Google Shape;4436;p2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7" name="Google Shape;4437;p2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8" name="Google Shape;4438;p2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39" name="Google Shape;4439;p2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0" name="Google Shape;4440;p2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41" name="Google Shape;4441;p2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43" name="Google Shape;4443;p2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4" name="Google Shape;4444;p2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45" name="Google Shape;4445;p2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6" name="Google Shape;4446;p2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47" name="Google Shape;4447;p2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2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49" name="Google Shape;4449;p229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50" name="Google Shape;4450;p229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1" name="Google Shape;4451;p229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4452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3" name="Google Shape;4453;p2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54" name="Google Shape;4454;p2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5" name="Google Shape;4455;p2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6" name="Google Shape;4456;p2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7" name="Google Shape;4457;p2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8" name="Google Shape;4458;p2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59" name="Google Shape;4459;p2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0" name="Google Shape;4460;p2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61" name="Google Shape;4461;p2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2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63" name="Google Shape;4463;p2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64" name="Google Shape;4464;p2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65" name="Google Shape;4465;p2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6" name="Google Shape;4466;p2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67" name="Google Shape;4467;p2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2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69" name="Google Shape;4469;p230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470" name="Google Shape;4470;p230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471" name="Shape 4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2" name="Google Shape;4472;p2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3" name="Google Shape;4473;p2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4" name="Google Shape;4474;p2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5" name="Google Shape;4475;p2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6" name="Google Shape;4476;p2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7" name="Google Shape;4477;p2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78" name="Google Shape;4478;p2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9" name="Google Shape;4479;p2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80" name="Google Shape;4480;p2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3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82" name="Google Shape;4482;p2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83" name="Google Shape;4483;p23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84" name="Google Shape;4484;p23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5" name="Google Shape;4485;p23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86" name="Google Shape;4486;p23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23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88" name="Google Shape;4488;p231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489" name="Google Shape;4489;p2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4490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92" name="Google Shape;4492;p2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3" name="Google Shape;4493;p2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4" name="Google Shape;4494;p2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5" name="Google Shape;4495;p2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6" name="Google Shape;4496;p2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97" name="Google Shape;4497;p2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8" name="Google Shape;4498;p2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99" name="Google Shape;4499;p2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3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01" name="Google Shape;4501;p2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2" name="Google Shape;4502;p232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503" name="Google Shape;4503;p2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04" name="Google Shape;4504;p23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05" name="Google Shape;4505;p23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6" name="Google Shape;4506;p23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07" name="Google Shape;4507;p23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23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509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0" name="Google Shape;4510;p23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11" name="Google Shape;4511;p23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2" name="Google Shape;4512;p23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3" name="Google Shape;4513;p23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4" name="Google Shape;4514;p23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5" name="Google Shape;4515;p23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16" name="Google Shape;4516;p23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7" name="Google Shape;4517;p23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18" name="Google Shape;4518;p23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3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20" name="Google Shape;4520;p23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21" name="Google Shape;4521;p23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22" name="Google Shape;4522;p23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3" name="Google Shape;4523;p23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24" name="Google Shape;4524;p23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5" name="Google Shape;4525;p23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26" name="Google Shape;4526;p233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4527" name="Google Shape;4527;p233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4528" name="Google Shape;4528;p2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529" name="Shape 4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0" name="Google Shape;4530;p23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31" name="Google Shape;4531;p23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2" name="Google Shape;4532;p23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3" name="Google Shape;4533;p23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4" name="Google Shape;4534;p23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5" name="Google Shape;4535;p23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36" name="Google Shape;4536;p23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7" name="Google Shape;4537;p23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38" name="Google Shape;4538;p23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3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40" name="Google Shape;4540;p23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41" name="Google Shape;4541;p23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42" name="Google Shape;4542;p23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43" name="Google Shape;4543;p23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44" name="Google Shape;4544;p23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5" name="Google Shape;4545;p23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46" name="Google Shape;4546;p234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47" name="Google Shape;4547;p234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48" name="Google Shape;4548;p234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549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0" name="Google Shape;4550;p23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51" name="Google Shape;4551;p23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2" name="Google Shape;4552;p23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3" name="Google Shape;4553;p23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4" name="Google Shape;4554;p23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5" name="Google Shape;4555;p23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6" name="Google Shape;4556;p23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7" name="Google Shape;4557;p23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58" name="Google Shape;4558;p23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235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0" name="Google Shape;4560;p23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1" name="Google Shape;4561;p235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2" name="Google Shape;4562;p235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4563" name="Google Shape;4563;p235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35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35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35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35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35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35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35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35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35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35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35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35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35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35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35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35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35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35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35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35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35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35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4586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7" name="Google Shape;4587;p23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88" name="Google Shape;4588;p23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9" name="Google Shape;4589;p23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0" name="Google Shape;4590;p23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1" name="Google Shape;4591;p23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2" name="Google Shape;4592;p23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93" name="Google Shape;4593;p23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4" name="Google Shape;4594;p23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95" name="Google Shape;4595;p23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236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97" name="Google Shape;4597;p23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8" name="Google Shape;4598;p236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9" name="Google Shape;4599;p236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8" name="Google Shape;248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3" name="Google Shape;253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5" name="Google Shape;255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" name="Google Shape;257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8" name="Google Shape;258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9" name="Google Shape;259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1" name="Google Shape;261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5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64" name="Google Shape;264;p25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25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5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67" name="Google Shape;267;p25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5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5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0" name="Google Shape;270;p25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25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3" name="Google Shape;273;p25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25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5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6" name="Google Shape;276;p25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" name="Google Shape;277;p25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0" name="Google Shape;280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7" name="Google Shape;287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1" name="Google Shape;291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3" name="Google Shape;293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5" name="Google Shape;295;p26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6" name="Google Shape;296;p26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9" name="Google Shape;299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4" name="Google Shape;304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6" name="Google Shape;306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8" name="Google Shape;308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0" name="Google Shape;310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2" name="Google Shape;312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" name="Google Shape;314;p27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7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8" name="Google Shape;318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3" name="Google Shape;323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5" name="Google Shape;325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7" name="Google Shape;327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8" name="Google Shape;328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9" name="Google Shape;329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1" name="Google Shape;331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28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8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28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8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28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2" name="Google Shape;342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7" name="Google Shape;347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9" name="Google Shape;349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1" name="Google Shape;351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2" name="Google Shape;352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3" name="Google Shape;353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5" name="Google Shape;355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7" name="Google Shape;357;p29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29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9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" name="Google Shape;360;p29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9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" name="Google Shape;362;p29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6" name="Google Shape;36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1" name="Google Shape;37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3" name="Google Shape;37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5" name="Google Shape;37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" name="Google Shape;37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7" name="Google Shape;37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9" name="Google Shape;37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" name="Google Shape;381;p30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2" name="Google Shape;382;p30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30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4" name="Google Shape;384;p30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0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6" name="Google Shape;386;p30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0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8" name="Google Shape;388;p30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2" name="Google Shape;392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7" name="Google Shape;397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9" name="Google Shape;399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1" name="Google Shape;401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2" name="Google Shape;402;p3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3" name="Google Shape;403;p3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3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5" name="Google Shape;405;p3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31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8" name="Google Shape;408;p31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1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0" name="Google Shape;410;p31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31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2" name="Google Shape;412;p31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31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4" name="Google Shape;414;p31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31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6" name="Google Shape;416;p31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31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31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2" name="Google Shape;422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7" name="Google Shape;427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9" name="Google Shape;429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1" name="Google Shape;431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2" name="Google Shape;432;p3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3" name="Google Shape;433;p3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4" name="Google Shape;434;p3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5" name="Google Shape;435;p3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7" name="Google Shape;437;p32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8" name="Google Shape;438;p32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32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0" name="Google Shape;440;p32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32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2" name="Google Shape;442;p32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5" name="Google Shape;445;p3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3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3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3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3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0" name="Google Shape;450;p3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2" name="Google Shape;452;p3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4" name="Google Shape;454;p3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5" name="Google Shape;455;p3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6" name="Google Shape;456;p3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3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8" name="Google Shape;458;p3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0" name="Google Shape;46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33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62" name="Google Shape;462;p33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63" name="Google Shape;463;p33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64" name="Google Shape;464;p33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65" name="Google Shape;465;p33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66" name="Google Shape;466;p33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67" name="Google Shape;467;p33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68" name="Google Shape;468;p33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69" name="Google Shape;469;p33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72" name="Google Shape;472;p3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3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3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3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3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7" name="Google Shape;477;p3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9" name="Google Shape;479;p3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1" name="Google Shape;481;p3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2" name="Google Shape;482;p3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3" name="Google Shape;483;p3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3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5" name="Google Shape;485;p3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7" name="Google Shape;487;p34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8" name="Google Shape;488;p34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9" name="Google Shape;489;p34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92" name="Google Shape;492;p3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3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3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3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9" name="Google Shape;499;p3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1" name="Google Shape;501;p3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2" name="Google Shape;502;p3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3" name="Google Shape;503;p3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4" name="Google Shape;504;p3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5" name="Google Shape;505;p3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7" name="Google Shape;507;p35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8" name="Google Shape;508;p35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12" name="Google Shape;512;p36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513" name="Google Shape;513;p3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14" name="Google Shape;514;p3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3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3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9" name="Google Shape;519;p3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3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21" name="Google Shape;521;p3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3" name="Google Shape;523;p3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4" name="Google Shape;524;p3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5" name="Google Shape;525;p3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3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7" name="Google Shape;527;p3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9" name="Google Shape;52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0" name="Google Shape;530;p36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36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34" name="Google Shape;534;p3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3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3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3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3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9" name="Google Shape;539;p3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3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41" name="Google Shape;541;p3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3" name="Google Shape;543;p3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4" name="Google Shape;544;p3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45" name="Google Shape;545;p3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6" name="Google Shape;546;p3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7" name="Google Shape;547;p3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9" name="Google Shape;549;p37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0" name="Google Shape;550;p37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1" name="Google Shape;551;p37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54" name="Google Shape;554;p3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3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3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3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3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9" name="Google Shape;559;p3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3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61" name="Google Shape;561;p3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3" name="Google Shape;563;p3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4" name="Google Shape;564;p3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5" name="Google Shape;565;p3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6" name="Google Shape;566;p3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7" name="Google Shape;567;p3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9" name="Google Shape;569;p38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70" name="Google Shape;570;p38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73" name="Google Shape;573;p3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3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3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8" name="Google Shape;578;p3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3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80" name="Google Shape;580;p3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2" name="Google Shape;582;p3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3" name="Google Shape;583;p3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84" name="Google Shape;584;p3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5" name="Google Shape;585;p3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86" name="Google Shape;586;p3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8" name="Google Shape;588;p39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89" name="Google Shape;58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92" name="Google Shape;592;p4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7" name="Google Shape;597;p4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4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9" name="Google Shape;599;p4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1" name="Google Shape;601;p4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40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04" name="Google Shape;604;p4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05" name="Google Shape;605;p4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4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07" name="Google Shape;607;p4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4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11" name="Google Shape;611;p4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6" name="Google Shape;616;p4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4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8" name="Google Shape;618;p4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0" name="Google Shape;620;p4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1" name="Google Shape;621;p4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22" name="Google Shape;622;p4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4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24" name="Google Shape;624;p4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6" name="Google Shape;626;p41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627" name="Google Shape;627;p41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628" name="Google Shape;62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4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31" name="Google Shape;631;p4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6" name="Google Shape;636;p4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4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38" name="Google Shape;638;p4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0" name="Google Shape;640;p4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1" name="Google Shape;641;p4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42" name="Google Shape;642;p4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3" name="Google Shape;643;p4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44" name="Google Shape;644;p4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6" name="Google Shape;646;p42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7" name="Google Shape;647;p42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8" name="Google Shape;648;p42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4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51" name="Google Shape;651;p4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6" name="Google Shape;656;p4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4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8" name="Google Shape;658;p4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0" name="Google Shape;660;p4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43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43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63" name="Google Shape;663;p43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4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88" name="Google Shape;688;p4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3" name="Google Shape;693;p4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4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95" name="Google Shape;695;p4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7" name="Google Shape;697;p4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44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4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4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05" name="Google Shape;705;p4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0" name="Google Shape;710;p4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4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12" name="Google Shape;712;p4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4" name="Google Shape;714;p4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4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16" name="Google Shape;716;p4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4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18" name="Google Shape;718;p4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0" name="Google Shape;720;p46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21" name="Google Shape;721;p46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2" name="Google Shape;722;p46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4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25" name="Google Shape;725;p4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4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4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4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4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4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32" name="Google Shape;732;p4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4" name="Google Shape;734;p4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5" name="Google Shape;735;p4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36" name="Google Shape;736;p4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7" name="Google Shape;737;p4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38" name="Google Shape;738;p4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4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0" name="Google Shape;740;p47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1" name="Google Shape;741;p47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2" name="Google Shape;742;p47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4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45" name="Google Shape;745;p4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0" name="Google Shape;750;p4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4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52" name="Google Shape;752;p4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54" name="Google Shape;754;p4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5" name="Google Shape;755;p4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56" name="Google Shape;756;p4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7" name="Google Shape;757;p4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58" name="Google Shape;758;p4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0" name="Google Shape;76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1" name="Google Shape;761;p4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4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64" name="Google Shape;764;p4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4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4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4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9" name="Google Shape;769;p4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4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71" name="Google Shape;771;p4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3" name="Google Shape;773;p4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4" name="Google Shape;774;p4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75" name="Google Shape;775;p4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6" name="Google Shape;776;p4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77" name="Google Shape;777;p4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9" name="Google Shape;779;p49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0" name="Google Shape;780;p49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1" name="Google Shape;781;p49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49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5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86" name="Google Shape;786;p5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5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5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5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5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1" name="Google Shape;791;p5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5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93" name="Google Shape;793;p5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95" name="Google Shape;795;p5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6" name="Google Shape;796;p5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97" name="Google Shape;797;p5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5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99" name="Google Shape;799;p5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5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1" name="Google Shape;80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5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04" name="Google Shape;804;p5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5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5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5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5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9" name="Google Shape;809;p5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5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11" name="Google Shape;811;p5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3" name="Google Shape;813;p5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4" name="Google Shape;814;p5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15" name="Google Shape;815;p5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6" name="Google Shape;816;p5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17" name="Google Shape;817;p5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9" name="Google Shape;819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51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5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23" name="Google Shape;823;p5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5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5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5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5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8" name="Google Shape;828;p5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5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30" name="Google Shape;830;p5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2" name="Google Shape;832;p5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3" name="Google Shape;833;p5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34" name="Google Shape;834;p5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5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36" name="Google Shape;836;p5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5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8" name="Google Shape;838;p52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5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41" name="Google Shape;841;p5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5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5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5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5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6" name="Google Shape;846;p5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5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48" name="Google Shape;848;p5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50" name="Google Shape;850;p5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1" name="Google Shape;851;p5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52" name="Google Shape;852;p5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3" name="Google Shape;853;p5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54" name="Google Shape;854;p5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6" name="Google Shape;856;p53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53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5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60" name="Google Shape;860;p5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5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5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5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5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5" name="Google Shape;865;p5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5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67" name="Google Shape;867;p5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9" name="Google Shape;869;p5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0" name="Google Shape;870;p5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71" name="Google Shape;871;p5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2" name="Google Shape;872;p5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73" name="Google Shape;873;p5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5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5" name="Google Shape;875;p54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5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78" name="Google Shape;878;p5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5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5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5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5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3" name="Google Shape;883;p5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5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85" name="Google Shape;885;p5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87" name="Google Shape;887;p5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8" name="Google Shape;888;p5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89" name="Google Shape;889;p5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0" name="Google Shape;890;p5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91" name="Google Shape;891;p5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5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3" name="Google Shape;893;p55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4" name="Google Shape;894;p55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5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98" name="Google Shape;898;p5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5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5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5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5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3" name="Google Shape;903;p5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5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05" name="Google Shape;905;p5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7" name="Google Shape;907;p5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8" name="Google Shape;908;p5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09" name="Google Shape;909;p5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0" name="Google Shape;910;p5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11" name="Google Shape;911;p5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5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3" name="Google Shape;913;p57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4" name="Google Shape;914;p57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5" name="Google Shape;915;p57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57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7" name="Google Shape;917;p57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8" name="Google Shape;918;p57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57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0" name="Google Shape;920;p57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1" name="Google Shape;921;p57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57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3" name="Google Shape;923;p57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4" name="Google Shape;924;p57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57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6" name="Google Shape;926;p57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7" name="Google Shape;927;p57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5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30" name="Google Shape;930;p5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5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5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5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5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5" name="Google Shape;935;p5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5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37" name="Google Shape;937;p5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9" name="Google Shape;939;p5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0" name="Google Shape;940;p5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41" name="Google Shape;941;p5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2" name="Google Shape;942;p5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43" name="Google Shape;943;p5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5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5" name="Google Shape;945;p58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6" name="Google Shape;946;p58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5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49" name="Google Shape;949;p5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5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5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5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5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4" name="Google Shape;954;p5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5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56" name="Google Shape;956;p5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58" name="Google Shape;958;p5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9" name="Google Shape;959;p5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60" name="Google Shape;960;p5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5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62" name="Google Shape;962;p5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5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4" name="Google Shape;964;p59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59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6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68" name="Google Shape;968;p6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6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6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6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6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3" name="Google Shape;973;p6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4" name="Google Shape;974;p6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75" name="Google Shape;975;p6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77" name="Google Shape;977;p6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8" name="Google Shape;978;p6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79" name="Google Shape;979;p6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0" name="Google Shape;980;p6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81" name="Google Shape;981;p6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6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3" name="Google Shape;983;p60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4" name="Google Shape;984;p60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60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6" name="Google Shape;986;p60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60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8" name="Google Shape;988;p60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6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6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92" name="Google Shape;992;p6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6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6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6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6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7" name="Google Shape;997;p6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p6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99" name="Google Shape;999;p6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1" name="Google Shape;1001;p6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2" name="Google Shape;1002;p6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03" name="Google Shape;1003;p6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4" name="Google Shape;1004;p6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05" name="Google Shape;1005;p6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6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7" name="Google Shape;1007;p61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8" name="Google Shape;1008;p61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61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0" name="Google Shape;1010;p61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61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2" name="Google Shape;1012;p61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6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16" name="Google Shape;1016;p6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6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6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6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6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1" name="Google Shape;1021;p6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2" name="Google Shape;1022;p6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23" name="Google Shape;1023;p6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5" name="Google Shape;1025;p6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6" name="Google Shape;1026;p6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7" name="Google Shape;1027;p6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8" name="Google Shape;1028;p6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29" name="Google Shape;1029;p6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6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1" name="Google Shape;1031;p62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2" name="Google Shape;1032;p62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62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4" name="Google Shape;1034;p62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62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6" name="Google Shape;1036;p62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62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8" name="Google Shape;1038;p62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9" name="Google Shape;1039;p6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6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42" name="Google Shape;1042;p6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6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6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6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7" name="Google Shape;1047;p6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8" name="Google Shape;1048;p6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49" name="Google Shape;1049;p6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1" name="Google Shape;1051;p6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2" name="Google Shape;1052;p6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53" name="Google Shape;1053;p6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4" name="Google Shape;1054;p6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55" name="Google Shape;1055;p6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6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7" name="Google Shape;1057;p63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8" name="Google Shape;1058;p6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63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0" name="Google Shape;1060;p63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63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2" name="Google Shape;1062;p63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p63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4" name="Google Shape;1064;p63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63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6" name="Google Shape;1066;p63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63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8" name="Google Shape;1068;p63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6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71;p6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72" name="Google Shape;1072;p6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6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6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6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6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7" name="Google Shape;1077;p6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8" name="Google Shape;1078;p6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79" name="Google Shape;1079;p6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1" name="Google Shape;1081;p6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2" name="Google Shape;1082;p6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83" name="Google Shape;1083;p6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4" name="Google Shape;1084;p6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85" name="Google Shape;1085;p6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7" name="Google Shape;1087;p64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8" name="Google Shape;1088;p64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9" name="Google Shape;1089;p64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0" name="Google Shape;1090;p64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64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2" name="Google Shape;1092;p64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6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5" name="Google Shape;1095;p6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6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6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6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6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0" name="Google Shape;1100;p6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1" name="Google Shape;1101;p6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02" name="Google Shape;1102;p6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4" name="Google Shape;1104;p6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5" name="Google Shape;1105;p6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06" name="Google Shape;1106;p6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7" name="Google Shape;1107;p6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08" name="Google Shape;1108;p6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6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0" name="Google Shape;1110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1" name="Google Shape;1111;p65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112" name="Google Shape;1112;p65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13" name="Google Shape;1113;p65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114" name="Google Shape;1114;p65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15" name="Google Shape;1115;p65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116" name="Google Shape;1116;p65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17" name="Google Shape;1117;p65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18" name="Google Shape;1118;p65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19" name="Google Shape;1119;p65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6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22" name="Google Shape;1122;p6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6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6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6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6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7" name="Google Shape;1127;p6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8" name="Google Shape;1128;p6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29" name="Google Shape;1129;p6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1" name="Google Shape;1131;p6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2" name="Google Shape;1132;p6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33" name="Google Shape;1133;p6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4" name="Google Shape;1134;p6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35" name="Google Shape;1135;p6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6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7" name="Google Shape;1137;p66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8" name="Google Shape;1138;p66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9" name="Google Shape;1139;p66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141;p6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42" name="Google Shape;1142;p6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6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6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6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6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7" name="Google Shape;1147;p6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6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49" name="Google Shape;1149;p6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1" name="Google Shape;1151;p6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2" name="Google Shape;1152;p6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53" name="Google Shape;1153;p6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4" name="Google Shape;1154;p6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55" name="Google Shape;1155;p6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6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7" name="Google Shape;1157;p67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8" name="Google Shape;1158;p67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9" name="Google Shape;1159;p67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68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62" name="Google Shape;1162;p68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1163" name="Google Shape;1163;p6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64" name="Google Shape;1164;p6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6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6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6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6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9" name="Google Shape;1169;p6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0" name="Google Shape;1170;p6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71" name="Google Shape;1171;p6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3" name="Google Shape;1173;p6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4" name="Google Shape;1174;p6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75" name="Google Shape;1175;p6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6" name="Google Shape;1176;p6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77" name="Google Shape;1177;p6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6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9" name="Google Shape;1179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0" name="Google Shape;1180;p68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" name="Google Shape;1181;p68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6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84" name="Google Shape;1184;p6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6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6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6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6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9" name="Google Shape;1189;p6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0" name="Google Shape;1190;p6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91" name="Google Shape;1191;p6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3" name="Google Shape;1193;p6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4" name="Google Shape;1194;p6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95" name="Google Shape;1195;p6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6" name="Google Shape;1196;p6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97" name="Google Shape;1197;p6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6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9" name="Google Shape;1199;p69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0" name="Google Shape;1200;p69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1" name="Google Shape;1201;p69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7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04" name="Google Shape;1204;p7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7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7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7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7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9" name="Google Shape;1209;p7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0" name="Google Shape;1210;p7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11" name="Google Shape;1211;p7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3" name="Google Shape;1213;p7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4" name="Google Shape;1214;p7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15" name="Google Shape;1215;p7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6" name="Google Shape;1216;p7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17" name="Google Shape;1217;p7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7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9" name="Google Shape;1219;p70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20" name="Google Shape;1220;p70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p7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23" name="Google Shape;1223;p7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7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7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7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7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8" name="Google Shape;1228;p7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9" name="Google Shape;1229;p7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30" name="Google Shape;1230;p7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2" name="Google Shape;1232;p7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3" name="Google Shape;1233;p7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34" name="Google Shape;1234;p7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5" name="Google Shape;1235;p7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36" name="Google Shape;1236;p7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7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8" name="Google Shape;1238;p71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39" name="Google Shape;1239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7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42" name="Google Shape;1242;p7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7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7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7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7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7" name="Google Shape;1247;p7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7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49" name="Google Shape;1249;p7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51" name="Google Shape;1251;p7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2" name="Google Shape;1252;p72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53" name="Google Shape;1253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54" name="Google Shape;1254;p7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55" name="Google Shape;1255;p7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6" name="Google Shape;1256;p7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57" name="Google Shape;1257;p7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7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oogle Shape;1260;p7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61" name="Google Shape;1261;p7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7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7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7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7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6" name="Google Shape;1266;p7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7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68" name="Google Shape;1268;p7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70" name="Google Shape;1270;p7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1" name="Google Shape;1271;p7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72" name="Google Shape;1272;p7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3" name="Google Shape;1273;p7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74" name="Google Shape;1274;p7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7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6" name="Google Shape;1276;p73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277" name="Google Shape;1277;p73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278" name="Google Shape;1278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7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1" name="Google Shape;1281;p7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7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7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7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7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6" name="Google Shape;1286;p7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7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88" name="Google Shape;1288;p7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90" name="Google Shape;1290;p7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1" name="Google Shape;1291;p7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92" name="Google Shape;1292;p7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3" name="Google Shape;1293;p7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94" name="Google Shape;1294;p7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7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6" name="Google Shape;1296;p74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7" name="Google Shape;1297;p74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8" name="Google Shape;1298;p74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7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01" name="Google Shape;1301;p7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7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7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4" name="Google Shape;1304;p7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5" name="Google Shape;1305;p7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6" name="Google Shape;1306;p7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7" name="Google Shape;1307;p7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08" name="Google Shape;1308;p7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5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0" name="Google Shape;1310;p7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1" name="Google Shape;1311;p75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2" name="Google Shape;1312;p75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1313" name="Google Shape;1313;p75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5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5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5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5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5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5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5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5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5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7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38" name="Google Shape;1338;p7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7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7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7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7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3" name="Google Shape;1343;p7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4" name="Google Shape;1344;p7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45" name="Google Shape;1345;p7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6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47" name="Google Shape;1347;p7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8" name="Google Shape;1348;p76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76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7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55" name="Google Shape;1355;p7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7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7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7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7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0" name="Google Shape;1360;p7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7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62" name="Google Shape;1362;p7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4" name="Google Shape;1364;p7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5" name="Google Shape;1365;p7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66" name="Google Shape;1366;p7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7" name="Google Shape;1367;p7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68" name="Google Shape;1368;p7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0" name="Google Shape;1370;p78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71" name="Google Shape;1371;p78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2" name="Google Shape;1372;p78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7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75" name="Google Shape;1375;p7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7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7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7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7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0" name="Google Shape;1380;p7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1" name="Google Shape;1381;p7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82" name="Google Shape;1382;p7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84" name="Google Shape;1384;p7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5" name="Google Shape;1385;p7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86" name="Google Shape;1386;p7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7" name="Google Shape;1387;p7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88" name="Google Shape;1388;p7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7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0" name="Google Shape;1390;p79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1" name="Google Shape;1391;p79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2" name="Google Shape;1392;p79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4" name="Google Shape;1394;p8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95" name="Google Shape;1395;p8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8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8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8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8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0" name="Google Shape;1400;p8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1" name="Google Shape;1401;p8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02" name="Google Shape;1402;p8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4" name="Google Shape;1404;p8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5" name="Google Shape;1405;p8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06" name="Google Shape;1406;p8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7" name="Google Shape;1407;p8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08" name="Google Shape;1408;p8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8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0" name="Google Shape;1410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1" name="Google Shape;1411;p8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8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14" name="Google Shape;1414;p8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8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8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8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8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9" name="Google Shape;1419;p8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0" name="Google Shape;1420;p8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21" name="Google Shape;1421;p8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3" name="Google Shape;1423;p8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4" name="Google Shape;1424;p8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25" name="Google Shape;1425;p8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6" name="Google Shape;1426;p8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27" name="Google Shape;1427;p8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8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9" name="Google Shape;1429;p81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0" name="Google Shape;1430;p81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1" name="Google Shape;1431;p81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2" name="Google Shape;1432;p81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8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36" name="Google Shape;1436;p8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8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8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8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8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1" name="Google Shape;1441;p8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2" name="Google Shape;1442;p8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43" name="Google Shape;1443;p8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5" name="Google Shape;1445;p8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6" name="Google Shape;1446;p8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47" name="Google Shape;1447;p8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8" name="Google Shape;1448;p8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49" name="Google Shape;1449;p8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8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1" name="Google Shape;1451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8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54" name="Google Shape;1454;p8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8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8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8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8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9" name="Google Shape;1459;p8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0" name="Google Shape;1460;p8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61" name="Google Shape;1461;p8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63" name="Google Shape;1463;p8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4" name="Google Shape;1464;p8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65" name="Google Shape;1465;p8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6" name="Google Shape;1466;p8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67" name="Google Shape;1467;p8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8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9" name="Google Shape;1469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0" name="Google Shape;1470;p83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2" name="Google Shape;1472;p8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73" name="Google Shape;1473;p8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8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8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8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8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78" name="Google Shape;1478;p8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9" name="Google Shape;1479;p8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80" name="Google Shape;1480;p8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82" name="Google Shape;1482;p8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3" name="Google Shape;1483;p8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84" name="Google Shape;1484;p8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5" name="Google Shape;1485;p8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86" name="Google Shape;1486;p8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8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8" name="Google Shape;1488;p84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8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91" name="Google Shape;1491;p8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8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8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8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8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6" name="Google Shape;1496;p8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7" name="Google Shape;1497;p8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98" name="Google Shape;1498;p8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00" name="Google Shape;1500;p8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1" name="Google Shape;1501;p8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02" name="Google Shape;1502;p8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3" name="Google Shape;1503;p8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04" name="Google Shape;1504;p8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8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6" name="Google Shape;1506;p85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7" name="Google Shape;1507;p85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p8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10" name="Google Shape;1510;p8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8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8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8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8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5" name="Google Shape;1515;p8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8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17" name="Google Shape;1517;p8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9" name="Google Shape;1519;p8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0" name="Google Shape;1520;p8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21" name="Google Shape;1521;p8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2" name="Google Shape;1522;p8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23" name="Google Shape;1523;p8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8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5" name="Google Shape;1525;p86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8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28" name="Google Shape;1528;p8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8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8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8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2" name="Google Shape;1532;p8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3" name="Google Shape;1533;p8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4" name="Google Shape;1534;p8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5" name="Google Shape;1535;p8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37" name="Google Shape;1537;p8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8" name="Google Shape;1538;p8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39" name="Google Shape;1539;p8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0" name="Google Shape;1540;p8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41" name="Google Shape;1541;p8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8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3" name="Google Shape;1543;p87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4" name="Google Shape;1544;p87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8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48" name="Google Shape;1548;p8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8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8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8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Google Shape;1552;p8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3" name="Google Shape;1553;p8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4" name="Google Shape;1554;p8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55" name="Google Shape;1555;p8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7" name="Google Shape;1557;p8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8" name="Google Shape;1558;p8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59" name="Google Shape;1559;p8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0" name="Google Shape;1560;p8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61" name="Google Shape;1561;p8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8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3" name="Google Shape;1563;p89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64" name="Google Shape;1564;p89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5" name="Google Shape;1565;p89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6" name="Google Shape;1566;p89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67" name="Google Shape;1567;p89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8" name="Google Shape;1568;p89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9" name="Google Shape;1569;p89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70" name="Google Shape;1570;p89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1" name="Google Shape;1571;p89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2" name="Google Shape;1572;p89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73" name="Google Shape;1573;p89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4" name="Google Shape;1574;p89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5" name="Google Shape;1575;p89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76" name="Google Shape;1576;p89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7" name="Google Shape;1577;p89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oogle Shape;1579;p9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80" name="Google Shape;1580;p9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9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9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9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9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85" name="Google Shape;1585;p9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6" name="Google Shape;1586;p9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87" name="Google Shape;1587;p9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9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9" name="Google Shape;1589;p9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0" name="Google Shape;1590;p9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91" name="Google Shape;1591;p9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2" name="Google Shape;1592;p9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3" name="Google Shape;1593;p9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9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5" name="Google Shape;1595;p90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6" name="Google Shape;1596;p90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9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99" name="Google Shape;1599;p9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9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9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9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3" name="Google Shape;1603;p9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04" name="Google Shape;1604;p9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5" name="Google Shape;1605;p9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06" name="Google Shape;1606;p9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9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8" name="Google Shape;1608;p9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9" name="Google Shape;1609;p9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10" name="Google Shape;1610;p9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9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12" name="Google Shape;1612;p9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9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4" name="Google Shape;1614;p91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5" name="Google Shape;1615;p91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1617;p9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18" name="Google Shape;1618;p9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9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9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9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2" name="Google Shape;1622;p9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3" name="Google Shape;1623;p9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4" name="Google Shape;1624;p9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25" name="Google Shape;1625;p9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9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27" name="Google Shape;1627;p9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8" name="Google Shape;1628;p9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29" name="Google Shape;1629;p9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0" name="Google Shape;1630;p9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31" name="Google Shape;1631;p9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9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3" name="Google Shape;1633;p92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4" name="Google Shape;1634;p92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5" name="Google Shape;1635;p92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6" name="Google Shape;1636;p92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7" name="Google Shape;1637;p92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8" name="Google Shape;1638;p92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9" name="Google Shape;1639;p9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" name="Google Shape;1641;p9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42" name="Google Shape;1642;p9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9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9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9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9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7" name="Google Shape;1647;p9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8" name="Google Shape;1648;p9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49" name="Google Shape;1649;p9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9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51" name="Google Shape;1651;p9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2" name="Google Shape;1652;p9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53" name="Google Shape;1653;p9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4" name="Google Shape;1654;p9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55" name="Google Shape;1655;p9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9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7" name="Google Shape;1657;p93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8" name="Google Shape;1658;p93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9" name="Google Shape;1659;p93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0" name="Google Shape;1660;p93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1" name="Google Shape;1661;p93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2" name="Google Shape;1662;p93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3" name="Google Shape;1663;p9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oogle Shape;1665;p9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66" name="Google Shape;1666;p9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9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9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9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9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1" name="Google Shape;1671;p9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2" name="Google Shape;1672;p9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73" name="Google Shape;1673;p9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9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75" name="Google Shape;1675;p9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6" name="Google Shape;1676;p9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77" name="Google Shape;1677;p9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8" name="Google Shape;1678;p9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79" name="Google Shape;1679;p9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9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1" name="Google Shape;1681;p94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2" name="Google Shape;1682;p94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3" name="Google Shape;1683;p94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4" name="Google Shape;1684;p94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5" name="Google Shape;1685;p94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6" name="Google Shape;1686;p94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7" name="Google Shape;1687;p94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8" name="Google Shape;1688;p94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9" name="Google Shape;1689;p9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1" name="Google Shape;1691;p9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92" name="Google Shape;1692;p9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3" name="Google Shape;1693;p9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4" name="Google Shape;1694;p9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5" name="Google Shape;1695;p9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6" name="Google Shape;1696;p9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7" name="Google Shape;1697;p9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8" name="Google Shape;1698;p9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99" name="Google Shape;1699;p9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9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01" name="Google Shape;1701;p9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2" name="Google Shape;1702;p9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03" name="Google Shape;1703;p9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4" name="Google Shape;1704;p9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05" name="Google Shape;1705;p9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9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7" name="Google Shape;1707;p95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8" name="Google Shape;1708;p95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9" name="Google Shape;1709;p95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0" name="Google Shape;1710;p95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1" name="Google Shape;1711;p95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2" name="Google Shape;1712;p95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3" name="Google Shape;1713;p95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4" name="Google Shape;1714;p95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5" name="Google Shape;1715;p95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6" name="Google Shape;1716;p95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7" name="Google Shape;1717;p95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8" name="Google Shape;1718;p95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9" name="Google Shape;1719;p9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1" name="Google Shape;1721;p9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22" name="Google Shape;1722;p9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3" name="Google Shape;1723;p9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4" name="Google Shape;1724;p9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5" name="Google Shape;1725;p9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6" name="Google Shape;1726;p9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7" name="Google Shape;1727;p9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8" name="Google Shape;1728;p9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9" name="Google Shape;1729;p9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9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1" name="Google Shape;1731;p9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32" name="Google Shape;1732;p9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33" name="Google Shape;1733;p9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4" name="Google Shape;1734;p9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35" name="Google Shape;1735;p9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9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7" name="Google Shape;1737;p96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8" name="Google Shape;1738;p96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96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40" name="Google Shape;1740;p96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1" name="Google Shape;1741;p96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42" name="Google Shape;1742;p96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4" name="Google Shape;1744;p9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45" name="Google Shape;1745;p9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9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9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9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9" name="Google Shape;1749;p9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0" name="Google Shape;1750;p9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1" name="Google Shape;1751;p9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52" name="Google Shape;1752;p9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9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54" name="Google Shape;1754;p9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5" name="Google Shape;1755;p9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56" name="Google Shape;1756;p9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7" name="Google Shape;1757;p9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58" name="Google Shape;1758;p9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9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0" name="Google Shape;1760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1" name="Google Shape;1761;p97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762" name="Google Shape;1762;p97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63" name="Google Shape;1763;p97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764" name="Google Shape;1764;p97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65" name="Google Shape;1765;p97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766" name="Google Shape;1766;p97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67" name="Google Shape;1767;p97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68" name="Google Shape;1768;p97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69" name="Google Shape;1769;p97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" name="Google Shape;1771;p9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72" name="Google Shape;1772;p9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3" name="Google Shape;1773;p9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4" name="Google Shape;1774;p9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5" name="Google Shape;1775;p9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6" name="Google Shape;1776;p9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7" name="Google Shape;1777;p9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8" name="Google Shape;1778;p9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79" name="Google Shape;1779;p9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9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9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82" name="Google Shape;1782;p9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83" name="Google Shape;1783;p9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4" name="Google Shape;1784;p9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5" name="Google Shape;1785;p9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9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7" name="Google Shape;1787;p98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8" name="Google Shape;1788;p98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89" name="Google Shape;1789;p98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1" name="Google Shape;1791;p9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92" name="Google Shape;1792;p9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3" name="Google Shape;1793;p9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4" name="Google Shape;1794;p9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9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9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7" name="Google Shape;1797;p9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8" name="Google Shape;1798;p9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99" name="Google Shape;1799;p9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9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1" name="Google Shape;1801;p9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2" name="Google Shape;1802;p9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03" name="Google Shape;1803;p9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4" name="Google Shape;1804;p9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05" name="Google Shape;1805;p9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9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7" name="Google Shape;1807;p99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08" name="Google Shape;1808;p99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9" name="Google Shape;1809;p99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00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812" name="Google Shape;1812;p100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1813" name="Google Shape;1813;p10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14" name="Google Shape;1814;p10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5" name="Google Shape;1815;p10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6" name="Google Shape;1816;p10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7" name="Google Shape;1817;p10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8" name="Google Shape;1818;p10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9" name="Google Shape;1819;p10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0" name="Google Shape;1820;p10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21" name="Google Shape;1821;p10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0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23" name="Google Shape;1823;p10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4" name="Google Shape;1824;p10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25" name="Google Shape;1825;p10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6" name="Google Shape;1826;p10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27" name="Google Shape;1827;p10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10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9" name="Google Shape;1829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0" name="Google Shape;1830;p100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1" name="Google Shape;1831;p100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" name="Google Shape;1833;p10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4" name="Google Shape;1834;p10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10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Google Shape;1836;p10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Google Shape;1837;p10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Google Shape;1838;p10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9" name="Google Shape;1839;p10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0" name="Google Shape;1840;p10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41" name="Google Shape;1841;p10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0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43" name="Google Shape;1843;p10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4" name="Google Shape;1844;p10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45" name="Google Shape;1845;p10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6" name="Google Shape;1846;p10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47" name="Google Shape;1847;p10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10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9" name="Google Shape;1849;p101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50" name="Google Shape;1850;p101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1" name="Google Shape;1851;p101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" name="Google Shape;1853;p10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54" name="Google Shape;1854;p10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5" name="Google Shape;1855;p10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6" name="Google Shape;1856;p10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7" name="Google Shape;1857;p10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10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9" name="Google Shape;1859;p10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0" name="Google Shape;1860;p10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61" name="Google Shape;1861;p10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0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3" name="Google Shape;1863;p10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4" name="Google Shape;1864;p10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65" name="Google Shape;1865;p10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6" name="Google Shape;1866;p10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67" name="Google Shape;1867;p10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0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9" name="Google Shape;1869;p102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70" name="Google Shape;1870;p102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10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73" name="Google Shape;1873;p10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4" name="Google Shape;1874;p10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5" name="Google Shape;1875;p10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6" name="Google Shape;1876;p10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7" name="Google Shape;1877;p10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8" name="Google Shape;1878;p10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9" name="Google Shape;1879;p10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80" name="Google Shape;1880;p10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0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82" name="Google Shape;1882;p10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83" name="Google Shape;1883;p10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84" name="Google Shape;1884;p10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5" name="Google Shape;1885;p10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86" name="Google Shape;1886;p10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10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8" name="Google Shape;1888;p103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89" name="Google Shape;1889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8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94.xml"/><Relationship Id="rId24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96.xml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1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4.xml"/><Relationship Id="rId22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25.xml"/><Relationship Id="rId24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26" Type="http://schemas.openxmlformats.org/officeDocument/2006/relationships/slideLayout" Target="../slideLayouts/slideLayout130.xml"/><Relationship Id="rId25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2.xml"/><Relationship Id="rId27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29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31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32" Type="http://schemas.openxmlformats.org/officeDocument/2006/relationships/theme" Target="../theme/theme9.xml"/><Relationship Id="rId13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2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5.xml"/><Relationship Id="rId22" Type="http://schemas.openxmlformats.org/officeDocument/2006/relationships/slideLayout" Target="../slideLayouts/slideLayout157.xml"/><Relationship Id="rId21" Type="http://schemas.openxmlformats.org/officeDocument/2006/relationships/slideLayout" Target="../slideLayouts/slideLayout156.xml"/><Relationship Id="rId24" Type="http://schemas.openxmlformats.org/officeDocument/2006/relationships/slideLayout" Target="../slideLayouts/slideLayout159.xml"/><Relationship Id="rId23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26" Type="http://schemas.openxmlformats.org/officeDocument/2006/relationships/slideLayout" Target="../slideLayouts/slideLayout161.xml"/><Relationship Id="rId25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3.xml"/><Relationship Id="rId27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29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66.xml"/><Relationship Id="rId3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5.xml"/><Relationship Id="rId32" Type="http://schemas.openxmlformats.org/officeDocument/2006/relationships/theme" Target="../theme/theme6.xml"/><Relationship Id="rId13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51.xml"/><Relationship Id="rId19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3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6.xml"/><Relationship Id="rId22" Type="http://schemas.openxmlformats.org/officeDocument/2006/relationships/slideLayout" Target="../slideLayouts/slideLayout188.xml"/><Relationship Id="rId2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26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191.xml"/><Relationship Id="rId28" Type="http://schemas.openxmlformats.org/officeDocument/2006/relationships/slideLayout" Target="../slideLayouts/slideLayout194.xml"/><Relationship Id="rId27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29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31" Type="http://schemas.openxmlformats.org/officeDocument/2006/relationships/slideLayout" Target="../slideLayouts/slideLayout197.xml"/><Relationship Id="rId30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6.xml"/><Relationship Id="rId32" Type="http://schemas.openxmlformats.org/officeDocument/2006/relationships/theme" Target="../theme/theme7.xml"/><Relationship Id="rId13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1.xml"/><Relationship Id="rId14" Type="http://schemas.openxmlformats.org/officeDocument/2006/relationships/slideLayout" Target="../slideLayouts/slideLayout180.xml"/><Relationship Id="rId17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82.xml"/><Relationship Id="rId19" Type="http://schemas.openxmlformats.org/officeDocument/2006/relationships/slideLayout" Target="../slideLayouts/slideLayout185.xml"/><Relationship Id="rId18" Type="http://schemas.openxmlformats.org/officeDocument/2006/relationships/slideLayout" Target="../slideLayouts/slideLayout184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7.xml"/><Relationship Id="rId22" Type="http://schemas.openxmlformats.org/officeDocument/2006/relationships/slideLayout" Target="../slideLayouts/slideLayout219.xml"/><Relationship Id="rId21" Type="http://schemas.openxmlformats.org/officeDocument/2006/relationships/slideLayout" Target="../slideLayouts/slideLayout218.xml"/><Relationship Id="rId24" Type="http://schemas.openxmlformats.org/officeDocument/2006/relationships/slideLayout" Target="../slideLayouts/slideLayout221.xml"/><Relationship Id="rId23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Relationship Id="rId26" Type="http://schemas.openxmlformats.org/officeDocument/2006/relationships/slideLayout" Target="../slideLayouts/slideLayout223.xml"/><Relationship Id="rId25" Type="http://schemas.openxmlformats.org/officeDocument/2006/relationships/slideLayout" Target="../slideLayouts/slideLayout222.xml"/><Relationship Id="rId28" Type="http://schemas.openxmlformats.org/officeDocument/2006/relationships/slideLayout" Target="../slideLayouts/slideLayout225.xml"/><Relationship Id="rId27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3.xml"/><Relationship Id="rId29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04.xml"/><Relationship Id="rId8" Type="http://schemas.openxmlformats.org/officeDocument/2006/relationships/slideLayout" Target="../slideLayouts/slideLayout205.xml"/><Relationship Id="rId31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07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09.xml"/><Relationship Id="rId15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1.xml"/><Relationship Id="rId17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13.xml"/><Relationship Id="rId19" Type="http://schemas.openxmlformats.org/officeDocument/2006/relationships/slideLayout" Target="../slideLayouts/slideLayout216.xml"/><Relationship Id="rId18" Type="http://schemas.openxmlformats.org/officeDocument/2006/relationships/slideLayout" Target="../slideLayouts/slideLayout2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5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02" name="Google Shape;702;p45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7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352" name="Google Shape;1352;p77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09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002" name="Google Shape;2002;p109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14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652" name="Google Shape;2652;p14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  <p:sldLayoutId id="2147483807" r:id="rId25"/>
    <p:sldLayoutId id="2147483808" r:id="rId26"/>
    <p:sldLayoutId id="2147483809" r:id="rId27"/>
    <p:sldLayoutId id="2147483810" r:id="rId28"/>
    <p:sldLayoutId id="2147483811" r:id="rId29"/>
    <p:sldLayoutId id="2147483812" r:id="rId30"/>
    <p:sldLayoutId id="2147483813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p17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302" name="Google Shape;3302;p17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  <p:sldLayoutId id="2147483833" r:id="rId20"/>
    <p:sldLayoutId id="2147483834" r:id="rId21"/>
    <p:sldLayoutId id="2147483835" r:id="rId22"/>
    <p:sldLayoutId id="2147483836" r:id="rId23"/>
    <p:sldLayoutId id="2147483837" r:id="rId24"/>
    <p:sldLayoutId id="2147483838" r:id="rId25"/>
    <p:sldLayoutId id="2147483839" r:id="rId26"/>
    <p:sldLayoutId id="2147483840" r:id="rId27"/>
    <p:sldLayoutId id="2147483841" r:id="rId28"/>
    <p:sldLayoutId id="2147483842" r:id="rId29"/>
    <p:sldLayoutId id="2147483843" r:id="rId30"/>
    <p:sldLayoutId id="2147483844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p205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952" name="Google Shape;3952;p205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875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3" name="Shape 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4" name="Google Shape;4604;p237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100"/>
              <a:t>EC327: Final Project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4605" name="Google Shape;4605;p237"/>
          <p:cNvSpPr txBox="1"/>
          <p:nvPr>
            <p:ph idx="1" type="subTitle"/>
          </p:nvPr>
        </p:nvSpPr>
        <p:spPr>
          <a:xfrm>
            <a:off x="715200" y="4454425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Naomi, Celine, Andrew, Jason, Jake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4606" name="Google Shape;4606;p237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4607" name="Google Shape;4607;p237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237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237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237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237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237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37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237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37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37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37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37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37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37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37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37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37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37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37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37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37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37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37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37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31" name="Google Shape;4631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554" y="736888"/>
            <a:ext cx="2926900" cy="29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5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238"/>
          <p:cNvSpPr txBox="1"/>
          <p:nvPr>
            <p:ph type="title"/>
          </p:nvPr>
        </p:nvSpPr>
        <p:spPr>
          <a:xfrm>
            <a:off x="715100" y="818450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637" name="Google Shape;4637;p238"/>
          <p:cNvSpPr txBox="1"/>
          <p:nvPr>
            <p:ph idx="1" type="subTitle"/>
          </p:nvPr>
        </p:nvSpPr>
        <p:spPr>
          <a:xfrm>
            <a:off x="715100" y="2571750"/>
            <a:ext cx="67077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MealMe is a website designed to help users decide where to eat. It is inspired by Tinder’s premise of swiping through people, however users of MealMe will be able to swipe through </a:t>
            </a:r>
            <a:r>
              <a:rPr lang="en"/>
              <a:t>restaurants until a match is found.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8" name="Google Shape;4638;p238"/>
          <p:cNvGrpSpPr/>
          <p:nvPr/>
        </p:nvGrpSpPr>
        <p:grpSpPr>
          <a:xfrm>
            <a:off x="7705847" y="4010466"/>
            <a:ext cx="723042" cy="598023"/>
            <a:chOff x="1654675" y="4256126"/>
            <a:chExt cx="851841" cy="704551"/>
          </a:xfrm>
        </p:grpSpPr>
        <p:grpSp>
          <p:nvGrpSpPr>
            <p:cNvPr id="4639" name="Google Shape;4639;p238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4640" name="Google Shape;4640;p238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rect b="b" l="l" r="r" t="t"/>
                <a:pathLst>
                  <a:path extrusionOk="0" h="19114" w="11976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1" name="Google Shape;4641;p238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rect b="b" l="l" r="r" t="t"/>
                <a:pathLst>
                  <a:path extrusionOk="0" h="17080" w="1002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2" name="Google Shape;4642;p238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3" name="Google Shape;4643;p238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4" name="Google Shape;4644;p238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5" name="Google Shape;4645;p238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6" name="Google Shape;4646;p238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7" name="Google Shape;4647;p238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8" name="Google Shape;4648;p238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9" name="Google Shape;4649;p238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0" name="Google Shape;4650;p238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1" name="Google Shape;4651;p238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2" name="Google Shape;4652;p238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3" name="Google Shape;4653;p238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rect b="b" l="l" r="r" t="t"/>
                <a:pathLst>
                  <a:path extrusionOk="0" h="1002" w="5038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4" name="Google Shape;4654;p238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5" name="Google Shape;4655;p238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6" name="Google Shape;4656;p238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rect b="b" l="l" r="r" t="t"/>
                <a:pathLst>
                  <a:path extrusionOk="0" h="2002" w="1001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7" name="Google Shape;4657;p238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rect b="b" l="l" r="r" t="t"/>
                <a:pathLst>
                  <a:path extrusionOk="0" h="2002" w="1002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8" name="Google Shape;4658;p238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rect b="b" l="l" r="r" t="t"/>
                <a:pathLst>
                  <a:path extrusionOk="0" h="1002" w="2003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9" name="Google Shape;4659;p238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rect b="b" l="l" r="r" t="t"/>
                <a:pathLst>
                  <a:path extrusionOk="0" h="2002" w="1002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0" name="Google Shape;4660;p238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rect b="b" l="l" r="r" t="t"/>
                <a:pathLst>
                  <a:path extrusionOk="0" h="2002" w="1001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1" name="Google Shape;4661;p238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2" name="Google Shape;4662;p238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3" name="Google Shape;4663;p238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4" name="Google Shape;4664;p238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4665" name="Google Shape;4665;p238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rect b="b" l="l" r="r" t="t"/>
                <a:pathLst>
                  <a:path extrusionOk="0" h="14011" w="11009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6" name="Google Shape;4666;p238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rect b="b" l="l" r="r" t="t"/>
                <a:pathLst>
                  <a:path extrusionOk="0" h="2035" w="2002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7" name="Google Shape;4667;p238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8" name="Google Shape;4668;p238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9" name="Google Shape;4669;p238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0" name="Google Shape;4670;p238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rect b="b" l="l" r="r" t="t"/>
                <a:pathLst>
                  <a:path extrusionOk="0" h="2003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1" name="Google Shape;4671;p238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2" name="Google Shape;4672;p238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3" name="Google Shape;4673;p238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4" name="Google Shape;4674;p238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5" name="Google Shape;4675;p238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6" name="Google Shape;4676;p238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rect b="b" l="l" r="r" t="t"/>
                <a:pathLst>
                  <a:path extrusionOk="0" h="4004" w="11075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7" name="Google Shape;4677;p238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rect b="b" l="l" r="r" t="t"/>
                <a:pathLst>
                  <a:path extrusionOk="0" h="2035" w="2003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8" name="Google Shape;4678;p238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rect b="b" l="l" r="r" t="t"/>
                <a:pathLst>
                  <a:path extrusionOk="0" h="2003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9" name="Google Shape;4679;p238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0" name="Google Shape;4680;p238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1" name="Google Shape;4681;p238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rect b="b" l="l" r="r" t="t"/>
                <a:pathLst>
                  <a:path extrusionOk="0" h="4038" w="11075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5" name="Shape 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6" name="Google Shape;4686;p239"/>
          <p:cNvSpPr/>
          <p:nvPr/>
        </p:nvSpPr>
        <p:spPr>
          <a:xfrm>
            <a:off x="670200" y="1738338"/>
            <a:ext cx="2405100" cy="109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7" name="Google Shape;4687;p23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to Create Program:</a:t>
            </a:r>
            <a:endParaRPr/>
          </a:p>
        </p:txBody>
      </p:sp>
      <p:sp>
        <p:nvSpPr>
          <p:cNvPr id="4688" name="Google Shape;4688;p23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API</a:t>
            </a:r>
            <a:endParaRPr/>
          </a:p>
        </p:txBody>
      </p:sp>
      <p:sp>
        <p:nvSpPr>
          <p:cNvPr id="4689" name="Google Shape;4689;p23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Retrieved</a:t>
            </a:r>
            <a:r>
              <a:rPr lang="en"/>
              <a:t> </a:t>
            </a:r>
            <a:r>
              <a:rPr lang="en"/>
              <a:t>Restaurant</a:t>
            </a:r>
            <a:r>
              <a:rPr lang="en"/>
              <a:t> Data</a:t>
            </a:r>
            <a:endParaRPr/>
          </a:p>
        </p:txBody>
      </p:sp>
      <p:sp>
        <p:nvSpPr>
          <p:cNvPr id="4690" name="Google Shape;4690;p23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4691" name="Google Shape;4691;p23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made easy</a:t>
            </a:r>
            <a:endParaRPr/>
          </a:p>
        </p:txBody>
      </p:sp>
      <p:sp>
        <p:nvSpPr>
          <p:cNvPr id="4692" name="Google Shape;4692;p23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4693" name="Google Shape;4693;p23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main language</a:t>
            </a:r>
            <a:endParaRPr/>
          </a:p>
        </p:txBody>
      </p:sp>
      <p:sp>
        <p:nvSpPr>
          <p:cNvPr id="4694" name="Google Shape;4694;p23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4695" name="Google Shape;4695;p23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code files</a:t>
            </a:r>
            <a:endParaRPr/>
          </a:p>
        </p:txBody>
      </p:sp>
      <p:sp>
        <p:nvSpPr>
          <p:cNvPr id="4696" name="Google Shape;4696;p23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4697" name="Google Shape;4697;p23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Customize website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98" name="Google Shape;4698;p23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PhotoShop</a:t>
            </a:r>
            <a:endParaRPr/>
          </a:p>
        </p:txBody>
      </p:sp>
      <p:sp>
        <p:nvSpPr>
          <p:cNvPr id="4699" name="Google Shape;4699;p23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Creation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4700" name="Google Shape;4700;p239"/>
          <p:cNvGrpSpPr/>
          <p:nvPr/>
        </p:nvGrpSpPr>
        <p:grpSpPr>
          <a:xfrm>
            <a:off x="2351498" y="2788466"/>
            <a:ext cx="502173" cy="502172"/>
            <a:chOff x="2913983" y="4329790"/>
            <a:chExt cx="591627" cy="591626"/>
          </a:xfrm>
        </p:grpSpPr>
        <p:sp>
          <p:nvSpPr>
            <p:cNvPr id="4701" name="Google Shape;4701;p239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239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239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239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239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239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239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239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239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239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239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239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239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239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8" name="Shape 4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" name="Google Shape;4719;p240"/>
          <p:cNvSpPr txBox="1"/>
          <p:nvPr>
            <p:ph type="title"/>
          </p:nvPr>
        </p:nvSpPr>
        <p:spPr>
          <a:xfrm>
            <a:off x="1908750" y="273013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4720" name="Google Shape;4720;p240"/>
          <p:cNvSpPr txBox="1"/>
          <p:nvPr>
            <p:ph idx="1" type="subTitle"/>
          </p:nvPr>
        </p:nvSpPr>
        <p:spPr>
          <a:xfrm>
            <a:off x="1659675" y="4028117"/>
            <a:ext cx="58248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are greeted by the homepage where they can select the start button to </a:t>
            </a:r>
            <a:r>
              <a:rPr lang="en"/>
              <a:t>begin</a:t>
            </a:r>
            <a:endParaRPr/>
          </a:p>
        </p:txBody>
      </p:sp>
      <p:pic>
        <p:nvPicPr>
          <p:cNvPr id="4721" name="Google Shape;4721;p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825" y="1050278"/>
            <a:ext cx="5326500" cy="304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5" name="Shape 4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6" name="Google Shape;4726;p241"/>
          <p:cNvSpPr txBox="1"/>
          <p:nvPr>
            <p:ph idx="1" type="subTitle"/>
          </p:nvPr>
        </p:nvSpPr>
        <p:spPr>
          <a:xfrm>
            <a:off x="30265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Users</a:t>
            </a:r>
            <a:r>
              <a:rPr lang="en" sz="1800"/>
              <a:t> are able to select a price range and enter their location.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These inputs are stored in variables which </a:t>
            </a:r>
            <a:r>
              <a:rPr lang="en" sz="1800"/>
              <a:t>are</a:t>
            </a:r>
            <a:r>
              <a:rPr lang="en" sz="1800"/>
              <a:t> then used to call the Yelp API </a:t>
            </a:r>
            <a:endParaRPr sz="1800"/>
          </a:p>
        </p:txBody>
      </p:sp>
      <p:sp>
        <p:nvSpPr>
          <p:cNvPr id="4727" name="Google Shape;4727;p2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4728" name="Google Shape;4728;p241"/>
          <p:cNvSpPr/>
          <p:nvPr/>
        </p:nvSpPr>
        <p:spPr>
          <a:xfrm>
            <a:off x="4338925" y="1374600"/>
            <a:ext cx="4458568" cy="3768945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9" name="Google Shape;4729;p241"/>
          <p:cNvPicPr preferRelativeResize="0"/>
          <p:nvPr/>
        </p:nvPicPr>
        <p:blipFill rotWithShape="1">
          <a:blip r:embed="rId3">
            <a:alphaModFix/>
          </a:blip>
          <a:srcRect b="0" l="1408" r="1418" t="0"/>
          <a:stretch/>
        </p:blipFill>
        <p:spPr>
          <a:xfrm>
            <a:off x="4449327" y="1545087"/>
            <a:ext cx="4238100" cy="2625600"/>
          </a:xfrm>
          <a:prstGeom prst="roundRect">
            <a:avLst>
              <a:gd fmla="val 4178" name="adj"/>
            </a:avLst>
          </a:prstGeom>
          <a:noFill/>
          <a:ln>
            <a:noFill/>
          </a:ln>
        </p:spPr>
      </p:pic>
      <p:grpSp>
        <p:nvGrpSpPr>
          <p:cNvPr id="4730" name="Google Shape;4730;p241"/>
          <p:cNvGrpSpPr/>
          <p:nvPr/>
        </p:nvGrpSpPr>
        <p:grpSpPr>
          <a:xfrm>
            <a:off x="3230497" y="3591994"/>
            <a:ext cx="378215" cy="598023"/>
            <a:chOff x="1654675" y="1997765"/>
            <a:chExt cx="445587" cy="704551"/>
          </a:xfrm>
        </p:grpSpPr>
        <p:sp>
          <p:nvSpPr>
            <p:cNvPr id="4731" name="Google Shape;4731;p241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241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241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241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241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241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241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241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241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241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241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241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241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241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241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241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241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241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241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241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241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241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241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241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55" name="Google Shape;4755;p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325" y="1745375"/>
            <a:ext cx="4238100" cy="242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9" name="Shape 4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0" name="Google Shape;4760;p2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Swiping Page</a:t>
            </a:r>
            <a:endParaRPr/>
          </a:p>
        </p:txBody>
      </p:sp>
      <p:sp>
        <p:nvSpPr>
          <p:cNvPr id="4761" name="Google Shape;4761;p242"/>
          <p:cNvSpPr txBox="1"/>
          <p:nvPr>
            <p:ph idx="4" type="subTitle"/>
          </p:nvPr>
        </p:nvSpPr>
        <p:spPr>
          <a:xfrm>
            <a:off x="5573101" y="1661700"/>
            <a:ext cx="35709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is now presented with a random </a:t>
            </a:r>
            <a:r>
              <a:rPr lang="en"/>
              <a:t>restaurant</a:t>
            </a:r>
            <a:r>
              <a:rPr lang="en"/>
              <a:t> in </a:t>
            </a:r>
            <a:r>
              <a:rPr lang="en"/>
              <a:t>their price range and close to the chosen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able to like, dislike, or superlike by pressing the heart, x, or star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users are ready to find their match they can press the watermelon button</a:t>
            </a:r>
            <a:endParaRPr/>
          </a:p>
        </p:txBody>
      </p:sp>
      <p:pic>
        <p:nvPicPr>
          <p:cNvPr id="4762" name="Google Shape;4762;p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25" y="1279200"/>
            <a:ext cx="4870426" cy="27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6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7" name="Google Shape;4767;p24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Back-End</a:t>
            </a:r>
            <a:endParaRPr/>
          </a:p>
        </p:txBody>
      </p:sp>
      <p:sp>
        <p:nvSpPr>
          <p:cNvPr id="4768" name="Google Shape;4768;p243"/>
          <p:cNvSpPr txBox="1"/>
          <p:nvPr>
            <p:ph idx="1" type="subTitle"/>
          </p:nvPr>
        </p:nvSpPr>
        <p:spPr>
          <a:xfrm>
            <a:off x="562800" y="1017724"/>
            <a:ext cx="7861200" cy="33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Everytime a user likes, dislikes, or superlikes a </a:t>
            </a:r>
            <a:r>
              <a:rPr lang="en"/>
              <a:t>restaurant, that restaurant is stored in an according array.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user is shown another random nearby restaurant in their price range. This process repeats until the watermelon button is pressed.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 matching function is called which passes the 3 arrays containing the liked, disliked, and superliked restaurants. This function sorts through the categories of each restaurant and keeps a score.</a:t>
            </a:r>
            <a:endParaRPr/>
          </a:p>
        </p:txBody>
      </p:sp>
      <p:sp>
        <p:nvSpPr>
          <p:cNvPr id="4769" name="Google Shape;4769;p243"/>
          <p:cNvSpPr/>
          <p:nvPr/>
        </p:nvSpPr>
        <p:spPr>
          <a:xfrm>
            <a:off x="6108986" y="552968"/>
            <a:ext cx="357274" cy="356797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0" name="Google Shape;4770;p243"/>
          <p:cNvSpPr/>
          <p:nvPr/>
        </p:nvSpPr>
        <p:spPr>
          <a:xfrm>
            <a:off x="2700086" y="550969"/>
            <a:ext cx="356319" cy="360795"/>
          </a:xfrm>
          <a:custGeom>
            <a:rect b="b" l="l" r="r" t="t"/>
            <a:pathLst>
              <a:path extrusionOk="0" h="12091" w="11941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4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2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Matching Function</a:t>
            </a:r>
            <a:endParaRPr/>
          </a:p>
        </p:txBody>
      </p:sp>
      <p:sp>
        <p:nvSpPr>
          <p:cNvPr id="4776" name="Google Shape;4776;p244"/>
          <p:cNvSpPr txBox="1"/>
          <p:nvPr>
            <p:ph idx="1" type="body"/>
          </p:nvPr>
        </p:nvSpPr>
        <p:spPr>
          <a:xfrm>
            <a:off x="397225" y="1355700"/>
            <a:ext cx="6284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function checks the </a:t>
            </a:r>
            <a:r>
              <a:rPr lang="en">
                <a:solidFill>
                  <a:schemeClr val="dk1"/>
                </a:solidFill>
              </a:rPr>
              <a:t>cuisine</a:t>
            </a:r>
            <a:r>
              <a:rPr lang="en">
                <a:solidFill>
                  <a:schemeClr val="dk1"/>
                </a:solidFill>
              </a:rPr>
              <a:t> type for a </a:t>
            </a:r>
            <a:r>
              <a:rPr lang="en">
                <a:solidFill>
                  <a:schemeClr val="dk1"/>
                </a:solidFill>
              </a:rPr>
              <a:t>restaurant in order to give a match.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 restaurant is liked it will add 1 point to that cuisines score.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 restaurant is disliked it will decrease 0.5 points to that cuisines score.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 restaurant is superliked it will add 2 points to that cuisines score.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Based on which cuisine type has the highest score it will call the Yelp API again to give a restaurant with that cuisine type with the specified price range from before.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77" name="Google Shape;4777;p244"/>
          <p:cNvGrpSpPr/>
          <p:nvPr/>
        </p:nvGrpSpPr>
        <p:grpSpPr>
          <a:xfrm>
            <a:off x="6794573" y="3184256"/>
            <a:ext cx="1016242" cy="639649"/>
            <a:chOff x="6724425" y="3889875"/>
            <a:chExt cx="1575325" cy="991550"/>
          </a:xfrm>
        </p:grpSpPr>
        <p:sp>
          <p:nvSpPr>
            <p:cNvPr id="4778" name="Google Shape;4778;p244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244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244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244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244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244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244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244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244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244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244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244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244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244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244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244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244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244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244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244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244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244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244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244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244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244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244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244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244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244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244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244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244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244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244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244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244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244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244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244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244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244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244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244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244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244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244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244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244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244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244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244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244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244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244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244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244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244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244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244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244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244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0" name="Google Shape;4840;p244"/>
          <p:cNvGrpSpPr/>
          <p:nvPr/>
        </p:nvGrpSpPr>
        <p:grpSpPr>
          <a:xfrm>
            <a:off x="6941599" y="2033724"/>
            <a:ext cx="2058986" cy="943002"/>
            <a:chOff x="5454124" y="661324"/>
            <a:chExt cx="2058986" cy="943002"/>
          </a:xfrm>
        </p:grpSpPr>
        <p:grpSp>
          <p:nvGrpSpPr>
            <p:cNvPr id="4841" name="Google Shape;4841;p244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4842" name="Google Shape;4842;p244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rect b="b" l="l" r="r" t="t"/>
                <a:pathLst>
                  <a:path extrusionOk="0" h="2569" w="635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3" name="Google Shape;4843;p244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4" name="Google Shape;4844;p244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5" name="Google Shape;4845;p244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6" name="Google Shape;4846;p244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7" name="Google Shape;4847;p244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8" name="Google Shape;4848;p244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rect b="b" l="l" r="r" t="t"/>
                <a:pathLst>
                  <a:path extrusionOk="0" h="635" w="2225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9" name="Google Shape;4849;p244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rect b="b" l="l" r="r" t="t"/>
                <a:pathLst>
                  <a:path extrusionOk="0" h="635" w="2937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0" name="Google Shape;4850;p244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rect b="b" l="l" r="r" t="t"/>
                <a:pathLst>
                  <a:path extrusionOk="0" h="601" w="27721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1" name="Google Shape;4851;p244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rect b="b" l="l" r="r" t="t"/>
                <a:pathLst>
                  <a:path extrusionOk="0" h="12010" w="635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2" name="Google Shape;4852;p244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3" name="Google Shape;4853;p244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4" name="Google Shape;4854;p244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5" name="Google Shape;4855;p244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6" name="Google Shape;4856;p244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rect b="b" l="l" r="r" t="t"/>
                <a:pathLst>
                  <a:path extrusionOk="0" h="12010" w="601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7" name="Google Shape;4857;p244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8" name="Google Shape;4858;p244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9" name="Google Shape;4859;p244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0" name="Google Shape;4860;p244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1" name="Google Shape;4861;p244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4862" name="Google Shape;4862;p244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3" name="Google Shape;4863;p244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4864" name="Google Shape;4864;p244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8" name="Shape 4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Google Shape;4869;p245"/>
          <p:cNvSpPr txBox="1"/>
          <p:nvPr>
            <p:ph idx="4294967295" type="subTitle"/>
          </p:nvPr>
        </p:nvSpPr>
        <p:spPr>
          <a:xfrm>
            <a:off x="2548100" y="4598925"/>
            <a:ext cx="41466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result is displayed for the user</a:t>
            </a:r>
            <a:endParaRPr/>
          </a:p>
        </p:txBody>
      </p:sp>
      <p:pic>
        <p:nvPicPr>
          <p:cNvPr id="4870" name="Google Shape;4870;p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340" y="803878"/>
            <a:ext cx="5897774" cy="3697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1" name="Google Shape;4871;p245"/>
          <p:cNvGrpSpPr/>
          <p:nvPr/>
        </p:nvGrpSpPr>
        <p:grpSpPr>
          <a:xfrm>
            <a:off x="4192491" y="990614"/>
            <a:ext cx="595509" cy="500596"/>
            <a:chOff x="5800150" y="2362975"/>
            <a:chExt cx="209325" cy="175975"/>
          </a:xfrm>
        </p:grpSpPr>
        <p:sp>
          <p:nvSpPr>
            <p:cNvPr id="4872" name="Google Shape;4872;p245"/>
            <p:cNvSpPr/>
            <p:nvPr/>
          </p:nvSpPr>
          <p:spPr>
            <a:xfrm>
              <a:off x="5847675" y="2475550"/>
              <a:ext cx="32550" cy="31700"/>
            </a:xfrm>
            <a:custGeom>
              <a:rect b="b" l="l" r="r" t="t"/>
              <a:pathLst>
                <a:path extrusionOk="0" h="1268" w="1302">
                  <a:moveTo>
                    <a:pt x="1" y="0"/>
                  </a:moveTo>
                  <a:lnTo>
                    <a:pt x="1" y="601"/>
                  </a:lnTo>
                  <a:lnTo>
                    <a:pt x="668" y="601"/>
                  </a:lnTo>
                  <a:lnTo>
                    <a:pt x="668" y="0"/>
                  </a:lnTo>
                  <a:close/>
                  <a:moveTo>
                    <a:pt x="668" y="601"/>
                  </a:moveTo>
                  <a:lnTo>
                    <a:pt x="668" y="1268"/>
                  </a:lnTo>
                  <a:lnTo>
                    <a:pt x="1302" y="1268"/>
                  </a:lnTo>
                  <a:lnTo>
                    <a:pt x="1302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245"/>
            <p:cNvSpPr/>
            <p:nvPr/>
          </p:nvSpPr>
          <p:spPr>
            <a:xfrm>
              <a:off x="5816825" y="2443025"/>
              <a:ext cx="30875" cy="32550"/>
            </a:xfrm>
            <a:custGeom>
              <a:rect b="b" l="l" r="r" t="t"/>
              <a:pathLst>
                <a:path extrusionOk="0" h="1302" w="1235">
                  <a:moveTo>
                    <a:pt x="0" y="0"/>
                  </a:moveTo>
                  <a:lnTo>
                    <a:pt x="0" y="634"/>
                  </a:lnTo>
                  <a:lnTo>
                    <a:pt x="601" y="634"/>
                  </a:lnTo>
                  <a:lnTo>
                    <a:pt x="601" y="0"/>
                  </a:lnTo>
                  <a:close/>
                  <a:moveTo>
                    <a:pt x="601" y="634"/>
                  </a:moveTo>
                  <a:lnTo>
                    <a:pt x="601" y="1301"/>
                  </a:lnTo>
                  <a:lnTo>
                    <a:pt x="1235" y="1301"/>
                  </a:lnTo>
                  <a:lnTo>
                    <a:pt x="1235" y="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245"/>
            <p:cNvSpPr/>
            <p:nvPr/>
          </p:nvSpPr>
          <p:spPr>
            <a:xfrm>
              <a:off x="5800150" y="2377975"/>
              <a:ext cx="31700" cy="65075"/>
            </a:xfrm>
            <a:custGeom>
              <a:rect b="b" l="l" r="r" t="t"/>
              <a:pathLst>
                <a:path extrusionOk="0" h="2603" w="1268">
                  <a:moveTo>
                    <a:pt x="667" y="1"/>
                  </a:moveTo>
                  <a:lnTo>
                    <a:pt x="667" y="668"/>
                  </a:lnTo>
                  <a:lnTo>
                    <a:pt x="1268" y="668"/>
                  </a:lnTo>
                  <a:lnTo>
                    <a:pt x="1268" y="1"/>
                  </a:lnTo>
                  <a:close/>
                  <a:moveTo>
                    <a:pt x="0" y="668"/>
                  </a:moveTo>
                  <a:lnTo>
                    <a:pt x="0" y="1302"/>
                  </a:lnTo>
                  <a:lnTo>
                    <a:pt x="0" y="2602"/>
                  </a:lnTo>
                  <a:lnTo>
                    <a:pt x="667" y="2602"/>
                  </a:lnTo>
                  <a:lnTo>
                    <a:pt x="667" y="1302"/>
                  </a:lnTo>
                  <a:lnTo>
                    <a:pt x="667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245"/>
            <p:cNvSpPr/>
            <p:nvPr/>
          </p:nvSpPr>
          <p:spPr>
            <a:xfrm>
              <a:off x="5831825" y="2362975"/>
              <a:ext cx="48400" cy="15025"/>
            </a:xfrm>
            <a:custGeom>
              <a:rect b="b" l="l" r="r" t="t"/>
              <a:pathLst>
                <a:path extrusionOk="0" h="601" w="1936">
                  <a:moveTo>
                    <a:pt x="1" y="0"/>
                  </a:moveTo>
                  <a:lnTo>
                    <a:pt x="1" y="601"/>
                  </a:lnTo>
                  <a:lnTo>
                    <a:pt x="1936" y="60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245"/>
            <p:cNvSpPr/>
            <p:nvPr/>
          </p:nvSpPr>
          <p:spPr>
            <a:xfrm>
              <a:off x="5880200" y="2377975"/>
              <a:ext cx="32550" cy="32550"/>
            </a:xfrm>
            <a:custGeom>
              <a:rect b="b" l="l" r="r" t="t"/>
              <a:pathLst>
                <a:path extrusionOk="0" h="1302" w="1302">
                  <a:moveTo>
                    <a:pt x="1" y="1"/>
                  </a:moveTo>
                  <a:lnTo>
                    <a:pt x="1" y="668"/>
                  </a:lnTo>
                  <a:lnTo>
                    <a:pt x="668" y="668"/>
                  </a:lnTo>
                  <a:lnTo>
                    <a:pt x="668" y="1"/>
                  </a:lnTo>
                  <a:close/>
                  <a:moveTo>
                    <a:pt x="668" y="668"/>
                  </a:moveTo>
                  <a:lnTo>
                    <a:pt x="668" y="1302"/>
                  </a:lnTo>
                  <a:lnTo>
                    <a:pt x="1302" y="1302"/>
                  </a:lnTo>
                  <a:lnTo>
                    <a:pt x="1302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245"/>
            <p:cNvSpPr/>
            <p:nvPr/>
          </p:nvSpPr>
          <p:spPr>
            <a:xfrm>
              <a:off x="5880200" y="2507225"/>
              <a:ext cx="15050" cy="15875"/>
            </a:xfrm>
            <a:custGeom>
              <a:rect b="b" l="l" r="r" t="t"/>
              <a:pathLst>
                <a:path extrusionOk="0" h="635" w="602">
                  <a:moveTo>
                    <a:pt x="1" y="1"/>
                  </a:moveTo>
                  <a:lnTo>
                    <a:pt x="1" y="635"/>
                  </a:lnTo>
                  <a:lnTo>
                    <a:pt x="601" y="6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245"/>
            <p:cNvSpPr/>
            <p:nvPr/>
          </p:nvSpPr>
          <p:spPr>
            <a:xfrm>
              <a:off x="5929400" y="2475550"/>
              <a:ext cx="30875" cy="31700"/>
            </a:xfrm>
            <a:custGeom>
              <a:rect b="b" l="l" r="r" t="t"/>
              <a:pathLst>
                <a:path extrusionOk="0" h="1268" w="1235">
                  <a:moveTo>
                    <a:pt x="601" y="0"/>
                  </a:moveTo>
                  <a:lnTo>
                    <a:pt x="601" y="601"/>
                  </a:lnTo>
                  <a:lnTo>
                    <a:pt x="1235" y="601"/>
                  </a:lnTo>
                  <a:lnTo>
                    <a:pt x="1235" y="0"/>
                  </a:lnTo>
                  <a:close/>
                  <a:moveTo>
                    <a:pt x="1" y="601"/>
                  </a:moveTo>
                  <a:lnTo>
                    <a:pt x="1" y="1268"/>
                  </a:lnTo>
                  <a:lnTo>
                    <a:pt x="601" y="1268"/>
                  </a:lnTo>
                  <a:lnTo>
                    <a:pt x="601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245"/>
            <p:cNvSpPr/>
            <p:nvPr/>
          </p:nvSpPr>
          <p:spPr>
            <a:xfrm>
              <a:off x="5976950" y="2377975"/>
              <a:ext cx="32525" cy="65075"/>
            </a:xfrm>
            <a:custGeom>
              <a:rect b="b" l="l" r="r" t="t"/>
              <a:pathLst>
                <a:path extrusionOk="0" h="2603" w="1301">
                  <a:moveTo>
                    <a:pt x="0" y="1"/>
                  </a:moveTo>
                  <a:lnTo>
                    <a:pt x="0" y="668"/>
                  </a:lnTo>
                  <a:lnTo>
                    <a:pt x="634" y="668"/>
                  </a:lnTo>
                  <a:lnTo>
                    <a:pt x="634" y="1"/>
                  </a:lnTo>
                  <a:close/>
                  <a:moveTo>
                    <a:pt x="634" y="668"/>
                  </a:moveTo>
                  <a:lnTo>
                    <a:pt x="634" y="1302"/>
                  </a:lnTo>
                  <a:lnTo>
                    <a:pt x="634" y="2602"/>
                  </a:lnTo>
                  <a:lnTo>
                    <a:pt x="1301" y="2602"/>
                  </a:lnTo>
                  <a:lnTo>
                    <a:pt x="1301" y="1302"/>
                  </a:lnTo>
                  <a:lnTo>
                    <a:pt x="1301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245"/>
            <p:cNvSpPr/>
            <p:nvPr/>
          </p:nvSpPr>
          <p:spPr>
            <a:xfrm>
              <a:off x="5960250" y="2443025"/>
              <a:ext cx="32550" cy="32550"/>
            </a:xfrm>
            <a:custGeom>
              <a:rect b="b" l="l" r="r" t="t"/>
              <a:pathLst>
                <a:path extrusionOk="0" h="1302" w="1302">
                  <a:moveTo>
                    <a:pt x="668" y="0"/>
                  </a:moveTo>
                  <a:lnTo>
                    <a:pt x="668" y="634"/>
                  </a:lnTo>
                  <a:lnTo>
                    <a:pt x="1302" y="634"/>
                  </a:lnTo>
                  <a:lnTo>
                    <a:pt x="1302" y="0"/>
                  </a:lnTo>
                  <a:close/>
                  <a:moveTo>
                    <a:pt x="1" y="634"/>
                  </a:moveTo>
                  <a:lnTo>
                    <a:pt x="1" y="1301"/>
                  </a:lnTo>
                  <a:lnTo>
                    <a:pt x="668" y="1301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245"/>
            <p:cNvSpPr/>
            <p:nvPr/>
          </p:nvSpPr>
          <p:spPr>
            <a:xfrm>
              <a:off x="5929400" y="2362975"/>
              <a:ext cx="47575" cy="15025"/>
            </a:xfrm>
            <a:custGeom>
              <a:rect b="b" l="l" r="r" t="t"/>
              <a:pathLst>
                <a:path extrusionOk="0" h="601" w="1903">
                  <a:moveTo>
                    <a:pt x="1" y="0"/>
                  </a:moveTo>
                  <a:lnTo>
                    <a:pt x="1" y="601"/>
                  </a:lnTo>
                  <a:lnTo>
                    <a:pt x="1902" y="60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245"/>
            <p:cNvSpPr/>
            <p:nvPr/>
          </p:nvSpPr>
          <p:spPr>
            <a:xfrm>
              <a:off x="5912725" y="2377975"/>
              <a:ext cx="15025" cy="15875"/>
            </a:xfrm>
            <a:custGeom>
              <a:rect b="b" l="l" r="r" t="t"/>
              <a:pathLst>
                <a:path extrusionOk="0" h="635" w="601">
                  <a:moveTo>
                    <a:pt x="1" y="1"/>
                  </a:moveTo>
                  <a:lnTo>
                    <a:pt x="1" y="634"/>
                  </a:lnTo>
                  <a:lnTo>
                    <a:pt x="601" y="6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245"/>
            <p:cNvSpPr/>
            <p:nvPr/>
          </p:nvSpPr>
          <p:spPr>
            <a:xfrm>
              <a:off x="5912725" y="2507225"/>
              <a:ext cx="15025" cy="15875"/>
            </a:xfrm>
            <a:custGeom>
              <a:rect b="b" l="l" r="r" t="t"/>
              <a:pathLst>
                <a:path extrusionOk="0" h="635" w="601">
                  <a:moveTo>
                    <a:pt x="1" y="1"/>
                  </a:moveTo>
                  <a:lnTo>
                    <a:pt x="1" y="635"/>
                  </a:lnTo>
                  <a:lnTo>
                    <a:pt x="601" y="6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245"/>
            <p:cNvSpPr/>
            <p:nvPr/>
          </p:nvSpPr>
          <p:spPr>
            <a:xfrm>
              <a:off x="5896875" y="2523075"/>
              <a:ext cx="15875" cy="15875"/>
            </a:xfrm>
            <a:custGeom>
              <a:rect b="b" l="l" r="r" t="t"/>
              <a:pathLst>
                <a:path extrusionOk="0" h="635" w="635">
                  <a:moveTo>
                    <a:pt x="1" y="1"/>
                  </a:moveTo>
                  <a:lnTo>
                    <a:pt x="1" y="635"/>
                  </a:lnTo>
                  <a:lnTo>
                    <a:pt x="635" y="63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