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9"/>
  </p:notesMasterIdLst>
  <p:sldIdLst>
    <p:sldId id="256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, Abdel, Vodafone Group" initials="RAVG" lastIdx="1" clrIdx="0">
    <p:extLst>
      <p:ext uri="{19B8F6BF-5375-455C-9EA6-DF929625EA0E}">
        <p15:presenceInfo xmlns:p15="http://schemas.microsoft.com/office/powerpoint/2012/main" userId="S-1-5-21-329068152-1383384898-682003330-118202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97"/>
    <a:srgbClr val="00ACBA"/>
    <a:srgbClr val="5B9BD5"/>
    <a:srgbClr val="939393"/>
    <a:srgbClr val="0A3B61"/>
    <a:srgbClr val="009FDB"/>
    <a:srgbClr val="0A3A61"/>
    <a:srgbClr val="FFC000"/>
    <a:srgbClr val="0096D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5097" autoAdjust="0"/>
  </p:normalViewPr>
  <p:slideViewPr>
    <p:cSldViewPr snapToGrid="0">
      <p:cViewPr varScale="1">
        <p:scale>
          <a:sx n="74" d="100"/>
          <a:sy n="74" d="100"/>
        </p:scale>
        <p:origin x="72" y="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21 June 2019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538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}"/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tt-n.github.io/CNTT/" TargetMode="External"/><Relationship Id="rId2" Type="http://schemas.openxmlformats.org/officeDocument/2006/relationships/hyperlink" Target="https://github.com/cntt-n/CNTT" TargetMode="Externa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s://guides.github.com/features/mastering-markdown/" TargetMode="External"/><Relationship Id="rId4" Type="http://schemas.openxmlformats.org/officeDocument/2006/relationships/hyperlink" Target="https://guides.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cntt-n/CNTT" TargetMode="Externa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white"/>
                </a:solidFill>
                <a:latin typeface="ATT Aleck Sans Black" panose="020B0803020203020204" pitchFamily="34" charset="0"/>
                <a:cs typeface="ATT Aleck Sans Black" panose="020B0803020203020204" pitchFamily="34" charset="0"/>
              </a:rPr>
              <a:t>CNTT Technology WG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GitHub Contribution </a:t>
            </a:r>
            <a:r>
              <a:rPr lang="en-GB" dirty="0" smtClean="0"/>
              <a:t>guidelines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Receive/Reply to Comments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9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Receive Comments from others.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14" y="1989591"/>
            <a:ext cx="8827177" cy="486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Update Pull Request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10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Make necessary changes for Pull Request (as a new commit).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0" y="1989590"/>
            <a:ext cx="9051695" cy="47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commit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new changes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11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Commit new Changes to same branch (associated with Pull Request).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2183570"/>
            <a:ext cx="11737397" cy="4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Address All comments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1006061"/>
            <a:chOff x="675408" y="1215736"/>
            <a:chExt cx="10868891" cy="1006061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12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You can add as many commits as needed (to reflect comments from team)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672" y="2066129"/>
            <a:ext cx="6606454" cy="47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Merge &amp; Clean-ups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13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Pull Request will be Approved and Merged into Master 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408" y="2006698"/>
            <a:ext cx="10868891" cy="592282"/>
            <a:chOff x="675408" y="1215736"/>
            <a:chExt cx="10868891" cy="592282"/>
          </a:xfrm>
        </p:grpSpPr>
        <p:sp>
          <p:nvSpPr>
            <p:cNvPr id="8" name="Oval 7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14</a:t>
              </a:r>
              <a:endParaRPr lang="en-GB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You can now delete your local branch once approved &amp; merged.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2" y="3280501"/>
            <a:ext cx="116109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3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Others – Upload an image file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latin typeface="Vodafone Rg" panose="020B0606080202020204" pitchFamily="34" charset="0"/>
                </a:rPr>
                <a:t>√</a:t>
              </a:r>
              <a:endParaRPr lang="en-GB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You can upload an image file to be used by Markdown file 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54744"/>
            <a:ext cx="10896599" cy="44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important links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2013626"/>
            <a:ext cx="7819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GitHub CNTT repository</a:t>
            </a:r>
            <a:r>
              <a:rPr lang="en-GB" dirty="0" smtClean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github.com/cntt-n/CNTT</a:t>
            </a:r>
            <a:endParaRPr lang="en-GB" dirty="0" smtClean="0"/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GitHub CNTT Web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https://cntt-n.github.io/CNTT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GitHub Guidelines:</a:t>
            </a:r>
            <a:r>
              <a:rPr lang="en-GB" dirty="0" smtClean="0"/>
              <a:t> </a:t>
            </a:r>
            <a:r>
              <a:rPr lang="en-GB" dirty="0">
                <a:hlinkClick r:id="rId4"/>
              </a:rPr>
              <a:t>https://guides.github.com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Mastering Markdown:</a:t>
            </a:r>
            <a:r>
              <a:rPr lang="en-GB" dirty="0" smtClean="0"/>
              <a:t> </a:t>
            </a:r>
            <a:r>
              <a:rPr lang="en-GB" dirty="0">
                <a:hlinkClick r:id="rId5"/>
              </a:rPr>
              <a:t>https://guides.github.com/features/mastering-markdown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2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6082" y="1322962"/>
            <a:ext cx="112017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</a:t>
            </a:r>
            <a:r>
              <a:rPr lang="en-GB" sz="2800" dirty="0" smtClean="0"/>
              <a:t>ou can always use third party software tools to manage </a:t>
            </a:r>
            <a:r>
              <a:rPr lang="en-GB" sz="2800" dirty="0" err="1" smtClean="0"/>
              <a:t>Github</a:t>
            </a:r>
            <a:r>
              <a:rPr lang="en-GB" sz="2800" dirty="0" smtClean="0"/>
              <a:t> repository or to make a commit, pull request, or add a comment.</a:t>
            </a:r>
          </a:p>
          <a:p>
            <a:endParaRPr lang="en-GB" sz="2800" dirty="0"/>
          </a:p>
          <a:p>
            <a:r>
              <a:rPr lang="en-GB" sz="2800" dirty="0" smtClean="0"/>
              <a:t>You can also use a dedicated Editor for Markdown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 smtClean="0">
                <a:solidFill>
                  <a:srgbClr val="00B050"/>
                </a:solidFill>
              </a:rPr>
              <a:t>These slides are guidelines to use the GitHub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380596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7398328" cy="592282"/>
            <a:chOff x="675408" y="1215736"/>
            <a:chExt cx="7398328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6733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to </a:t>
              </a:r>
              <a:r>
                <a:rPr lang="en-GB" sz="2800" dirty="0">
                  <a:hlinkClick r:id="rId2"/>
                </a:rPr>
                <a:t>https://</a:t>
              </a:r>
              <a:r>
                <a:rPr lang="en-GB" sz="2800" dirty="0" smtClean="0">
                  <a:hlinkClick r:id="rId2"/>
                </a:rPr>
                <a:t>github.com/cntt-n/CNTT</a:t>
              </a:r>
              <a:r>
                <a:rPr lang="en-GB" sz="2800" dirty="0" smtClean="0"/>
                <a:t> 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5408" y="2126673"/>
            <a:ext cx="11097492" cy="592282"/>
            <a:chOff x="675408" y="1215736"/>
            <a:chExt cx="11097492" cy="592282"/>
          </a:xfrm>
        </p:grpSpPr>
        <p:sp>
          <p:nvSpPr>
            <p:cNvPr id="9" name="Oval 8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  <a:endParaRPr lang="en-GB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0091" y="1267690"/>
              <a:ext cx="10432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Login (or signup if you don’t have an account (it will take 1 minute)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8" y="3106672"/>
            <a:ext cx="9592541" cy="35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Navigate to file of interest and click edit symbol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2006698"/>
            <a:ext cx="10258343" cy="45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Add your Changes in Markdown format.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1989590"/>
            <a:ext cx="8312728" cy="4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Editing a file for a new commit.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5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Add your Commit message.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06077"/>
            <a:ext cx="10140660" cy="395192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75408" y="1954744"/>
            <a:ext cx="10006447" cy="592282"/>
            <a:chOff x="675408" y="1215736"/>
            <a:chExt cx="10006447" cy="592282"/>
          </a:xfrm>
        </p:grpSpPr>
        <p:sp>
          <p:nvSpPr>
            <p:cNvPr id="10" name="Oval 9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Click Commit Changes (or propose file change).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41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Create Pull Request.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006447" cy="592282"/>
            <a:chOff x="675408" y="1215736"/>
            <a:chExt cx="10006447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1" y="1267690"/>
              <a:ext cx="9341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Create Pull Request for review.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091" y="1989590"/>
            <a:ext cx="9089139" cy="48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 smtClean="0"/>
              <a:t>CNTT Technology WG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| </a:t>
            </a:r>
            <a:r>
              <a:rPr lang="en-GB" sz="2667" b="0" dirty="0" smtClean="0">
                <a:solidFill>
                  <a:schemeClr val="bg1">
                    <a:lumMod val="50000"/>
                  </a:schemeClr>
                </a:solidFill>
              </a:rPr>
              <a:t>GitHub – Wait for Comments/Approvals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5408" y="1215736"/>
            <a:ext cx="10868891" cy="592282"/>
            <a:chOff x="675408" y="1215736"/>
            <a:chExt cx="10868891" cy="592282"/>
          </a:xfrm>
        </p:grpSpPr>
        <p:sp>
          <p:nvSpPr>
            <p:cNvPr id="4" name="Oval 3"/>
            <p:cNvSpPr/>
            <p:nvPr/>
          </p:nvSpPr>
          <p:spPr>
            <a:xfrm>
              <a:off x="675408" y="1215736"/>
              <a:ext cx="571500" cy="5922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8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40090" y="1267690"/>
              <a:ext cx="102042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At any time, Check any open Pull Requests for comments and status.</a:t>
              </a:r>
              <a:endParaRPr lang="en-GB" sz="2800" dirty="0" smtClean="0">
                <a:solidFill>
                  <a:srgbClr val="00B050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8" y="2006698"/>
            <a:ext cx="10737802" cy="46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390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ATT Aleck Sans Black</vt:lpstr>
      <vt:lpstr>Calibri</vt:lpstr>
      <vt:lpstr>Calibri Light</vt:lpstr>
      <vt:lpstr>Century Gothic</vt:lpstr>
      <vt:lpstr>Vodafone Rg</vt:lpstr>
      <vt:lpstr>Wingdings 3</vt:lpstr>
      <vt:lpstr>Slice</vt:lpstr>
      <vt:lpstr>Office Theme</vt:lpstr>
      <vt:lpstr>CNTT Technology WG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248</cp:revision>
  <cp:lastPrinted>2019-06-10T19:38:38Z</cp:lastPrinted>
  <dcterms:created xsi:type="dcterms:W3CDTF">2019-04-17T12:51:25Z</dcterms:created>
  <dcterms:modified xsi:type="dcterms:W3CDTF">2019-06-21T23:33:20Z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</Properties>
</file>