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1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7" r:id="rId18"/>
    <p:sldId id="280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5097" autoAdjust="0"/>
  </p:normalViewPr>
  <p:slideViewPr>
    <p:cSldViewPr snapToGrid="0">
      <p:cViewPr>
        <p:scale>
          <a:sx n="100" d="100"/>
          <a:sy n="100" d="100"/>
        </p:scale>
        <p:origin x="848" y="4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13 July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hyperlink" Target="http://tech-wiki.net/index.php?title=File:Nokia_logo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hyperlink" Target="https://www.joseesposito.com/how-to-create-a-esxi-5-5-image-to-work-with-your-lenovo-ts140/" TargetMode="External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Low Throughput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Throughput, Low Latency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Network Acceleration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Compute/Memory, Low Latency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1092</Words>
  <Application>Microsoft Macintosh PowerPoint</Application>
  <PresentationFormat>Widescreen</PresentationFormat>
  <Paragraphs>452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ATT Aleck Sans Black</vt:lpstr>
      <vt:lpstr>Calibri</vt:lpstr>
      <vt:lpstr>Calibri Light</vt:lpstr>
      <vt:lpstr>Century Gothic</vt:lpstr>
      <vt:lpstr>Comic Sans MS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194</cp:revision>
  <dcterms:created xsi:type="dcterms:W3CDTF">2019-04-17T12:51:25Z</dcterms:created>
  <dcterms:modified xsi:type="dcterms:W3CDTF">2019-07-13T19:14:17Z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