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60E42-54DE-405D-9804-0C70E1C89108}" v="40" dt="2023-11-27T13:27:41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Rendón Schatanek" userId="748decfa-fe5b-4525-b2b3-a7453f12ea3a" providerId="ADAL" clId="{16660E42-54DE-405D-9804-0C70E1C89108}"/>
    <pc:docChg chg="undo custSel addSld delSld modSld sldOrd">
      <pc:chgData name="Adrian Rendón Schatanek" userId="748decfa-fe5b-4525-b2b3-a7453f12ea3a" providerId="ADAL" clId="{16660E42-54DE-405D-9804-0C70E1C89108}" dt="2023-11-27T13:32:52.956" v="3716" actId="20577"/>
      <pc:docMkLst>
        <pc:docMk/>
      </pc:docMkLst>
      <pc:sldChg chg="modSp new mod">
        <pc:chgData name="Adrian Rendón Schatanek" userId="748decfa-fe5b-4525-b2b3-a7453f12ea3a" providerId="ADAL" clId="{16660E42-54DE-405D-9804-0C70E1C89108}" dt="2023-11-16T08:58:01.373" v="254" actId="20577"/>
        <pc:sldMkLst>
          <pc:docMk/>
          <pc:sldMk cId="1623947472" sldId="256"/>
        </pc:sldMkLst>
        <pc:spChg chg="mod">
          <ac:chgData name="Adrian Rendón Schatanek" userId="748decfa-fe5b-4525-b2b3-a7453f12ea3a" providerId="ADAL" clId="{16660E42-54DE-405D-9804-0C70E1C89108}" dt="2023-11-16T08:56:26.148" v="16" actId="20577"/>
          <ac:spMkLst>
            <pc:docMk/>
            <pc:sldMk cId="1623947472" sldId="256"/>
            <ac:spMk id="2" creationId="{4296D39A-DE5A-6D32-3B14-46623BB3797B}"/>
          </ac:spMkLst>
        </pc:spChg>
        <pc:spChg chg="mod">
          <ac:chgData name="Adrian Rendón Schatanek" userId="748decfa-fe5b-4525-b2b3-a7453f12ea3a" providerId="ADAL" clId="{16660E42-54DE-405D-9804-0C70E1C89108}" dt="2023-11-16T08:58:01.373" v="254" actId="20577"/>
          <ac:spMkLst>
            <pc:docMk/>
            <pc:sldMk cId="1623947472" sldId="256"/>
            <ac:spMk id="3" creationId="{C4450E6D-88E8-DCA8-E30F-3CC0AE55FCC8}"/>
          </ac:spMkLst>
        </pc:spChg>
      </pc:sldChg>
      <pc:sldChg chg="modSp new mod">
        <pc:chgData name="Adrian Rendón Schatanek" userId="748decfa-fe5b-4525-b2b3-a7453f12ea3a" providerId="ADAL" clId="{16660E42-54DE-405D-9804-0C70E1C89108}" dt="2023-11-16T09:00:34.707" v="784" actId="20577"/>
        <pc:sldMkLst>
          <pc:docMk/>
          <pc:sldMk cId="1772136548" sldId="257"/>
        </pc:sldMkLst>
        <pc:spChg chg="mod">
          <ac:chgData name="Adrian Rendón Schatanek" userId="748decfa-fe5b-4525-b2b3-a7453f12ea3a" providerId="ADAL" clId="{16660E42-54DE-405D-9804-0C70E1C89108}" dt="2023-11-16T08:58:05.036" v="255" actId="20577"/>
          <ac:spMkLst>
            <pc:docMk/>
            <pc:sldMk cId="1772136548" sldId="257"/>
            <ac:spMk id="2" creationId="{FADE0E04-2658-A5AD-9F86-D93D8A99552D}"/>
          </ac:spMkLst>
        </pc:spChg>
        <pc:spChg chg="mod">
          <ac:chgData name="Adrian Rendón Schatanek" userId="748decfa-fe5b-4525-b2b3-a7453f12ea3a" providerId="ADAL" clId="{16660E42-54DE-405D-9804-0C70E1C89108}" dt="2023-11-16T09:00:34.707" v="784" actId="20577"/>
          <ac:spMkLst>
            <pc:docMk/>
            <pc:sldMk cId="1772136548" sldId="257"/>
            <ac:spMk id="3" creationId="{DDAE6D97-6C09-42B6-B192-53DDA26D130C}"/>
          </ac:spMkLst>
        </pc:spChg>
      </pc:sldChg>
      <pc:sldChg chg="addSp delSp modSp new mod modNotesTx">
        <pc:chgData name="Adrian Rendón Schatanek" userId="748decfa-fe5b-4525-b2b3-a7453f12ea3a" providerId="ADAL" clId="{16660E42-54DE-405D-9804-0C70E1C89108}" dt="2023-11-27T13:04:48.837" v="1817" actId="20577"/>
        <pc:sldMkLst>
          <pc:docMk/>
          <pc:sldMk cId="2004040633" sldId="258"/>
        </pc:sldMkLst>
        <pc:spChg chg="mod">
          <ac:chgData name="Adrian Rendón Schatanek" userId="748decfa-fe5b-4525-b2b3-a7453f12ea3a" providerId="ADAL" clId="{16660E42-54DE-405D-9804-0C70E1C89108}" dt="2023-11-27T13:04:48.837" v="1817" actId="20577"/>
          <ac:spMkLst>
            <pc:docMk/>
            <pc:sldMk cId="2004040633" sldId="258"/>
            <ac:spMk id="2" creationId="{01F8C6E7-ABCF-ED48-969D-6AAE5F8F8906}"/>
          </ac:spMkLst>
        </pc:spChg>
        <pc:spChg chg="add mod">
          <ac:chgData name="Adrian Rendón Schatanek" userId="748decfa-fe5b-4525-b2b3-a7453f12ea3a" providerId="ADAL" clId="{16660E42-54DE-405D-9804-0C70E1C89108}" dt="2023-11-17T11:41:33.538" v="855" actId="1076"/>
          <ac:spMkLst>
            <pc:docMk/>
            <pc:sldMk cId="2004040633" sldId="258"/>
            <ac:spMk id="3" creationId="{17FBCAAD-C7DE-66EC-6EB2-6C0AC0B59791}"/>
          </ac:spMkLst>
        </pc:spChg>
        <pc:spChg chg="del">
          <ac:chgData name="Adrian Rendón Schatanek" userId="748decfa-fe5b-4525-b2b3-a7453f12ea3a" providerId="ADAL" clId="{16660E42-54DE-405D-9804-0C70E1C89108}" dt="2023-11-16T09:26:19.409" v="801"/>
          <ac:spMkLst>
            <pc:docMk/>
            <pc:sldMk cId="2004040633" sldId="258"/>
            <ac:spMk id="3" creationId="{BED610B1-0F00-0DEE-A9A8-0690752A1B36}"/>
          </ac:spMkLst>
        </pc:spChg>
        <pc:spChg chg="add mod">
          <ac:chgData name="Adrian Rendón Schatanek" userId="748decfa-fe5b-4525-b2b3-a7453f12ea3a" providerId="ADAL" clId="{16660E42-54DE-405D-9804-0C70E1C89108}" dt="2023-11-17T11:41:29.599" v="854" actId="1076"/>
          <ac:spMkLst>
            <pc:docMk/>
            <pc:sldMk cId="2004040633" sldId="258"/>
            <ac:spMk id="5" creationId="{280D7768-06B9-F7A2-6867-ACA5666A04E7}"/>
          </ac:spMkLst>
        </pc:spChg>
        <pc:spChg chg="add mod">
          <ac:chgData name="Adrian Rendón Schatanek" userId="748decfa-fe5b-4525-b2b3-a7453f12ea3a" providerId="ADAL" clId="{16660E42-54DE-405D-9804-0C70E1C89108}" dt="2023-11-17T11:41:21.326" v="853" actId="1076"/>
          <ac:spMkLst>
            <pc:docMk/>
            <pc:sldMk cId="2004040633" sldId="258"/>
            <ac:spMk id="6" creationId="{1E86EE67-BBB6-B122-E60D-2E678E7BA4BE}"/>
          </ac:spMkLst>
        </pc:spChg>
        <pc:spChg chg="add mod">
          <ac:chgData name="Adrian Rendón Schatanek" userId="748decfa-fe5b-4525-b2b3-a7453f12ea3a" providerId="ADAL" clId="{16660E42-54DE-405D-9804-0C70E1C89108}" dt="2023-11-17T11:41:42.706" v="857" actId="1076"/>
          <ac:spMkLst>
            <pc:docMk/>
            <pc:sldMk cId="2004040633" sldId="258"/>
            <ac:spMk id="7" creationId="{C95BC6BF-EE5A-626E-C589-D2427E9049EB}"/>
          </ac:spMkLst>
        </pc:spChg>
        <pc:spChg chg="add mod">
          <ac:chgData name="Adrian Rendón Schatanek" userId="748decfa-fe5b-4525-b2b3-a7453f12ea3a" providerId="ADAL" clId="{16660E42-54DE-405D-9804-0C70E1C89108}" dt="2023-11-17T11:42:40.314" v="901" actId="20577"/>
          <ac:spMkLst>
            <pc:docMk/>
            <pc:sldMk cId="2004040633" sldId="258"/>
            <ac:spMk id="8" creationId="{2C42F89E-1F75-A200-2635-51651839BDC2}"/>
          </ac:spMkLst>
        </pc:spChg>
        <pc:graphicFrameChg chg="add mod modGraphic">
          <ac:chgData name="Adrian Rendón Schatanek" userId="748decfa-fe5b-4525-b2b3-a7453f12ea3a" providerId="ADAL" clId="{16660E42-54DE-405D-9804-0C70E1C89108}" dt="2023-11-16T09:34:10.611" v="841" actId="14734"/>
          <ac:graphicFrameMkLst>
            <pc:docMk/>
            <pc:sldMk cId="2004040633" sldId="258"/>
            <ac:graphicFrameMk id="4" creationId="{DDC15833-EF24-1C69-D87B-B7A78B4A6BB2}"/>
          </ac:graphicFrameMkLst>
        </pc:graphicFrameChg>
      </pc:sldChg>
      <pc:sldChg chg="addSp delSp modSp new mod ord">
        <pc:chgData name="Adrian Rendón Schatanek" userId="748decfa-fe5b-4525-b2b3-a7453f12ea3a" providerId="ADAL" clId="{16660E42-54DE-405D-9804-0C70E1C89108}" dt="2023-11-27T12:57:23.926" v="1058" actId="1076"/>
        <pc:sldMkLst>
          <pc:docMk/>
          <pc:sldMk cId="3374656403" sldId="259"/>
        </pc:sldMkLst>
        <pc:spChg chg="del">
          <ac:chgData name="Adrian Rendón Schatanek" userId="748decfa-fe5b-4525-b2b3-a7453f12ea3a" providerId="ADAL" clId="{16660E42-54DE-405D-9804-0C70E1C89108}" dt="2023-11-17T11:40:45.288" v="848" actId="478"/>
          <ac:spMkLst>
            <pc:docMk/>
            <pc:sldMk cId="3374656403" sldId="259"/>
            <ac:spMk id="2" creationId="{AB9B7BF7-84D0-BFF2-5266-ABCC4C7C47C6}"/>
          </ac:spMkLst>
        </pc:spChg>
        <pc:spChg chg="mod">
          <ac:chgData name="Adrian Rendón Schatanek" userId="748decfa-fe5b-4525-b2b3-a7453f12ea3a" providerId="ADAL" clId="{16660E42-54DE-405D-9804-0C70E1C89108}" dt="2023-11-20T17:29:35.623" v="969" actId="1076"/>
          <ac:spMkLst>
            <pc:docMk/>
            <pc:sldMk cId="3374656403" sldId="259"/>
            <ac:spMk id="2" creationId="{E7CC2EC8-EF4B-EB20-0576-CD3915F12BED}"/>
          </ac:spMkLst>
        </pc:spChg>
        <pc:spChg chg="mod">
          <ac:chgData name="Adrian Rendón Schatanek" userId="748decfa-fe5b-4525-b2b3-a7453f12ea3a" providerId="ADAL" clId="{16660E42-54DE-405D-9804-0C70E1C89108}" dt="2023-11-20T17:29:46.395" v="970" actId="1076"/>
          <ac:spMkLst>
            <pc:docMk/>
            <pc:sldMk cId="3374656403" sldId="259"/>
            <ac:spMk id="3" creationId="{4640920C-1383-A347-C25F-CBB0E804F3EF}"/>
          </ac:spMkLst>
        </pc:spChg>
        <pc:spChg chg="del">
          <ac:chgData name="Adrian Rendón Schatanek" userId="748decfa-fe5b-4525-b2b3-a7453f12ea3a" providerId="ADAL" clId="{16660E42-54DE-405D-9804-0C70E1C89108}" dt="2023-11-17T11:40:41.450" v="846" actId="478"/>
          <ac:spMkLst>
            <pc:docMk/>
            <pc:sldMk cId="3374656403" sldId="259"/>
            <ac:spMk id="3" creationId="{FAF7269A-F66A-B932-2E0C-21B61D1A7498}"/>
          </ac:spMkLst>
        </pc:spChg>
        <pc:spChg chg="mod">
          <ac:chgData name="Adrian Rendón Schatanek" userId="748decfa-fe5b-4525-b2b3-a7453f12ea3a" providerId="ADAL" clId="{16660E42-54DE-405D-9804-0C70E1C89108}" dt="2023-11-20T17:30:13.753" v="973" actId="20577"/>
          <ac:spMkLst>
            <pc:docMk/>
            <pc:sldMk cId="3374656403" sldId="259"/>
            <ac:spMk id="5" creationId="{15BD65B5-C206-0132-DEA1-9C0BC34D27A9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6" creationId="{42D64F72-A530-F38A-37E8-DD8D634AC74F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7" creationId="{0191BF8E-EA6D-3062-3BD6-DCCA5FF2FEE9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8" creationId="{07E20CF8-BFC0-6E48-3E2F-9DAB1875A6AE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9" creationId="{B856C24B-C45E-2709-C706-A9B3351C5CD5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10" creationId="{E8D80572-47C3-BC4B-977A-898A707CADE6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11" creationId="{E3E30A83-2D80-7AC9-85B1-2790AC50E161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12" creationId="{2C02F947-16BE-8945-0BDC-92C1114B47A4}"/>
          </ac:spMkLst>
        </pc:spChg>
        <pc:spChg chg="mod">
          <ac:chgData name="Adrian Rendón Schatanek" userId="748decfa-fe5b-4525-b2b3-a7453f12ea3a" providerId="ADAL" clId="{16660E42-54DE-405D-9804-0C70E1C89108}" dt="2023-11-27T12:57:23.926" v="1058" actId="1076"/>
          <ac:spMkLst>
            <pc:docMk/>
            <pc:sldMk cId="3374656403" sldId="259"/>
            <ac:spMk id="13" creationId="{E945D697-CE11-BF9A-AD9D-F1E845FA62FF}"/>
          </ac:spMkLst>
        </pc:spChg>
        <pc:graphicFrameChg chg="add mod">
          <ac:chgData name="Adrian Rendón Schatanek" userId="748decfa-fe5b-4525-b2b3-a7453f12ea3a" providerId="ADAL" clId="{16660E42-54DE-405D-9804-0C70E1C89108}" dt="2023-11-17T11:48:07.869" v="924" actId="1076"/>
          <ac:graphicFrameMkLst>
            <pc:docMk/>
            <pc:sldMk cId="3374656403" sldId="259"/>
            <ac:graphicFrameMk id="4" creationId="{305F91B8-2505-825E-5F37-BBD3585EB4E7}"/>
          </ac:graphicFrameMkLst>
        </pc:graphicFrameChg>
      </pc:sldChg>
      <pc:sldChg chg="addSp delSp modSp new mod modNotesTx">
        <pc:chgData name="Adrian Rendón Schatanek" userId="748decfa-fe5b-4525-b2b3-a7453f12ea3a" providerId="ADAL" clId="{16660E42-54DE-405D-9804-0C70E1C89108}" dt="2023-11-27T13:32:52.956" v="3716" actId="20577"/>
        <pc:sldMkLst>
          <pc:docMk/>
          <pc:sldMk cId="3911350720" sldId="260"/>
        </pc:sldMkLst>
        <pc:spChg chg="del">
          <ac:chgData name="Adrian Rendón Schatanek" userId="748decfa-fe5b-4525-b2b3-a7453f12ea3a" providerId="ADAL" clId="{16660E42-54DE-405D-9804-0C70E1C89108}" dt="2023-11-17T11:46:06.169" v="903" actId="478"/>
          <ac:spMkLst>
            <pc:docMk/>
            <pc:sldMk cId="3911350720" sldId="260"/>
            <ac:spMk id="2" creationId="{3B59CD9C-D04C-92C5-C485-CB611F6C0AA5}"/>
          </ac:spMkLst>
        </pc:spChg>
        <pc:spChg chg="del">
          <ac:chgData name="Adrian Rendón Schatanek" userId="748decfa-fe5b-4525-b2b3-a7453f12ea3a" providerId="ADAL" clId="{16660E42-54DE-405D-9804-0C70E1C89108}" dt="2023-11-17T11:46:07.134" v="904" actId="478"/>
          <ac:spMkLst>
            <pc:docMk/>
            <pc:sldMk cId="3911350720" sldId="260"/>
            <ac:spMk id="3" creationId="{35EBA890-ACD7-6C32-5743-11C1DE9B8A7E}"/>
          </ac:spMkLst>
        </pc:spChg>
        <pc:graphicFrameChg chg="add del mod">
          <ac:chgData name="Adrian Rendón Schatanek" userId="748decfa-fe5b-4525-b2b3-a7453f12ea3a" providerId="ADAL" clId="{16660E42-54DE-405D-9804-0C70E1C89108}" dt="2023-11-17T11:46:21.324" v="916"/>
          <ac:graphicFrameMkLst>
            <pc:docMk/>
            <pc:sldMk cId="3911350720" sldId="260"/>
            <ac:graphicFrameMk id="4" creationId="{C3014EF4-95A9-0A6A-F272-8E3174C107F9}"/>
          </ac:graphicFrameMkLst>
        </pc:graphicFrameChg>
        <pc:graphicFrameChg chg="add mod modGraphic">
          <ac:chgData name="Adrian Rendón Schatanek" userId="748decfa-fe5b-4525-b2b3-a7453f12ea3a" providerId="ADAL" clId="{16660E42-54DE-405D-9804-0C70E1C89108}" dt="2023-11-27T13:30:06.673" v="3347" actId="20577"/>
          <ac:graphicFrameMkLst>
            <pc:docMk/>
            <pc:sldMk cId="3911350720" sldId="260"/>
            <ac:graphicFrameMk id="5" creationId="{6182AE88-079D-156A-82A8-A79D74EDB3F9}"/>
          </ac:graphicFrameMkLst>
        </pc:graphicFrameChg>
      </pc:sldChg>
      <pc:sldChg chg="addSp delSp modSp new mod">
        <pc:chgData name="Adrian Rendón Schatanek" userId="748decfa-fe5b-4525-b2b3-a7453f12ea3a" providerId="ADAL" clId="{16660E42-54DE-405D-9804-0C70E1C89108}" dt="2023-11-27T13:04:35.082" v="1809" actId="2165"/>
        <pc:sldMkLst>
          <pc:docMk/>
          <pc:sldMk cId="929488037" sldId="261"/>
        </pc:sldMkLst>
        <pc:spChg chg="mod">
          <ac:chgData name="Adrian Rendón Schatanek" userId="748decfa-fe5b-4525-b2b3-a7453f12ea3a" providerId="ADAL" clId="{16660E42-54DE-405D-9804-0C70E1C89108}" dt="2023-11-27T12:59:06.579" v="1195" actId="404"/>
          <ac:spMkLst>
            <pc:docMk/>
            <pc:sldMk cId="929488037" sldId="261"/>
            <ac:spMk id="2" creationId="{D0895E82-1BC8-3EB9-6223-E783A02239DA}"/>
          </ac:spMkLst>
        </pc:spChg>
        <pc:spChg chg="del mod">
          <ac:chgData name="Adrian Rendón Schatanek" userId="748decfa-fe5b-4525-b2b3-a7453f12ea3a" providerId="ADAL" clId="{16660E42-54DE-405D-9804-0C70E1C89108}" dt="2023-11-27T13:00:20.678" v="1334" actId="3680"/>
          <ac:spMkLst>
            <pc:docMk/>
            <pc:sldMk cId="929488037" sldId="261"/>
            <ac:spMk id="3" creationId="{ADB0159D-B05F-06B7-3385-F6AA0F7771DE}"/>
          </ac:spMkLst>
        </pc:spChg>
        <pc:graphicFrameChg chg="add mod ord modGraphic">
          <ac:chgData name="Adrian Rendón Schatanek" userId="748decfa-fe5b-4525-b2b3-a7453f12ea3a" providerId="ADAL" clId="{16660E42-54DE-405D-9804-0C70E1C89108}" dt="2023-11-27T13:04:35.082" v="1809" actId="2165"/>
          <ac:graphicFrameMkLst>
            <pc:docMk/>
            <pc:sldMk cId="929488037" sldId="261"/>
            <ac:graphicFrameMk id="4" creationId="{8197BE0A-0D37-3B19-AC9C-25282F230BCB}"/>
          </ac:graphicFrameMkLst>
        </pc:graphicFrameChg>
      </pc:sldChg>
      <pc:sldChg chg="delSp modSp new del mod">
        <pc:chgData name="Adrian Rendón Schatanek" userId="748decfa-fe5b-4525-b2b3-a7453f12ea3a" providerId="ADAL" clId="{16660E42-54DE-405D-9804-0C70E1C89108}" dt="2023-11-27T12:57:33.636" v="1059" actId="2696"/>
        <pc:sldMkLst>
          <pc:docMk/>
          <pc:sldMk cId="1809278034" sldId="261"/>
        </pc:sldMkLst>
        <pc:spChg chg="mod">
          <ac:chgData name="Adrian Rendón Schatanek" userId="748decfa-fe5b-4525-b2b3-a7453f12ea3a" providerId="ADAL" clId="{16660E42-54DE-405D-9804-0C70E1C89108}" dt="2023-11-27T12:56:56.777" v="1056" actId="20577"/>
          <ac:spMkLst>
            <pc:docMk/>
            <pc:sldMk cId="1809278034" sldId="261"/>
            <ac:spMk id="2" creationId="{1C48C8D5-F64A-BA77-14A8-46E0FB3AAA27}"/>
          </ac:spMkLst>
        </pc:spChg>
        <pc:spChg chg="del">
          <ac:chgData name="Adrian Rendón Schatanek" userId="748decfa-fe5b-4525-b2b3-a7453f12ea3a" providerId="ADAL" clId="{16660E42-54DE-405D-9804-0C70E1C89108}" dt="2023-11-27T12:56:58.254" v="1057" actId="478"/>
          <ac:spMkLst>
            <pc:docMk/>
            <pc:sldMk cId="1809278034" sldId="261"/>
            <ac:spMk id="3" creationId="{60C642A7-1840-5CEF-5422-1E8FF8D495F7}"/>
          </ac:spMkLst>
        </pc:spChg>
      </pc:sldChg>
      <pc:sldChg chg="del">
        <pc:chgData name="Adrian Rendón Schatanek" userId="748decfa-fe5b-4525-b2b3-a7453f12ea3a" providerId="ADAL" clId="{16660E42-54DE-405D-9804-0C70E1C89108}" dt="2023-11-27T11:46:39.931" v="974" actId="2696"/>
        <pc:sldMkLst>
          <pc:docMk/>
          <pc:sldMk cId="1932644460" sldId="261"/>
        </pc:sldMkLst>
      </pc:sldChg>
      <pc:sldChg chg="modSp new mod">
        <pc:chgData name="Adrian Rendón Schatanek" userId="748decfa-fe5b-4525-b2b3-a7453f12ea3a" providerId="ADAL" clId="{16660E42-54DE-405D-9804-0C70E1C89108}" dt="2023-11-27T13:16:16.456" v="3001" actId="404"/>
        <pc:sldMkLst>
          <pc:docMk/>
          <pc:sldMk cId="2611279687" sldId="262"/>
        </pc:sldMkLst>
        <pc:spChg chg="mod">
          <ac:chgData name="Adrian Rendón Schatanek" userId="748decfa-fe5b-4525-b2b3-a7453f12ea3a" providerId="ADAL" clId="{16660E42-54DE-405D-9804-0C70E1C89108}" dt="2023-11-27T13:05:28.292" v="1857" actId="20577"/>
          <ac:spMkLst>
            <pc:docMk/>
            <pc:sldMk cId="2611279687" sldId="262"/>
            <ac:spMk id="2" creationId="{1EA84C60-1E58-FDF3-40A3-D5B1C9CF9DB7}"/>
          </ac:spMkLst>
        </pc:spChg>
        <pc:spChg chg="mod">
          <ac:chgData name="Adrian Rendón Schatanek" userId="748decfa-fe5b-4525-b2b3-a7453f12ea3a" providerId="ADAL" clId="{16660E42-54DE-405D-9804-0C70E1C89108}" dt="2023-11-27T13:16:16.456" v="3001" actId="404"/>
          <ac:spMkLst>
            <pc:docMk/>
            <pc:sldMk cId="2611279687" sldId="262"/>
            <ac:spMk id="3" creationId="{DA216721-2F8E-012C-719A-C92662B0D1C5}"/>
          </ac:spMkLst>
        </pc:spChg>
      </pc:sldChg>
      <pc:sldChg chg="addSp delSp modSp new mod">
        <pc:chgData name="Adrian Rendón Schatanek" userId="748decfa-fe5b-4525-b2b3-a7453f12ea3a" providerId="ADAL" clId="{16660E42-54DE-405D-9804-0C70E1C89108}" dt="2023-11-27T13:28:10.799" v="3198" actId="14100"/>
        <pc:sldMkLst>
          <pc:docMk/>
          <pc:sldMk cId="2424979927" sldId="263"/>
        </pc:sldMkLst>
        <pc:spChg chg="del">
          <ac:chgData name="Adrian Rendón Schatanek" userId="748decfa-fe5b-4525-b2b3-a7453f12ea3a" providerId="ADAL" clId="{16660E42-54DE-405D-9804-0C70E1C89108}" dt="2023-11-27T13:22:21.926" v="3003" actId="478"/>
          <ac:spMkLst>
            <pc:docMk/>
            <pc:sldMk cId="2424979927" sldId="263"/>
            <ac:spMk id="2" creationId="{8EA7A39C-47A7-B1DB-5225-7B79D0968816}"/>
          </ac:spMkLst>
        </pc:spChg>
        <pc:spChg chg="del">
          <ac:chgData name="Adrian Rendón Schatanek" userId="748decfa-fe5b-4525-b2b3-a7453f12ea3a" providerId="ADAL" clId="{16660E42-54DE-405D-9804-0C70E1C89108}" dt="2023-11-27T13:22:24.164" v="3004" actId="478"/>
          <ac:spMkLst>
            <pc:docMk/>
            <pc:sldMk cId="2424979927" sldId="263"/>
            <ac:spMk id="3" creationId="{FDDD0086-0667-CEBD-A9F7-7C49BB6A516B}"/>
          </ac:spMkLst>
        </pc:spChg>
        <pc:spChg chg="add del mod">
          <ac:chgData name="Adrian Rendón Schatanek" userId="748decfa-fe5b-4525-b2b3-a7453f12ea3a" providerId="ADAL" clId="{16660E42-54DE-405D-9804-0C70E1C89108}" dt="2023-11-27T13:24:20.417" v="3036" actId="478"/>
          <ac:spMkLst>
            <pc:docMk/>
            <pc:sldMk cId="2424979927" sldId="263"/>
            <ac:spMk id="7" creationId="{19349BCC-F864-B169-35F4-C0FDA5C35F7F}"/>
          </ac:spMkLst>
        </pc:spChg>
        <pc:spChg chg="add mod">
          <ac:chgData name="Adrian Rendón Schatanek" userId="748decfa-fe5b-4525-b2b3-a7453f12ea3a" providerId="ADAL" clId="{16660E42-54DE-405D-9804-0C70E1C89108}" dt="2023-11-27T13:26:22.251" v="3139" actId="20577"/>
          <ac:spMkLst>
            <pc:docMk/>
            <pc:sldMk cId="2424979927" sldId="263"/>
            <ac:spMk id="12" creationId="{6FC86DE4-D23D-6EC2-1193-7761C0D9234D}"/>
          </ac:spMkLst>
        </pc:spChg>
        <pc:spChg chg="add mod">
          <ac:chgData name="Adrian Rendón Schatanek" userId="748decfa-fe5b-4525-b2b3-a7453f12ea3a" providerId="ADAL" clId="{16660E42-54DE-405D-9804-0C70E1C89108}" dt="2023-11-27T13:27:56.980" v="3193" actId="14100"/>
          <ac:spMkLst>
            <pc:docMk/>
            <pc:sldMk cId="2424979927" sldId="263"/>
            <ac:spMk id="18" creationId="{40060DC9-AEBC-70F4-7DE5-8E3B99E4C5CA}"/>
          </ac:spMkLst>
        </pc:spChg>
        <pc:graphicFrameChg chg="add del mod modGraphic">
          <ac:chgData name="Adrian Rendón Schatanek" userId="748decfa-fe5b-4525-b2b3-a7453f12ea3a" providerId="ADAL" clId="{16660E42-54DE-405D-9804-0C70E1C89108}" dt="2023-11-27T13:22:47.307" v="3011" actId="478"/>
          <ac:graphicFrameMkLst>
            <pc:docMk/>
            <pc:sldMk cId="2424979927" sldId="263"/>
            <ac:graphicFrameMk id="4" creationId="{989699A2-42CA-7068-D880-8C8914D132D6}"/>
          </ac:graphicFrameMkLst>
        </pc:graphicFrameChg>
        <pc:graphicFrameChg chg="add del mod">
          <ac:chgData name="Adrian Rendón Schatanek" userId="748decfa-fe5b-4525-b2b3-a7453f12ea3a" providerId="ADAL" clId="{16660E42-54DE-405D-9804-0C70E1C89108}" dt="2023-11-27T13:22:56.819" v="3023"/>
          <ac:graphicFrameMkLst>
            <pc:docMk/>
            <pc:sldMk cId="2424979927" sldId="263"/>
            <ac:graphicFrameMk id="5" creationId="{CBCD8F67-B8C3-2C53-1C61-FDB66467878B}"/>
          </ac:graphicFrameMkLst>
        </pc:graphicFrameChg>
        <pc:graphicFrameChg chg="add mod modGraphic">
          <ac:chgData name="Adrian Rendón Schatanek" userId="748decfa-fe5b-4525-b2b3-a7453f12ea3a" providerId="ADAL" clId="{16660E42-54DE-405D-9804-0C70E1C89108}" dt="2023-11-27T13:28:00.375" v="3194" actId="1076"/>
          <ac:graphicFrameMkLst>
            <pc:docMk/>
            <pc:sldMk cId="2424979927" sldId="263"/>
            <ac:graphicFrameMk id="6" creationId="{02CD4CE8-8267-AA12-2409-5D0825C0D3F7}"/>
          </ac:graphicFrameMkLst>
        </pc:graphicFrameChg>
        <pc:cxnChg chg="add mod">
          <ac:chgData name="Adrian Rendón Schatanek" userId="748decfa-fe5b-4525-b2b3-a7453f12ea3a" providerId="ADAL" clId="{16660E42-54DE-405D-9804-0C70E1C89108}" dt="2023-11-27T13:28:10.799" v="3198" actId="14100"/>
          <ac:cxnSpMkLst>
            <pc:docMk/>
            <pc:sldMk cId="2424979927" sldId="263"/>
            <ac:cxnSpMk id="9" creationId="{34524CD8-1AA2-2FDE-2C33-8E71D6F89BF6}"/>
          </ac:cxnSpMkLst>
        </pc:cxnChg>
        <pc:cxnChg chg="add mod">
          <ac:chgData name="Adrian Rendón Schatanek" userId="748decfa-fe5b-4525-b2b3-a7453f12ea3a" providerId="ADAL" clId="{16660E42-54DE-405D-9804-0C70E1C89108}" dt="2023-11-27T13:28:07.137" v="3197" actId="14100"/>
          <ac:cxnSpMkLst>
            <pc:docMk/>
            <pc:sldMk cId="2424979927" sldId="263"/>
            <ac:cxnSpMk id="14" creationId="{200A1819-A59F-2F56-17D7-E9662D8D9646}"/>
          </ac:cxnSpMkLst>
        </pc:cxnChg>
      </pc:sldChg>
    </pc:docChg>
  </pc:docChgLst>
  <pc:docChgLst>
    <pc:chgData name="Adrian Rendón Schatanek" userId="748decfa-fe5b-4525-b2b3-a7453f12ea3a" providerId="ADAL" clId="{B0C29FE9-9FCB-4ED4-B7EB-0B10DE25354C}"/>
    <pc:docChg chg="addSld modSld">
      <pc:chgData name="Adrian Rendón Schatanek" userId="748decfa-fe5b-4525-b2b3-a7453f12ea3a" providerId="ADAL" clId="{B0C29FE9-9FCB-4ED4-B7EB-0B10DE25354C}" dt="2023-11-17T14:33:38.242" v="214" actId="1076"/>
      <pc:docMkLst>
        <pc:docMk/>
      </pc:docMkLst>
      <pc:sldChg chg="addSp modSp mod">
        <pc:chgData name="Adrian Rendón Schatanek" userId="748decfa-fe5b-4525-b2b3-a7453f12ea3a" providerId="ADAL" clId="{B0C29FE9-9FCB-4ED4-B7EB-0B10DE25354C}" dt="2023-11-17T14:06:37.519" v="159" actId="20577"/>
        <pc:sldMkLst>
          <pc:docMk/>
          <pc:sldMk cId="3374656403" sldId="259"/>
        </pc:sldMkLst>
        <pc:spChg chg="add mod">
          <ac:chgData name="Adrian Rendón Schatanek" userId="748decfa-fe5b-4525-b2b3-a7453f12ea3a" providerId="ADAL" clId="{B0C29FE9-9FCB-4ED4-B7EB-0B10DE25354C}" dt="2023-11-17T13:27:30.965" v="17" actId="1076"/>
          <ac:spMkLst>
            <pc:docMk/>
            <pc:sldMk cId="3374656403" sldId="259"/>
            <ac:spMk id="2" creationId="{E7CC2EC8-EF4B-EB20-0576-CD3915F12BED}"/>
          </ac:spMkLst>
        </pc:spChg>
        <pc:spChg chg="add mod">
          <ac:chgData name="Adrian Rendón Schatanek" userId="748decfa-fe5b-4525-b2b3-a7453f12ea3a" providerId="ADAL" clId="{B0C29FE9-9FCB-4ED4-B7EB-0B10DE25354C}" dt="2023-11-17T13:28:07.870" v="23" actId="1076"/>
          <ac:spMkLst>
            <pc:docMk/>
            <pc:sldMk cId="3374656403" sldId="259"/>
            <ac:spMk id="3" creationId="{4640920C-1383-A347-C25F-CBB0E804F3EF}"/>
          </ac:spMkLst>
        </pc:spChg>
        <pc:spChg chg="add mod">
          <ac:chgData name="Adrian Rendón Schatanek" userId="748decfa-fe5b-4525-b2b3-a7453f12ea3a" providerId="ADAL" clId="{B0C29FE9-9FCB-4ED4-B7EB-0B10DE25354C}" dt="2023-11-17T13:36:46.269" v="35" actId="1076"/>
          <ac:spMkLst>
            <pc:docMk/>
            <pc:sldMk cId="3374656403" sldId="259"/>
            <ac:spMk id="5" creationId="{15BD65B5-C206-0132-DEA1-9C0BC34D27A9}"/>
          </ac:spMkLst>
        </pc:spChg>
        <pc:spChg chg="add mod">
          <ac:chgData name="Adrian Rendón Schatanek" userId="748decfa-fe5b-4525-b2b3-a7453f12ea3a" providerId="ADAL" clId="{B0C29FE9-9FCB-4ED4-B7EB-0B10DE25354C}" dt="2023-11-17T13:51:13.617" v="57" actId="1076"/>
          <ac:spMkLst>
            <pc:docMk/>
            <pc:sldMk cId="3374656403" sldId="259"/>
            <ac:spMk id="6" creationId="{42D64F72-A530-F38A-37E8-DD8D634AC74F}"/>
          </ac:spMkLst>
        </pc:spChg>
        <pc:spChg chg="add mod">
          <ac:chgData name="Adrian Rendón Schatanek" userId="748decfa-fe5b-4525-b2b3-a7453f12ea3a" providerId="ADAL" clId="{B0C29FE9-9FCB-4ED4-B7EB-0B10DE25354C}" dt="2023-11-17T13:53:22.770" v="73" actId="1076"/>
          <ac:spMkLst>
            <pc:docMk/>
            <pc:sldMk cId="3374656403" sldId="259"/>
            <ac:spMk id="7" creationId="{0191BF8E-EA6D-3062-3BD6-DCCA5FF2FEE9}"/>
          </ac:spMkLst>
        </pc:spChg>
        <pc:spChg chg="add mod">
          <ac:chgData name="Adrian Rendón Schatanek" userId="748decfa-fe5b-4525-b2b3-a7453f12ea3a" providerId="ADAL" clId="{B0C29FE9-9FCB-4ED4-B7EB-0B10DE25354C}" dt="2023-11-17T14:04:05.202" v="84" actId="1076"/>
          <ac:spMkLst>
            <pc:docMk/>
            <pc:sldMk cId="3374656403" sldId="259"/>
            <ac:spMk id="8" creationId="{07E20CF8-BFC0-6E48-3E2F-9DAB1875A6AE}"/>
          </ac:spMkLst>
        </pc:spChg>
        <pc:spChg chg="add mod">
          <ac:chgData name="Adrian Rendón Schatanek" userId="748decfa-fe5b-4525-b2b3-a7453f12ea3a" providerId="ADAL" clId="{B0C29FE9-9FCB-4ED4-B7EB-0B10DE25354C}" dt="2023-11-17T14:04:34.598" v="92" actId="20577"/>
          <ac:spMkLst>
            <pc:docMk/>
            <pc:sldMk cId="3374656403" sldId="259"/>
            <ac:spMk id="9" creationId="{B856C24B-C45E-2709-C706-A9B3351C5CD5}"/>
          </ac:spMkLst>
        </pc:spChg>
        <pc:spChg chg="add mod">
          <ac:chgData name="Adrian Rendón Schatanek" userId="748decfa-fe5b-4525-b2b3-a7453f12ea3a" providerId="ADAL" clId="{B0C29FE9-9FCB-4ED4-B7EB-0B10DE25354C}" dt="2023-11-17T14:05:10.369" v="132" actId="1076"/>
          <ac:spMkLst>
            <pc:docMk/>
            <pc:sldMk cId="3374656403" sldId="259"/>
            <ac:spMk id="10" creationId="{E8D80572-47C3-BC4B-977A-898A707CADE6}"/>
          </ac:spMkLst>
        </pc:spChg>
        <pc:spChg chg="add mod">
          <ac:chgData name="Adrian Rendón Schatanek" userId="748decfa-fe5b-4525-b2b3-a7453f12ea3a" providerId="ADAL" clId="{B0C29FE9-9FCB-4ED4-B7EB-0B10DE25354C}" dt="2023-11-17T14:05:34.206" v="141" actId="20577"/>
          <ac:spMkLst>
            <pc:docMk/>
            <pc:sldMk cId="3374656403" sldId="259"/>
            <ac:spMk id="11" creationId="{E3E30A83-2D80-7AC9-85B1-2790AC50E161}"/>
          </ac:spMkLst>
        </pc:spChg>
        <pc:spChg chg="add mod">
          <ac:chgData name="Adrian Rendón Schatanek" userId="748decfa-fe5b-4525-b2b3-a7453f12ea3a" providerId="ADAL" clId="{B0C29FE9-9FCB-4ED4-B7EB-0B10DE25354C}" dt="2023-11-17T14:06:09.349" v="153" actId="20577"/>
          <ac:spMkLst>
            <pc:docMk/>
            <pc:sldMk cId="3374656403" sldId="259"/>
            <ac:spMk id="12" creationId="{2C02F947-16BE-8945-0BDC-92C1114B47A4}"/>
          </ac:spMkLst>
        </pc:spChg>
        <pc:spChg chg="add mod">
          <ac:chgData name="Adrian Rendón Schatanek" userId="748decfa-fe5b-4525-b2b3-a7453f12ea3a" providerId="ADAL" clId="{B0C29FE9-9FCB-4ED4-B7EB-0B10DE25354C}" dt="2023-11-17T14:06:37.519" v="159" actId="20577"/>
          <ac:spMkLst>
            <pc:docMk/>
            <pc:sldMk cId="3374656403" sldId="259"/>
            <ac:spMk id="13" creationId="{E945D697-CE11-BF9A-AD9D-F1E845FA62FF}"/>
          </ac:spMkLst>
        </pc:spChg>
        <pc:graphicFrameChg chg="mod">
          <ac:chgData name="Adrian Rendón Schatanek" userId="748decfa-fe5b-4525-b2b3-a7453f12ea3a" providerId="ADAL" clId="{B0C29FE9-9FCB-4ED4-B7EB-0B10DE25354C}" dt="2023-11-17T13:15:42.481" v="4" actId="1076"/>
          <ac:graphicFrameMkLst>
            <pc:docMk/>
            <pc:sldMk cId="3374656403" sldId="259"/>
            <ac:graphicFrameMk id="4" creationId="{305F91B8-2505-825E-5F37-BBD3585EB4E7}"/>
          </ac:graphicFrameMkLst>
        </pc:graphicFrameChg>
      </pc:sldChg>
      <pc:sldChg chg="modSp mod">
        <pc:chgData name="Adrian Rendón Schatanek" userId="748decfa-fe5b-4525-b2b3-a7453f12ea3a" providerId="ADAL" clId="{B0C29FE9-9FCB-4ED4-B7EB-0B10DE25354C}" dt="2023-11-17T14:33:38.242" v="214" actId="1076"/>
        <pc:sldMkLst>
          <pc:docMk/>
          <pc:sldMk cId="3911350720" sldId="260"/>
        </pc:sldMkLst>
        <pc:graphicFrameChg chg="mod modGraphic">
          <ac:chgData name="Adrian Rendón Schatanek" userId="748decfa-fe5b-4525-b2b3-a7453f12ea3a" providerId="ADAL" clId="{B0C29FE9-9FCB-4ED4-B7EB-0B10DE25354C}" dt="2023-11-17T14:33:38.242" v="214" actId="1076"/>
          <ac:graphicFrameMkLst>
            <pc:docMk/>
            <pc:sldMk cId="3911350720" sldId="260"/>
            <ac:graphicFrameMk id="5" creationId="{6182AE88-079D-156A-82A8-A79D74EDB3F9}"/>
          </ac:graphicFrameMkLst>
        </pc:graphicFrameChg>
      </pc:sldChg>
      <pc:sldChg chg="modSp new mod">
        <pc:chgData name="Adrian Rendón Schatanek" userId="748decfa-fe5b-4525-b2b3-a7453f12ea3a" providerId="ADAL" clId="{B0C29FE9-9FCB-4ED4-B7EB-0B10DE25354C}" dt="2023-11-17T14:16:09.232" v="212" actId="20577"/>
        <pc:sldMkLst>
          <pc:docMk/>
          <pc:sldMk cId="1932644460" sldId="261"/>
        </pc:sldMkLst>
        <pc:spChg chg="mod">
          <ac:chgData name="Adrian Rendón Schatanek" userId="748decfa-fe5b-4525-b2b3-a7453f12ea3a" providerId="ADAL" clId="{B0C29FE9-9FCB-4ED4-B7EB-0B10DE25354C}" dt="2023-11-17T14:16:09.232" v="212" actId="20577"/>
          <ac:spMkLst>
            <pc:docMk/>
            <pc:sldMk cId="1932644460" sldId="261"/>
            <ac:spMk id="3" creationId="{4F9F05DA-911D-F127-99BC-5A9EB69F2E6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srwthaachende-my.sharepoint.com/personal/ycy3t7jjvtr9b5h8_students_rwth-aachen_de/Documents/RWTH/Biotechnologie%20M.%20Sc/Masterarbeit/lmurinus_gem/reports/data/November/15112023/1511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sz="1800"/>
              <a:t>Reduced</a:t>
            </a:r>
            <a:r>
              <a:rPr lang="en-DE" sz="1800" baseline="0"/>
              <a:t> Uptake FBA Analysis 50%</a:t>
            </a:r>
            <a:endParaRPr lang="es-MX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'[15112023.xlsx]Analysis'!$V$60</c:f>
              <c:strCache>
                <c:ptCount val="1"/>
                <c:pt idx="0">
                  <c:v>Reduced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'[15112023.xlsx]Analysis'!$W$1:$AG$1</c:f>
              <c:strCache>
                <c:ptCount val="11"/>
                <c:pt idx="0">
                  <c:v>EX_cpd00149_e0</c:v>
                </c:pt>
                <c:pt idx="1">
                  <c:v>EX_cpd00092_e0</c:v>
                </c:pt>
                <c:pt idx="2">
                  <c:v>EX_cpd00311_e0</c:v>
                </c:pt>
                <c:pt idx="3">
                  <c:v>EX_cpd00035_e0</c:v>
                </c:pt>
                <c:pt idx="4">
                  <c:v>EX_cpd00058_e0</c:v>
                </c:pt>
                <c:pt idx="5">
                  <c:v>EX_cpd01217_e0</c:v>
                </c:pt>
                <c:pt idx="6">
                  <c:v>EX_cpd00393_e0</c:v>
                </c:pt>
                <c:pt idx="7">
                  <c:v>EX_cpd00220_e0</c:v>
                </c:pt>
                <c:pt idx="8">
                  <c:v>EX_cpd00218_e0</c:v>
                </c:pt>
                <c:pt idx="9">
                  <c:v>EX_cpd00644_e0</c:v>
                </c:pt>
                <c:pt idx="10">
                  <c:v>EX_cpd00182_e0</c:v>
                </c:pt>
              </c:strCache>
            </c:strRef>
          </c:cat>
          <c:val>
            <c:numRef>
              <c:f>'[15112023.xlsx]Analysis'!$W$60:$AG$60</c:f>
              <c:numCache>
                <c:formatCode>General</c:formatCode>
                <c:ptCount val="11"/>
                <c:pt idx="0">
                  <c:v>55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55</c:v>
                </c:pt>
                <c:pt idx="5">
                  <c:v>4</c:v>
                </c:pt>
                <c:pt idx="6">
                  <c:v>4</c:v>
                </c:pt>
                <c:pt idx="7">
                  <c:v>56</c:v>
                </c:pt>
                <c:pt idx="8">
                  <c:v>56</c:v>
                </c:pt>
                <c:pt idx="9">
                  <c:v>56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B-4FFF-B8AE-C55E43BE6439}"/>
            </c:ext>
          </c:extLst>
        </c:ser>
        <c:ser>
          <c:idx val="1"/>
          <c:order val="1"/>
          <c:tx>
            <c:strRef>
              <c:f>'[15112023.xlsx]Analysis'!$V$61</c:f>
              <c:strCache>
                <c:ptCount val="1"/>
                <c:pt idx="0">
                  <c:v>Same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'[15112023.xlsx]Analysis'!$W$1:$AG$1</c:f>
              <c:strCache>
                <c:ptCount val="11"/>
                <c:pt idx="0">
                  <c:v>EX_cpd00149_e0</c:v>
                </c:pt>
                <c:pt idx="1">
                  <c:v>EX_cpd00092_e0</c:v>
                </c:pt>
                <c:pt idx="2">
                  <c:v>EX_cpd00311_e0</c:v>
                </c:pt>
                <c:pt idx="3">
                  <c:v>EX_cpd00035_e0</c:v>
                </c:pt>
                <c:pt idx="4">
                  <c:v>EX_cpd00058_e0</c:v>
                </c:pt>
                <c:pt idx="5">
                  <c:v>EX_cpd01217_e0</c:v>
                </c:pt>
                <c:pt idx="6">
                  <c:v>EX_cpd00393_e0</c:v>
                </c:pt>
                <c:pt idx="7">
                  <c:v>EX_cpd00220_e0</c:v>
                </c:pt>
                <c:pt idx="8">
                  <c:v>EX_cpd00218_e0</c:v>
                </c:pt>
                <c:pt idx="9">
                  <c:v>EX_cpd00644_e0</c:v>
                </c:pt>
                <c:pt idx="10">
                  <c:v>EX_cpd00182_e0</c:v>
                </c:pt>
              </c:strCache>
            </c:strRef>
          </c:cat>
          <c:val>
            <c:numRef>
              <c:f>'[15112023.xlsx]Analysis'!$W$61:$AG$61</c:f>
              <c:numCache>
                <c:formatCode>General</c:formatCode>
                <c:ptCount val="11"/>
                <c:pt idx="0">
                  <c:v>2</c:v>
                </c:pt>
                <c:pt idx="1">
                  <c:v>49</c:v>
                </c:pt>
                <c:pt idx="2">
                  <c:v>46</c:v>
                </c:pt>
                <c:pt idx="3">
                  <c:v>50</c:v>
                </c:pt>
                <c:pt idx="4">
                  <c:v>2</c:v>
                </c:pt>
                <c:pt idx="5">
                  <c:v>50</c:v>
                </c:pt>
                <c:pt idx="6">
                  <c:v>45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EB-4FFF-B8AE-C55E43BE6439}"/>
            </c:ext>
          </c:extLst>
        </c:ser>
        <c:ser>
          <c:idx val="2"/>
          <c:order val="2"/>
          <c:tx>
            <c:strRef>
              <c:f>'[15112023.xlsx]Analysis'!$V$62</c:f>
              <c:strCache>
                <c:ptCount val="1"/>
                <c:pt idx="0">
                  <c:v>Increased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'[15112023.xlsx]Analysis'!$W$1:$AG$1</c:f>
              <c:strCache>
                <c:ptCount val="11"/>
                <c:pt idx="0">
                  <c:v>EX_cpd00149_e0</c:v>
                </c:pt>
                <c:pt idx="1">
                  <c:v>EX_cpd00092_e0</c:v>
                </c:pt>
                <c:pt idx="2">
                  <c:v>EX_cpd00311_e0</c:v>
                </c:pt>
                <c:pt idx="3">
                  <c:v>EX_cpd00035_e0</c:v>
                </c:pt>
                <c:pt idx="4">
                  <c:v>EX_cpd00058_e0</c:v>
                </c:pt>
                <c:pt idx="5">
                  <c:v>EX_cpd01217_e0</c:v>
                </c:pt>
                <c:pt idx="6">
                  <c:v>EX_cpd00393_e0</c:v>
                </c:pt>
                <c:pt idx="7">
                  <c:v>EX_cpd00220_e0</c:v>
                </c:pt>
                <c:pt idx="8">
                  <c:v>EX_cpd00218_e0</c:v>
                </c:pt>
                <c:pt idx="9">
                  <c:v>EX_cpd00644_e0</c:v>
                </c:pt>
                <c:pt idx="10">
                  <c:v>EX_cpd00182_e0</c:v>
                </c:pt>
              </c:strCache>
            </c:strRef>
          </c:cat>
          <c:val>
            <c:numRef>
              <c:f>'[15112023.xlsx]Analysis'!$W$62:$AG$62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  <c:pt idx="5">
                  <c:v>3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EB-4FFF-B8AE-C55E43BE6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2957264"/>
        <c:axId val="533156032"/>
      </c:barChart>
      <c:catAx>
        <c:axId val="36295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33156032"/>
        <c:crosses val="autoZero"/>
        <c:auto val="1"/>
        <c:lblAlgn val="ctr"/>
        <c:lblOffset val="100"/>
        <c:noMultiLvlLbl val="0"/>
      </c:catAx>
      <c:valAx>
        <c:axId val="533156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6295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F35D1-9F5E-4EBF-AF62-C34EF8992B75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7B528-3957-4621-80D0-E9938F793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008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7B528-3957-4621-80D0-E9938F793AFE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76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Increased, Secretion based on the original value. If the component was secreted (negative flux) and the value was a higher negative value (-5 </a:t>
            </a:r>
            <a:r>
              <a:rPr lang="en-DE" dirty="0">
                <a:sym typeface="Wingdings" panose="05000000000000000000" pitchFamily="2" charset="2"/>
              </a:rPr>
              <a:t> -10) then the flux INCREASED, if it was a lower negative value (-5  -2) then the flux REDUCED</a:t>
            </a:r>
          </a:p>
          <a:p>
            <a:endParaRPr lang="en-DE" dirty="0">
              <a:sym typeface="Wingdings" panose="05000000000000000000" pitchFamily="2" charset="2"/>
            </a:endParaRPr>
          </a:p>
          <a:p>
            <a:r>
              <a:rPr lang="en-DE" dirty="0">
                <a:sym typeface="Wingdings" panose="05000000000000000000" pitchFamily="2" charset="2"/>
              </a:rPr>
              <a:t>Light Yellow means the </a:t>
            </a:r>
            <a:r>
              <a:rPr lang="en-DE">
                <a:sym typeface="Wingdings" panose="05000000000000000000" pitchFamily="2" charset="2"/>
              </a:rPr>
              <a:t>value is 0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7B528-3957-4621-80D0-E9938F793AFE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334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D2B6-36B2-99CC-80AD-7C2B7852D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22816-EF77-1932-A384-842AD995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388E-9B50-63CE-C8B6-4AF3E39A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6409-9D53-9136-B325-178AA09F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35F-B052-3A5D-BCE8-E47563B2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3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1A06-E0EF-B239-8529-F34FAA64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36055-648E-549A-BF82-5A811BCB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D552-76C9-83C8-061F-80D018FA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A3EF-A478-47F8-4427-DE8A25EA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E5D7-BA7C-27D2-524D-A6DFE9AB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658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C9ED7-CB1C-4CA9-9CFF-60C02D9A4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EC334-8741-851B-C9A1-420CE84B6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9707-B71D-D902-CEB8-A6A7B822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E9FC-D31C-840E-087C-4ACC4E3A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8C2F-36A9-0EA4-636A-88C01064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19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EEF4-C4A0-F95A-F1F2-220BF86A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4F68-1EE0-6E55-7A27-F6C835EB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8D00-9EC7-659F-9A49-1DCB4EA0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C3D6-CAB8-9662-6863-C2EBE441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8631-5FC7-8FBB-2DB3-8858F38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020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1C85-DC0A-330C-9F83-281B0C22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E563C-A0FD-4F35-2114-47B9654C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98A2B-8A77-F51A-0F5D-A3EED508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2C46-2795-05B1-5662-0193CA19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25FE-98F0-3BD9-94E8-36F2AE5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310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5E72-4E17-3FBD-DCB0-00FDC8C8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7331-B648-5B6E-19F3-7F0D1361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340A0-05F3-7536-140D-C0494A09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BDA6B-5F3F-532A-F6BF-4F4EF768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73E6-A266-DBF7-EA02-279BBBB0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0221-F159-AD9D-39B0-1BBC0BB9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40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91F2-20F7-D4DC-00A3-D7A8F74C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D245A-5082-8AA5-77E8-DC78466FC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58C7D-C2B1-2727-3B6B-ED0260F28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8C3A6-EFC4-388E-2690-FB5B9CE5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3D249-A355-6792-42F9-D933AD2DC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566C7-A852-9EA3-CBF0-A948A328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CDDD1-E1AD-211E-7B41-8D0E183B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D449A-8E75-85D3-694A-5396D312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951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2457-3CEC-0CAF-1B89-33E06AEF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798E2-78D4-7981-D715-AB1788ED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5FB41-2E1F-8E1B-8996-20B9AFDC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C3E7E-FA2E-7B3C-2ACB-7ACCF791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490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0A2C6-5D89-082A-BEE7-370BA261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61751-D95A-207F-AB63-F037A604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9BDB-7F46-2DAD-C657-3413B70C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413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FAF-0B8B-344F-A387-F0DC6AD9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A8AC-0D52-D3ED-3D91-9AE679C3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EC454-F96F-B714-D2B8-0BF655BC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0B34D-5334-8C2F-C0AD-92978A83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71BFA-EB88-2663-B2A7-ADB910A3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7647-6D77-4538-D0E9-43724890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45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0D79-26B9-39D2-58CD-AF2D0EBC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81AA3-80FC-EE05-E106-20E3179FB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1A69A-A553-E298-9DDA-EC7CF6747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FB31A-7FA6-9E0B-7754-272D5F6D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8D27-9756-6267-C4F0-1D09ED65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3253E-242B-83FC-AED1-BEF2FDFA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18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7CEB0-D849-39BD-AB7C-B8040698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3298-1526-C741-F7C0-C2249D92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B16D-79E9-C462-A487-45A73DF18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8186-3009-3C27-946F-412C675D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3BA7-662F-4DB1-CB33-C4EF6B73E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01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D39A-DE5A-6D32-3B14-46623BB37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13.11 – 17.11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50E6D-88E8-DCA8-E30F-3CC0AE55F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Reduced Bounds FBA Analysis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39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0E04-2658-A5AD-9F86-D93D8A99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6D97-6C09-42B6-B192-53DDA26D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Create a function that generates a </a:t>
            </a:r>
            <a:r>
              <a:rPr lang="en-DE" dirty="0" err="1"/>
              <a:t>dataframe</a:t>
            </a:r>
            <a:r>
              <a:rPr lang="en-DE" dirty="0"/>
              <a:t> containing all the FBA results of </a:t>
            </a:r>
            <a:r>
              <a:rPr lang="en-DE" dirty="0" err="1"/>
              <a:t>uptaken</a:t>
            </a:r>
            <a:r>
              <a:rPr lang="en-DE" dirty="0"/>
              <a:t> and secreted metabolites for each of the components in the models media.</a:t>
            </a:r>
          </a:p>
          <a:p>
            <a:r>
              <a:rPr lang="en-DE" dirty="0"/>
              <a:t>Generate an output and </a:t>
            </a:r>
            <a:r>
              <a:rPr lang="en-DE" dirty="0" err="1"/>
              <a:t>analyze</a:t>
            </a:r>
            <a:r>
              <a:rPr lang="en-DE" dirty="0"/>
              <a:t> results.</a:t>
            </a:r>
          </a:p>
          <a:p>
            <a:r>
              <a:rPr lang="en-DE" dirty="0"/>
              <a:t>*Extra*: Update the defined media (</a:t>
            </a:r>
            <a:r>
              <a:rPr lang="en-DE" dirty="0" err="1"/>
              <a:t>Kwoji</a:t>
            </a:r>
            <a:r>
              <a:rPr lang="en-DE" dirty="0"/>
              <a:t>) based on Fabian´s last media update</a:t>
            </a:r>
          </a:p>
        </p:txBody>
      </p:sp>
    </p:spTree>
    <p:extLst>
      <p:ext uri="{BB962C8B-B14F-4D97-AF65-F5344CB8AC3E}">
        <p14:creationId xmlns:p14="http://schemas.microsoft.com/office/powerpoint/2010/main" val="177213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C6E7-ABCF-ED48-969D-6AAE5F8F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3" y="2766218"/>
            <a:ext cx="4044820" cy="1325563"/>
          </a:xfrm>
        </p:spPr>
        <p:txBody>
          <a:bodyPr/>
          <a:lstStyle/>
          <a:p>
            <a:pPr algn="ctr"/>
            <a:r>
              <a:rPr lang="en-DE" dirty="0"/>
              <a:t>Updated </a:t>
            </a:r>
            <a:r>
              <a:rPr lang="en-DE" dirty="0" err="1"/>
              <a:t>Kwoji</a:t>
            </a:r>
            <a:r>
              <a:rPr lang="en-DE" dirty="0"/>
              <a:t> Media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C15833-EF24-1C69-D87B-B7A78B4A6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347413"/>
              </p:ext>
            </p:extLst>
          </p:nvPr>
        </p:nvGraphicFramePr>
        <p:xfrm>
          <a:off x="5697222" y="75826"/>
          <a:ext cx="4734203" cy="6706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088">
                  <a:extLst>
                    <a:ext uri="{9D8B030D-6E8A-4147-A177-3AD203B41FA5}">
                      <a16:colId xmlns:a16="http://schemas.microsoft.com/office/drawing/2014/main" val="2699646116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244705803"/>
                    </a:ext>
                  </a:extLst>
                </a:gridCol>
                <a:gridCol w="964164">
                  <a:extLst>
                    <a:ext uri="{9D8B030D-6E8A-4147-A177-3AD203B41FA5}">
                      <a16:colId xmlns:a16="http://schemas.microsoft.com/office/drawing/2014/main" val="3105542321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40499355"/>
                    </a:ext>
                  </a:extLst>
                </a:gridCol>
                <a:gridCol w="671605">
                  <a:extLst>
                    <a:ext uri="{9D8B030D-6E8A-4147-A177-3AD203B41FA5}">
                      <a16:colId xmlns:a16="http://schemas.microsoft.com/office/drawing/2014/main" val="990740837"/>
                    </a:ext>
                  </a:extLst>
                </a:gridCol>
              </a:tblGrid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effectLst/>
                        </a:rPr>
                        <a:t>Constituents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effectLst/>
                        </a:rPr>
                        <a:t>Metabolite Name</a:t>
                      </a:r>
                      <a:endParaRPr lang="es-MX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</a:rPr>
                        <a:t>e0 </a:t>
                      </a:r>
                      <a:r>
                        <a:rPr lang="es-MX" sz="1100" b="1" u="none" strike="noStrike" dirty="0" err="1">
                          <a:effectLst/>
                        </a:rPr>
                        <a:t>Metabolic</a:t>
                      </a:r>
                      <a:r>
                        <a:rPr lang="es-MX" sz="1100" b="1" u="none" strike="noStrike" dirty="0">
                          <a:effectLst/>
                        </a:rPr>
                        <a:t> ID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effectLst/>
                        </a:rPr>
                        <a:t>Exchange Reaction</a:t>
                      </a:r>
                      <a:endParaRPr lang="es-MX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effectLst/>
                        </a:rPr>
                        <a:t>Bounds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314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Tween 80®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Sorbitol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cpd00588_e0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EX_cpd00588_e0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(-10,1000)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701224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K2HPO4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POH4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cpd00009_e0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EX_cpd00009_e0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(-60,1000)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16579905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K+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cpd00205_e0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EX_cpd00205_e0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(-95,1000)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20998999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(-92,1000)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3710959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MgSO4 7H2O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Mg+2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cpd00254_e0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EX_cpd00254_e0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27184208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Sulfate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cpd00048_e0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EX_cpd00048_e0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(-25.56,1000)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20812811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cpd00001_e0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EX_cpd00001_e0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(-180.21,1000)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45370708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MnSO4 4H2O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Mn2+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(-0.25,1000)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77001016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NH4Cl2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NH3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cpd00013_e0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EX_cpd00013_e0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(-10,1000)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3791313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cpd00099_e0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EX_cpd00099_e0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(-27.02,1000)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27859520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FeSO4 7H2O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Fe2+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cpd10515_e0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EX_cpd10515_e0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0261883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NaHCO3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 err="1">
                          <a:effectLst/>
                        </a:rPr>
                        <a:t>Na</a:t>
                      </a:r>
                      <a:r>
                        <a:rPr lang="es-MX" sz="800" u="none" strike="noStrike" dirty="0">
                          <a:effectLst/>
                        </a:rPr>
                        <a:t>+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cpd00971_e0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EX_cpd00971_e0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(-52,1000)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93596785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31102241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CoCl2 6H2O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cpd00149_e0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EX_cpd00149_e0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76585453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CaCl2 2H20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Ca2+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cpd00063_e0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42841737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ZnSO4 7H2O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Zn2+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cpd00034_e0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70011201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CuSO4 5H2O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Cu2+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cpd00058_e0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182966251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Acetate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 dirty="0">
                          <a:effectLst/>
                        </a:rPr>
                        <a:t>(-50,1000)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65026919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Hemin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Heme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cpd00028_e0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EX_cpd00028_e0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11849793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L-Isoleucine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L-Isoleucine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cpd00322_e0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EX_cpd00322_e0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46263267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L-Methionine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09756231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L-Phenylalanine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L-Phenylalanine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36229001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L-Histidine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L-Histidine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cpd00119_e0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EX_cpd00119_e0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(-2.5,1000)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63077316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08323767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cpd00023_e0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EX_cpd00023_e0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18098420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L-Asparagine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L-Asparagine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cpd00132_e0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EX_cpd00132_e0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46237207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L-Aspartic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L-Aspartic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cpd00041_e0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EX_cpd00041_e0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03323386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L-Tyrosine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L-Tyrosine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13763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L-Tryptophan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L-Tryptophan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52678962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9124761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L-Valine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L-Valine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cpd00156_e0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EX_cpd00156_e0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28181204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L-Arginine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L-Arginine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771663798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L-Proline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L-Proline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78772533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Glycine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Glycine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1076906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L-Lysine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L-Lysine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48095307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L-Threonine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L-Threonine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cpd00161_e0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EX_cpd00161_e0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910475661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cpd00107_e0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EX_cpd00107_e0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29558829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L-Serine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L-Serine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042466968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L-Cysteine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L-Cysteine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05347335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Guanine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Guanine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0366027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Adenine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Adenine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cpd00182_e0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EX_cpd00182_e0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9496375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Xanthine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Xanthine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cpd01217_e0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EX_cpd01217_e0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99990483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Thymidine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Thymidine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12944575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Uracil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Uracil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cpd00092_e0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EX_cpd00092_e0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21504829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Nicotinic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Niacin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cpd00218_e0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EX_cpd00218_e0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27363396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Thiamine-HCl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Thiamin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cpd00305_e0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EX_cpd00305_e0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21083827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Pantothenic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PAN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cpd00644_e0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EX_cpd00644_e0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85885343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Riboflavin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Riboflavin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cpd00220_e0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EX_cpd00220_e0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69500601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Folic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Folate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cpd00393_e0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EX_cpd00393_e0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38190352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Biotin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BIOT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cpd00104_e0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EX_cpd00104_e0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(-0.005,1000)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86758618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Vitamin K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Menaquinone 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cpd11606_e0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EX_cpd11606_e0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 dirty="0">
                          <a:effectLst/>
                        </a:rPr>
                        <a:t>(-0.005,1000)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198776054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17FBCAAD-C7DE-66EC-6EB2-6C0AC0B59791}"/>
              </a:ext>
            </a:extLst>
          </p:cNvPr>
          <p:cNvSpPr/>
          <p:nvPr/>
        </p:nvSpPr>
        <p:spPr>
          <a:xfrm>
            <a:off x="5513165" y="1944852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80D7768-06B9-F7A2-6867-ACA5666A04E7}"/>
              </a:ext>
            </a:extLst>
          </p:cNvPr>
          <p:cNvSpPr/>
          <p:nvPr/>
        </p:nvSpPr>
        <p:spPr>
          <a:xfrm>
            <a:off x="5513165" y="2075568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86EE67-BBB6-B122-E60D-2E678E7BA4BE}"/>
              </a:ext>
            </a:extLst>
          </p:cNvPr>
          <p:cNvSpPr/>
          <p:nvPr/>
        </p:nvSpPr>
        <p:spPr>
          <a:xfrm>
            <a:off x="5513166" y="2205432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5BC6BF-EE5A-626E-C589-D2427E9049EB}"/>
              </a:ext>
            </a:extLst>
          </p:cNvPr>
          <p:cNvSpPr/>
          <p:nvPr/>
        </p:nvSpPr>
        <p:spPr>
          <a:xfrm>
            <a:off x="5513165" y="2335296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42F89E-1F75-A200-2635-51651839BDC2}"/>
              </a:ext>
            </a:extLst>
          </p:cNvPr>
          <p:cNvSpPr txBox="1">
            <a:spLocks/>
          </p:cNvSpPr>
          <p:nvPr/>
        </p:nvSpPr>
        <p:spPr>
          <a:xfrm>
            <a:off x="881743" y="4324430"/>
            <a:ext cx="4044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2400" dirty="0">
                <a:solidFill>
                  <a:schemeClr val="accent2">
                    <a:lumMod val="50000"/>
                  </a:schemeClr>
                </a:solidFill>
              </a:rPr>
              <a:t>Ferric Ion Fe3+ still an issue</a:t>
            </a:r>
          </a:p>
        </p:txBody>
      </p:sp>
    </p:spTree>
    <p:extLst>
      <p:ext uri="{BB962C8B-B14F-4D97-AF65-F5344CB8AC3E}">
        <p14:creationId xmlns:p14="http://schemas.microsoft.com/office/powerpoint/2010/main" val="200404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5E82-1BC8-3EB9-6223-E783A022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4000" dirty="0"/>
              <a:t>Missing </a:t>
            </a:r>
            <a:r>
              <a:rPr lang="en-DE" sz="4000" dirty="0" err="1"/>
              <a:t>Kwoji</a:t>
            </a:r>
            <a:r>
              <a:rPr lang="en-DE" sz="4000" dirty="0"/>
              <a:t> Media Components in the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97BE0A-0D37-3B19-AC9C-25282F230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38310"/>
              </p:ext>
            </p:extLst>
          </p:nvPr>
        </p:nvGraphicFramePr>
        <p:xfrm>
          <a:off x="838200" y="1825625"/>
          <a:ext cx="10515597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261880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761609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82515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Media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6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Cyanocobalamin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Not found in my or online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5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Pyridoxal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Not found in model, variation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Pyridoxal Phosphate exists in model (cpd00016_c0)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3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</a:t>
                      </a:r>
                      <a:r>
                        <a:rPr lang="en-DE" dirty="0"/>
                        <a:t>-Aminobenzoic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Not found in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Closest metabolite: Benzoate (cpd00104_c0)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5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Menadione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Not found in my or online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19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4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4C60-1E58-FDF3-40A3-D5B1C9CF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Reduced Uptake FBA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6721-2F8E-012C-719A-C92662B0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DE" sz="3200" dirty="0"/>
              <a:t>Steps: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800" dirty="0"/>
              <a:t>Retrieves as a list the individual components of the current media (</a:t>
            </a:r>
            <a:r>
              <a:rPr lang="en-DE" sz="2800" dirty="0" err="1"/>
              <a:t>Kwoji</a:t>
            </a:r>
            <a:r>
              <a:rPr lang="en-DE" sz="2800" dirty="0"/>
              <a:t>)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800" dirty="0"/>
              <a:t>Performs a “normal” summary FBA (all uptake fluxes of the components at 100%)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800" dirty="0"/>
              <a:t>Iterates through each component of the media list:</a:t>
            </a:r>
          </a:p>
          <a:p>
            <a:pPr lvl="2">
              <a:lnSpc>
                <a:spcPct val="110000"/>
              </a:lnSpc>
            </a:pPr>
            <a:r>
              <a:rPr lang="es-MX" sz="1900" dirty="0" err="1"/>
              <a:t>Important</a:t>
            </a:r>
            <a:r>
              <a:rPr lang="en-DE" sz="1900" dirty="0"/>
              <a:t>: “with” statement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400" dirty="0"/>
              <a:t>sets the uptake value of the component to a percent of the original value.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400" dirty="0"/>
              <a:t>FBA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400" dirty="0"/>
              <a:t>gather uptake and secretion results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DE" sz="2800" dirty="0"/>
              <a:t>Gather all the generated predictions into a big resulting data frame</a:t>
            </a:r>
          </a:p>
          <a:p>
            <a:pPr marL="1371600" lvl="2" indent="-45720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127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CD4CE8-8267-AA12-2409-5D0825C0D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16822"/>
              </p:ext>
            </p:extLst>
          </p:nvPr>
        </p:nvGraphicFramePr>
        <p:xfrm>
          <a:off x="572278" y="503870"/>
          <a:ext cx="6154229" cy="6161282"/>
        </p:xfrm>
        <a:graphic>
          <a:graphicData uri="http://schemas.openxmlformats.org/drawingml/2006/table">
            <a:tbl>
              <a:tblPr/>
              <a:tblGrid>
                <a:gridCol w="587804">
                  <a:extLst>
                    <a:ext uri="{9D8B030D-6E8A-4147-A177-3AD203B41FA5}">
                      <a16:colId xmlns:a16="http://schemas.microsoft.com/office/drawing/2014/main" val="1791594347"/>
                    </a:ext>
                  </a:extLst>
                </a:gridCol>
                <a:gridCol w="580721">
                  <a:extLst>
                    <a:ext uri="{9D8B030D-6E8A-4147-A177-3AD203B41FA5}">
                      <a16:colId xmlns:a16="http://schemas.microsoft.com/office/drawing/2014/main" val="1800265407"/>
                    </a:ext>
                  </a:extLst>
                </a:gridCol>
                <a:gridCol w="920656">
                  <a:extLst>
                    <a:ext uri="{9D8B030D-6E8A-4147-A177-3AD203B41FA5}">
                      <a16:colId xmlns:a16="http://schemas.microsoft.com/office/drawing/2014/main" val="1249726847"/>
                    </a:ext>
                  </a:extLst>
                </a:gridCol>
                <a:gridCol w="474492">
                  <a:extLst>
                    <a:ext uri="{9D8B030D-6E8A-4147-A177-3AD203B41FA5}">
                      <a16:colId xmlns:a16="http://schemas.microsoft.com/office/drawing/2014/main" val="2078605550"/>
                    </a:ext>
                  </a:extLst>
                </a:gridCol>
                <a:gridCol w="474492">
                  <a:extLst>
                    <a:ext uri="{9D8B030D-6E8A-4147-A177-3AD203B41FA5}">
                      <a16:colId xmlns:a16="http://schemas.microsoft.com/office/drawing/2014/main" val="1396231317"/>
                    </a:ext>
                  </a:extLst>
                </a:gridCol>
                <a:gridCol w="779016">
                  <a:extLst>
                    <a:ext uri="{9D8B030D-6E8A-4147-A177-3AD203B41FA5}">
                      <a16:colId xmlns:a16="http://schemas.microsoft.com/office/drawing/2014/main" val="1804640846"/>
                    </a:ext>
                  </a:extLst>
                </a:gridCol>
                <a:gridCol w="779016">
                  <a:extLst>
                    <a:ext uri="{9D8B030D-6E8A-4147-A177-3AD203B41FA5}">
                      <a16:colId xmlns:a16="http://schemas.microsoft.com/office/drawing/2014/main" val="721429963"/>
                    </a:ext>
                  </a:extLst>
                </a:gridCol>
                <a:gridCol w="779016">
                  <a:extLst>
                    <a:ext uri="{9D8B030D-6E8A-4147-A177-3AD203B41FA5}">
                      <a16:colId xmlns:a16="http://schemas.microsoft.com/office/drawing/2014/main" val="3100542130"/>
                    </a:ext>
                  </a:extLst>
                </a:gridCol>
                <a:gridCol w="779016">
                  <a:extLst>
                    <a:ext uri="{9D8B030D-6E8A-4147-A177-3AD203B41FA5}">
                      <a16:colId xmlns:a16="http://schemas.microsoft.com/office/drawing/2014/main" val="3966174798"/>
                    </a:ext>
                  </a:extLst>
                </a:gridCol>
              </a:tblGrid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metabolite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met. names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EX_cpd00001_e0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EX_cpd00033_e0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EX_cpd00009_e0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EX_cpd00023_e0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1274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EX_cpd00001_e0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cpd00001_e0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-9.039086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-9.039086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-9.039086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-9.039086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-9.039086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205405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EX_cpd00009_e0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cpd00009_e0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Phosphate-e0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1.298642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1.298642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1.298642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1.298642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1.298642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4259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EX_cpd00011_e0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cpd00011_e0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-1.762533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-1.762533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-1.762533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-1.762533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-1.762533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38385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EX_cpd00013_e0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cpd00013_e0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NH3-e0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-0.148414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-0.148414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-0.148414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-0.148414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-0.148414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48128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cpd00023_e0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L-Glutamate-e0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0.133525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0.133525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0.133525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0.133525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0.133525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774358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EX_cpd00027_e0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cpd00027_e0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D-Glucose-e0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2.263824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2.263824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2.263824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2.263824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2.263824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58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EX_cpd00028_e0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cpd00028_e0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05090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cpd00029_e0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-0.48302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-0.48302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-0.48302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-0.48302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-0.48302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0619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EX_cpd00030_e0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cpd00030_e0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70475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cpd00033_e0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0.494789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0.494789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0.494789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0.494789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0.494789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592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cpd00034_e0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Zn2+-e0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04958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EX_cpd00035_e0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cpd00035_e0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L-Alanine-e0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0.520344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0.520344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0.520344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0.520344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0.520344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75142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cpd00039_e0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0.363597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0.363597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0.363597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0.363597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0.363597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3916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cpd00041_e0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L-Aspartate-e0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0.176276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0.176276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0.176276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0.176276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0.176276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86471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EX_cpd00047_e0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cpd00047_e0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Formic Acid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-1.060296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-1.060296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-1.060296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-1.060296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-1.060296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9974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EX_cpd00048_e0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cpd00048_e0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3990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cpd00051_e0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L-Arginine-e0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0.227237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0.227237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0.227237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0.227237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0.227237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00599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cpd00053_e0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L-Glutamine-e0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0.504664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0.504664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0.504664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0.504664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0.504664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28051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cpd00054_e0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L-Serine-e0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0.278705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0.278705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0.278705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0.278705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0.278705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831482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EX_cpd00058_e0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cpd00058_e0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61381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EX_cpd00060_e0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cpd00060_e0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L-Methionine-e0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0.147489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0.147489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0.147489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0.147489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0.147489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870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cpd00063_e0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115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EX_cpd00065_e0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cpd00065_e0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L-Tryptophan-e0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0.061213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0.061213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0.061213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0.061213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0.061213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204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EX_cpd00066_e0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cpd00066_e0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L-Phenylalanine-e0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0.197907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0.197907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0.197907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0.197907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0.197907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3687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cpd00069_e0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L-Tyrosine-e0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0.124727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0.124727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0.124727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0.124727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0.124727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55435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EX_cpd00073_e0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cpd00073_e0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67752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EX_cpd00084_e0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cpd00084_e0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L-Cysteine-e0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0.078975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0.078975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0.078975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0.078975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0.078975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141285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EX_cpd00092_e0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cpd00092_e0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Uracil-e0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5956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EX_cpd00099_e0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cpd00099_e0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92162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EX_cpd00107_e0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cpd00107_e0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L-Leucine-e0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0.472233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6282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EX_cpd00119_e0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cpd00119_e0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L-Histidine-e0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08950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EX_cpd00129_e0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cpd00129_e0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L-Proline-e0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0.180878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0.180878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0.180878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0.180878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0.180878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51766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EX_cpd00132_e0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cpd00132_e0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L-Asparagine-e0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2097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EX_cpd00141_e0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cpd00141_e0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Propionate-e0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3543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EX_cpd00149_e0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cpd00149_e0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57896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EX_cpd00156_e0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cpd00156_e0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L-Valine-e0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0.345647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0.345647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0.345647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0.345647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0.345647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244578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EX_cpd00161_e0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cpd00161_e0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L-Threonine-e0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0.209873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0.209873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0.209873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0.209873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0.209873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511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EX_cpd00182_e0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cpd00182_e0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Adenosine-e0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0.095039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0.095039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0.095039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0.095039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0.095039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7581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EX_cpd00184_e0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cpd00184_e0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Thymidine-e0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0.01382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07012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EX_cpd00205_e0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cpd00205_e0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404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EX_cpd00218_e0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cpd00218_e0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Niacin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220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EX_cpd00220_e0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cpd00220_e0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Riboflavin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14586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EX_cpd00229_e0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cpd00229_e0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Glycolaldehyde-e0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3174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EX_cpd00239_e0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cpd00239_e0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H2S-e0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7286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EX_cpd00254_e0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cpd00254_e0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76382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EX_cpd00305_e0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cpd00305_e0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Thiamin-e0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106252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EX_cpd00309_e0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cpd00309_e0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04499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EX_cpd00311_e0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cpd00311_e0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Guanosine-e0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0.095044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5616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EX_cpd00322_e0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cpd00322_e0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L-Isoleucine-e0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0.385706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0.385706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0.385706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0.385706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0.385706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6882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EX_cpd00393_e0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cpd00393_e0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6078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EX_cpd00644_e0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cpd00644_e0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460713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EX_cpd01217_e0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cpd01217_e0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Xanthosine-e0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192021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EX_cpd01981_e0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cpd01981_e0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5-Methylthio-D-ribose-e0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-0.005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28547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EX_cpd10515_e0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cpd10515_e0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Fe2+-e0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598105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EX_cpd10516_e0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cpd10516_e0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fe3-e0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Uptake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0.007061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0005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EX_cpd11416_c0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cpd11416_c0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-0.967961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Secretion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-0.967961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-0.967961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-0.967961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-0.967961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13544"/>
                  </a:ext>
                </a:extLst>
              </a:tr>
              <a:tr h="106229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EX_cpd00106_e0</a:t>
                      </a:r>
                    </a:p>
                  </a:txBody>
                  <a:tcPr marL="5311" marR="5311" marT="5311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cpd00106_e0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Fumarate-e0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Flux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311" marR="5311" marT="531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5877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24CD8-1AA2-2FDE-2C33-8E71D6F89BF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57175" y="746154"/>
            <a:ext cx="445191" cy="3231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C86DE4-D23D-6EC2-1193-7761C0D9234D}"/>
              </a:ext>
            </a:extLst>
          </p:cNvPr>
          <p:cNvSpPr txBox="1"/>
          <p:nvPr/>
        </p:nvSpPr>
        <p:spPr>
          <a:xfrm>
            <a:off x="7202366" y="422988"/>
            <a:ext cx="38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Outline indicates that is the component which was reduced in that FBA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A1819-A59F-2F56-17D7-E9662D8D9646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923592" y="248825"/>
            <a:ext cx="335034" cy="2550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060DC9-AEBC-70F4-7DE5-8E3B99E4C5CA}"/>
              </a:ext>
            </a:extLst>
          </p:cNvPr>
          <p:cNvSpPr txBox="1"/>
          <p:nvPr/>
        </p:nvSpPr>
        <p:spPr>
          <a:xfrm>
            <a:off x="3258626" y="64159"/>
            <a:ext cx="408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“Original” FBA as reference</a:t>
            </a:r>
          </a:p>
        </p:txBody>
      </p:sp>
    </p:spTree>
    <p:extLst>
      <p:ext uri="{BB962C8B-B14F-4D97-AF65-F5344CB8AC3E}">
        <p14:creationId xmlns:p14="http://schemas.microsoft.com/office/powerpoint/2010/main" val="242497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2AE88-079D-156A-82A8-A79D74EDB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12488"/>
              </p:ext>
            </p:extLst>
          </p:nvPr>
        </p:nvGraphicFramePr>
        <p:xfrm>
          <a:off x="869930" y="122333"/>
          <a:ext cx="10452139" cy="6613334"/>
        </p:xfrm>
        <a:graphic>
          <a:graphicData uri="http://schemas.openxmlformats.org/drawingml/2006/table">
            <a:tbl>
              <a:tblPr/>
              <a:tblGrid>
                <a:gridCol w="623327">
                  <a:extLst>
                    <a:ext uri="{9D8B030D-6E8A-4147-A177-3AD203B41FA5}">
                      <a16:colId xmlns:a16="http://schemas.microsoft.com/office/drawing/2014/main" val="2860034249"/>
                    </a:ext>
                  </a:extLst>
                </a:gridCol>
                <a:gridCol w="965397">
                  <a:extLst>
                    <a:ext uri="{9D8B030D-6E8A-4147-A177-3AD203B41FA5}">
                      <a16:colId xmlns:a16="http://schemas.microsoft.com/office/drawing/2014/main" val="1131932306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2821414563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320426216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937264298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1316294288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2786216602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2797956711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4098919938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3602483079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3253636169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1687964883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513389713"/>
                    </a:ext>
                  </a:extLst>
                </a:gridCol>
              </a:tblGrid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met. names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EX_cpd00149_e0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EX_cpd00092_e0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EX_cpd00311_e0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EX_cpd00035_e0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EX_cpd00058_e0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EX_cpd01217_e0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EX_cpd00393_e0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EX_cpd00220_e0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EX_cpd00218_e0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EX_cpd00644_e0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EX_cpd00182_e0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442051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EX_cpd00001_e0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5031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EX_cpd00009_e0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Phosphate-e0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9854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EX_cpd00011_e0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6149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EX_cpd00013_e0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NH3-e0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7295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L-Glutamate-e0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078946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EX_cpd00027_e0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D-Glucose-e0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99324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EX_cpd00028_e0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78206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526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EX_cpd00030_e0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965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1407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Zn2+-e0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91093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EX_cpd00035_e0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L-Alanine-e0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2996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23193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L-Aspartate-e0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86365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EX_cpd00047_e0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Formic Acid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26785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EX_cpd00048_e0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61073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L-Arginine-e0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10911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L-Glutamine-e0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15606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L-Serine-e0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138941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EX_cpd00058_e0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4598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EX_cpd00060_e0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L-Methionine-e0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13339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00733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EX_cpd00065_e0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L-Tryptophan-e0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56912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EX_cpd00066_e0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L-Phenylalanine-e0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9078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L-Tyrosine-e0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0855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EX_cpd00073_e0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7019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EX_cpd00084_e0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L-Cysteine-e0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764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EX_cpd00092_e0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Uracil-e0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198352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EX_cpd00099_e0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6485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EX_cpd00107_e0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L-Leucine-e0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3023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EX_cpd00119_e0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L-Histidine-e0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6876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EX_cpd00129_e0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L-Proline-e0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1670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EX_cpd00132_e0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L-Asparagine-e0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41147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EX_cpd00141_e0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Propionate-e0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5197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EX_cpd00149_e0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5988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EX_cpd00156_e0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L-Valine-e0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64535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EX_cpd00161_e0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L-Threonine-e0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40842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EX_cpd00182_e0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Adenosine-e0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72163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EX_cpd00184_e0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Thymidine-e0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6473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EX_cpd00205_e0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288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EX_cpd00218_e0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Niacin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8837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EX_cpd00220_e0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Riboflavin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9172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EX_cpd00229_e0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Glycolaldehyde-e0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5595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EX_cpd00239_e0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H2S-e0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54556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EX_cpd00254_e0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78796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EX_cpd00305_e0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Thiamin-e0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425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EX_cpd00309_e0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9787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EX_cpd00311_e0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Guanosine-e0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85510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EX_cpd00322_e0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L-Isoleucine-e0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2736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EX_cpd00393_e0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5950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EX_cpd00644_e0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2676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EX_cpd01217_e0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Xanthosine-e0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259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EX_cpd01981_e0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5-Methylthio-D-ribose-e0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7257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EX_cpd10515_e0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86406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EX_cpd10516_e0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fe3-e0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6691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EX_cpd11416_c0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05408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EX_cpd00106_e0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Fumarate-e0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  <a:endParaRPr lang="es-MX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52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5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5F91B8-2505-825E-5F37-BBD3585EB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313316"/>
              </p:ext>
            </p:extLst>
          </p:nvPr>
        </p:nvGraphicFramePr>
        <p:xfrm>
          <a:off x="1614460" y="296737"/>
          <a:ext cx="10452014" cy="626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CC2EC8-EF4B-EB20-0576-CD3915F12BED}"/>
              </a:ext>
            </a:extLst>
          </p:cNvPr>
          <p:cNvSpPr txBox="1"/>
          <p:nvPr/>
        </p:nvSpPr>
        <p:spPr>
          <a:xfrm>
            <a:off x="771787" y="905185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Adenine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0920C-1383-A347-C25F-CBB0E804F3EF}"/>
              </a:ext>
            </a:extLst>
          </p:cNvPr>
          <p:cNvSpPr txBox="1"/>
          <p:nvPr/>
        </p:nvSpPr>
        <p:spPr>
          <a:xfrm>
            <a:off x="902495" y="1386504"/>
            <a:ext cx="442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PAN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D65B5-C206-0132-DEA1-9C0BC34D27A9}"/>
              </a:ext>
            </a:extLst>
          </p:cNvPr>
          <p:cNvSpPr txBox="1"/>
          <p:nvPr/>
        </p:nvSpPr>
        <p:spPr>
          <a:xfrm>
            <a:off x="836708" y="186007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/>
              <a:t>Niaci</a:t>
            </a:r>
            <a:r>
              <a:rPr lang="en-DE" sz="1200"/>
              <a:t>n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64F72-A530-F38A-37E8-DD8D634AC74F}"/>
              </a:ext>
            </a:extLst>
          </p:cNvPr>
          <p:cNvSpPr txBox="1"/>
          <p:nvPr/>
        </p:nvSpPr>
        <p:spPr>
          <a:xfrm>
            <a:off x="742679" y="2344721"/>
            <a:ext cx="802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Riboflavin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1BF8E-EA6D-3062-3BD6-DCCA5FF2FEE9}"/>
              </a:ext>
            </a:extLst>
          </p:cNvPr>
          <p:cNvSpPr txBox="1"/>
          <p:nvPr/>
        </p:nvSpPr>
        <p:spPr>
          <a:xfrm>
            <a:off x="735174" y="2788098"/>
            <a:ext cx="77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Folic Acid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20CF8-BFC0-6E48-3E2F-9DAB1875A6AE}"/>
              </a:ext>
            </a:extLst>
          </p:cNvPr>
          <p:cNvSpPr txBox="1"/>
          <p:nvPr/>
        </p:nvSpPr>
        <p:spPr>
          <a:xfrm>
            <a:off x="755941" y="3231475"/>
            <a:ext cx="741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Xanthine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6C24B-C45E-2709-C706-A9B3351C5CD5}"/>
              </a:ext>
            </a:extLst>
          </p:cNvPr>
          <p:cNvSpPr txBox="1"/>
          <p:nvPr/>
        </p:nvSpPr>
        <p:spPr>
          <a:xfrm>
            <a:off x="755279" y="36849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Cu2+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80572-47C3-BC4B-977A-898A707CADE6}"/>
              </a:ext>
            </a:extLst>
          </p:cNvPr>
          <p:cNvSpPr txBox="1"/>
          <p:nvPr/>
        </p:nvSpPr>
        <p:spPr>
          <a:xfrm>
            <a:off x="709269" y="4166427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L-Alanine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30A83-2D80-7AC9-85B1-2790AC50E161}"/>
              </a:ext>
            </a:extLst>
          </p:cNvPr>
          <p:cNvSpPr txBox="1"/>
          <p:nvPr/>
        </p:nvSpPr>
        <p:spPr>
          <a:xfrm>
            <a:off x="702434" y="4611227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Guanine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2F947-16BE-8945-0BDC-92C1114B47A4}"/>
              </a:ext>
            </a:extLst>
          </p:cNvPr>
          <p:cNvSpPr txBox="1"/>
          <p:nvPr/>
        </p:nvSpPr>
        <p:spPr>
          <a:xfrm>
            <a:off x="685656" y="5101379"/>
            <a:ext cx="543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Uracil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5D697-CE11-BF9A-AD9D-F1E845FA62FF}"/>
              </a:ext>
            </a:extLst>
          </p:cNvPr>
          <p:cNvSpPr txBox="1"/>
          <p:nvPr/>
        </p:nvSpPr>
        <p:spPr>
          <a:xfrm>
            <a:off x="755279" y="559153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Co2+</a:t>
            </a:r>
          </a:p>
        </p:txBody>
      </p:sp>
    </p:spTree>
    <p:extLst>
      <p:ext uri="{BB962C8B-B14F-4D97-AF65-F5344CB8AC3E}">
        <p14:creationId xmlns:p14="http://schemas.microsoft.com/office/powerpoint/2010/main" val="337465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3011</Words>
  <Application>Microsoft Office PowerPoint</Application>
  <PresentationFormat>Widescreen</PresentationFormat>
  <Paragraphs>1579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13.11 – 17.11</vt:lpstr>
      <vt:lpstr>Aims</vt:lpstr>
      <vt:lpstr>Updated Kwoji Media</vt:lpstr>
      <vt:lpstr>Missing Kwoji Media Components in the Model</vt:lpstr>
      <vt:lpstr>Reduced Uptake FBA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13.11 – 17.11</dc:title>
  <dc:creator>Adrian Rendón Schatanek</dc:creator>
  <cp:lastModifiedBy>Adrian Rendón Schatanek</cp:lastModifiedBy>
  <cp:revision>1</cp:revision>
  <dcterms:created xsi:type="dcterms:W3CDTF">2023-11-16T08:49:29Z</dcterms:created>
  <dcterms:modified xsi:type="dcterms:W3CDTF">2023-11-27T13:32:54Z</dcterms:modified>
</cp:coreProperties>
</file>