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660E42-54DE-405D-9804-0C70E1C89108}" v="23" dt="2023-11-17T11:46:21.8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84" y="10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Rendón Schatanek" userId="748decfa-fe5b-4525-b2b3-a7453f12ea3a" providerId="ADAL" clId="{16660E42-54DE-405D-9804-0C70E1C89108}"/>
    <pc:docChg chg="undo custSel addSld delSld modSld sldOrd">
      <pc:chgData name="Adrian Rendón Schatanek" userId="748decfa-fe5b-4525-b2b3-a7453f12ea3a" providerId="ADAL" clId="{16660E42-54DE-405D-9804-0C70E1C89108}" dt="2023-11-27T11:46:39.931" v="974" actId="2696"/>
      <pc:docMkLst>
        <pc:docMk/>
      </pc:docMkLst>
      <pc:sldChg chg="modSp new mod">
        <pc:chgData name="Adrian Rendón Schatanek" userId="748decfa-fe5b-4525-b2b3-a7453f12ea3a" providerId="ADAL" clId="{16660E42-54DE-405D-9804-0C70E1C89108}" dt="2023-11-16T08:58:01.373" v="254" actId="20577"/>
        <pc:sldMkLst>
          <pc:docMk/>
          <pc:sldMk cId="1623947472" sldId="256"/>
        </pc:sldMkLst>
        <pc:spChg chg="mod">
          <ac:chgData name="Adrian Rendón Schatanek" userId="748decfa-fe5b-4525-b2b3-a7453f12ea3a" providerId="ADAL" clId="{16660E42-54DE-405D-9804-0C70E1C89108}" dt="2023-11-16T08:56:26.148" v="16" actId="20577"/>
          <ac:spMkLst>
            <pc:docMk/>
            <pc:sldMk cId="1623947472" sldId="256"/>
            <ac:spMk id="2" creationId="{4296D39A-DE5A-6D32-3B14-46623BB3797B}"/>
          </ac:spMkLst>
        </pc:spChg>
        <pc:spChg chg="mod">
          <ac:chgData name="Adrian Rendón Schatanek" userId="748decfa-fe5b-4525-b2b3-a7453f12ea3a" providerId="ADAL" clId="{16660E42-54DE-405D-9804-0C70E1C89108}" dt="2023-11-16T08:58:01.373" v="254" actId="20577"/>
          <ac:spMkLst>
            <pc:docMk/>
            <pc:sldMk cId="1623947472" sldId="256"/>
            <ac:spMk id="3" creationId="{C4450E6D-88E8-DCA8-E30F-3CC0AE55FCC8}"/>
          </ac:spMkLst>
        </pc:spChg>
      </pc:sldChg>
      <pc:sldChg chg="modSp new mod">
        <pc:chgData name="Adrian Rendón Schatanek" userId="748decfa-fe5b-4525-b2b3-a7453f12ea3a" providerId="ADAL" clId="{16660E42-54DE-405D-9804-0C70E1C89108}" dt="2023-11-16T09:00:34.707" v="784" actId="20577"/>
        <pc:sldMkLst>
          <pc:docMk/>
          <pc:sldMk cId="1772136548" sldId="257"/>
        </pc:sldMkLst>
        <pc:spChg chg="mod">
          <ac:chgData name="Adrian Rendón Schatanek" userId="748decfa-fe5b-4525-b2b3-a7453f12ea3a" providerId="ADAL" clId="{16660E42-54DE-405D-9804-0C70E1C89108}" dt="2023-11-16T08:58:05.036" v="255" actId="20577"/>
          <ac:spMkLst>
            <pc:docMk/>
            <pc:sldMk cId="1772136548" sldId="257"/>
            <ac:spMk id="2" creationId="{FADE0E04-2658-A5AD-9F86-D93D8A99552D}"/>
          </ac:spMkLst>
        </pc:spChg>
        <pc:spChg chg="mod">
          <ac:chgData name="Adrian Rendón Schatanek" userId="748decfa-fe5b-4525-b2b3-a7453f12ea3a" providerId="ADAL" clId="{16660E42-54DE-405D-9804-0C70E1C89108}" dt="2023-11-16T09:00:34.707" v="784" actId="20577"/>
          <ac:spMkLst>
            <pc:docMk/>
            <pc:sldMk cId="1772136548" sldId="257"/>
            <ac:spMk id="3" creationId="{DDAE6D97-6C09-42B6-B192-53DDA26D130C}"/>
          </ac:spMkLst>
        </pc:spChg>
      </pc:sldChg>
      <pc:sldChg chg="addSp delSp modSp new mod">
        <pc:chgData name="Adrian Rendón Schatanek" userId="748decfa-fe5b-4525-b2b3-a7453f12ea3a" providerId="ADAL" clId="{16660E42-54DE-405D-9804-0C70E1C89108}" dt="2023-11-17T11:42:40.314" v="901" actId="20577"/>
        <pc:sldMkLst>
          <pc:docMk/>
          <pc:sldMk cId="2004040633" sldId="258"/>
        </pc:sldMkLst>
        <pc:spChg chg="mod">
          <ac:chgData name="Adrian Rendón Schatanek" userId="748decfa-fe5b-4525-b2b3-a7453f12ea3a" providerId="ADAL" clId="{16660E42-54DE-405D-9804-0C70E1C89108}" dt="2023-11-16T09:34:42.704" v="844" actId="1076"/>
          <ac:spMkLst>
            <pc:docMk/>
            <pc:sldMk cId="2004040633" sldId="258"/>
            <ac:spMk id="2" creationId="{01F8C6E7-ABCF-ED48-969D-6AAE5F8F8906}"/>
          </ac:spMkLst>
        </pc:spChg>
        <pc:spChg chg="add mod">
          <ac:chgData name="Adrian Rendón Schatanek" userId="748decfa-fe5b-4525-b2b3-a7453f12ea3a" providerId="ADAL" clId="{16660E42-54DE-405D-9804-0C70E1C89108}" dt="2023-11-17T11:41:33.538" v="855" actId="1076"/>
          <ac:spMkLst>
            <pc:docMk/>
            <pc:sldMk cId="2004040633" sldId="258"/>
            <ac:spMk id="3" creationId="{17FBCAAD-C7DE-66EC-6EB2-6C0AC0B59791}"/>
          </ac:spMkLst>
        </pc:spChg>
        <pc:spChg chg="del">
          <ac:chgData name="Adrian Rendón Schatanek" userId="748decfa-fe5b-4525-b2b3-a7453f12ea3a" providerId="ADAL" clId="{16660E42-54DE-405D-9804-0C70E1C89108}" dt="2023-11-16T09:26:19.409" v="801"/>
          <ac:spMkLst>
            <pc:docMk/>
            <pc:sldMk cId="2004040633" sldId="258"/>
            <ac:spMk id="3" creationId="{BED610B1-0F00-0DEE-A9A8-0690752A1B36}"/>
          </ac:spMkLst>
        </pc:spChg>
        <pc:spChg chg="add mod">
          <ac:chgData name="Adrian Rendón Schatanek" userId="748decfa-fe5b-4525-b2b3-a7453f12ea3a" providerId="ADAL" clId="{16660E42-54DE-405D-9804-0C70E1C89108}" dt="2023-11-17T11:41:29.599" v="854" actId="1076"/>
          <ac:spMkLst>
            <pc:docMk/>
            <pc:sldMk cId="2004040633" sldId="258"/>
            <ac:spMk id="5" creationId="{280D7768-06B9-F7A2-6867-ACA5666A04E7}"/>
          </ac:spMkLst>
        </pc:spChg>
        <pc:spChg chg="add mod">
          <ac:chgData name="Adrian Rendón Schatanek" userId="748decfa-fe5b-4525-b2b3-a7453f12ea3a" providerId="ADAL" clId="{16660E42-54DE-405D-9804-0C70E1C89108}" dt="2023-11-17T11:41:21.326" v="853" actId="1076"/>
          <ac:spMkLst>
            <pc:docMk/>
            <pc:sldMk cId="2004040633" sldId="258"/>
            <ac:spMk id="6" creationId="{1E86EE67-BBB6-B122-E60D-2E678E7BA4BE}"/>
          </ac:spMkLst>
        </pc:spChg>
        <pc:spChg chg="add mod">
          <ac:chgData name="Adrian Rendón Schatanek" userId="748decfa-fe5b-4525-b2b3-a7453f12ea3a" providerId="ADAL" clId="{16660E42-54DE-405D-9804-0C70E1C89108}" dt="2023-11-17T11:41:42.706" v="857" actId="1076"/>
          <ac:spMkLst>
            <pc:docMk/>
            <pc:sldMk cId="2004040633" sldId="258"/>
            <ac:spMk id="7" creationId="{C95BC6BF-EE5A-626E-C589-D2427E9049EB}"/>
          </ac:spMkLst>
        </pc:spChg>
        <pc:spChg chg="add mod">
          <ac:chgData name="Adrian Rendón Schatanek" userId="748decfa-fe5b-4525-b2b3-a7453f12ea3a" providerId="ADAL" clId="{16660E42-54DE-405D-9804-0C70E1C89108}" dt="2023-11-17T11:42:40.314" v="901" actId="20577"/>
          <ac:spMkLst>
            <pc:docMk/>
            <pc:sldMk cId="2004040633" sldId="258"/>
            <ac:spMk id="8" creationId="{2C42F89E-1F75-A200-2635-51651839BDC2}"/>
          </ac:spMkLst>
        </pc:spChg>
        <pc:graphicFrameChg chg="add mod modGraphic">
          <ac:chgData name="Adrian Rendón Schatanek" userId="748decfa-fe5b-4525-b2b3-a7453f12ea3a" providerId="ADAL" clId="{16660E42-54DE-405D-9804-0C70E1C89108}" dt="2023-11-16T09:34:10.611" v="841" actId="14734"/>
          <ac:graphicFrameMkLst>
            <pc:docMk/>
            <pc:sldMk cId="2004040633" sldId="258"/>
            <ac:graphicFrameMk id="4" creationId="{DDC15833-EF24-1C69-D87B-B7A78B4A6BB2}"/>
          </ac:graphicFrameMkLst>
        </pc:graphicFrameChg>
      </pc:sldChg>
      <pc:sldChg chg="addSp delSp modSp new mod ord">
        <pc:chgData name="Adrian Rendón Schatanek" userId="748decfa-fe5b-4525-b2b3-a7453f12ea3a" providerId="ADAL" clId="{16660E42-54DE-405D-9804-0C70E1C89108}" dt="2023-11-20T17:30:13.753" v="973" actId="20577"/>
        <pc:sldMkLst>
          <pc:docMk/>
          <pc:sldMk cId="3374656403" sldId="259"/>
        </pc:sldMkLst>
        <pc:spChg chg="del">
          <ac:chgData name="Adrian Rendón Schatanek" userId="748decfa-fe5b-4525-b2b3-a7453f12ea3a" providerId="ADAL" clId="{16660E42-54DE-405D-9804-0C70E1C89108}" dt="2023-11-17T11:40:45.288" v="848" actId="478"/>
          <ac:spMkLst>
            <pc:docMk/>
            <pc:sldMk cId="3374656403" sldId="259"/>
            <ac:spMk id="2" creationId="{AB9B7BF7-84D0-BFF2-5266-ABCC4C7C47C6}"/>
          </ac:spMkLst>
        </pc:spChg>
        <pc:spChg chg="mod">
          <ac:chgData name="Adrian Rendón Schatanek" userId="748decfa-fe5b-4525-b2b3-a7453f12ea3a" providerId="ADAL" clId="{16660E42-54DE-405D-9804-0C70E1C89108}" dt="2023-11-20T17:29:35.623" v="969" actId="1076"/>
          <ac:spMkLst>
            <pc:docMk/>
            <pc:sldMk cId="3374656403" sldId="259"/>
            <ac:spMk id="2" creationId="{E7CC2EC8-EF4B-EB20-0576-CD3915F12BED}"/>
          </ac:spMkLst>
        </pc:spChg>
        <pc:spChg chg="mod">
          <ac:chgData name="Adrian Rendón Schatanek" userId="748decfa-fe5b-4525-b2b3-a7453f12ea3a" providerId="ADAL" clId="{16660E42-54DE-405D-9804-0C70E1C89108}" dt="2023-11-20T17:29:46.395" v="970" actId="1076"/>
          <ac:spMkLst>
            <pc:docMk/>
            <pc:sldMk cId="3374656403" sldId="259"/>
            <ac:spMk id="3" creationId="{4640920C-1383-A347-C25F-CBB0E804F3EF}"/>
          </ac:spMkLst>
        </pc:spChg>
        <pc:spChg chg="del">
          <ac:chgData name="Adrian Rendón Schatanek" userId="748decfa-fe5b-4525-b2b3-a7453f12ea3a" providerId="ADAL" clId="{16660E42-54DE-405D-9804-0C70E1C89108}" dt="2023-11-17T11:40:41.450" v="846" actId="478"/>
          <ac:spMkLst>
            <pc:docMk/>
            <pc:sldMk cId="3374656403" sldId="259"/>
            <ac:spMk id="3" creationId="{FAF7269A-F66A-B932-2E0C-21B61D1A7498}"/>
          </ac:spMkLst>
        </pc:spChg>
        <pc:spChg chg="mod">
          <ac:chgData name="Adrian Rendón Schatanek" userId="748decfa-fe5b-4525-b2b3-a7453f12ea3a" providerId="ADAL" clId="{16660E42-54DE-405D-9804-0C70E1C89108}" dt="2023-11-20T17:30:13.753" v="973" actId="20577"/>
          <ac:spMkLst>
            <pc:docMk/>
            <pc:sldMk cId="3374656403" sldId="259"/>
            <ac:spMk id="5" creationId="{15BD65B5-C206-0132-DEA1-9C0BC34D27A9}"/>
          </ac:spMkLst>
        </pc:spChg>
        <pc:spChg chg="mod">
          <ac:chgData name="Adrian Rendón Schatanek" userId="748decfa-fe5b-4525-b2b3-a7453f12ea3a" providerId="ADAL" clId="{16660E42-54DE-405D-9804-0C70E1C89108}" dt="2023-11-20T17:29:25.266" v="968" actId="122"/>
          <ac:spMkLst>
            <pc:docMk/>
            <pc:sldMk cId="3374656403" sldId="259"/>
            <ac:spMk id="6" creationId="{42D64F72-A530-F38A-37E8-DD8D634AC74F}"/>
          </ac:spMkLst>
        </pc:spChg>
        <pc:spChg chg="mod">
          <ac:chgData name="Adrian Rendón Schatanek" userId="748decfa-fe5b-4525-b2b3-a7453f12ea3a" providerId="ADAL" clId="{16660E42-54DE-405D-9804-0C70E1C89108}" dt="2023-11-20T17:29:25.266" v="968" actId="122"/>
          <ac:spMkLst>
            <pc:docMk/>
            <pc:sldMk cId="3374656403" sldId="259"/>
            <ac:spMk id="7" creationId="{0191BF8E-EA6D-3062-3BD6-DCCA5FF2FEE9}"/>
          </ac:spMkLst>
        </pc:spChg>
        <pc:spChg chg="mod">
          <ac:chgData name="Adrian Rendón Schatanek" userId="748decfa-fe5b-4525-b2b3-a7453f12ea3a" providerId="ADAL" clId="{16660E42-54DE-405D-9804-0C70E1C89108}" dt="2023-11-20T17:29:25.266" v="968" actId="122"/>
          <ac:spMkLst>
            <pc:docMk/>
            <pc:sldMk cId="3374656403" sldId="259"/>
            <ac:spMk id="8" creationId="{07E20CF8-BFC0-6E48-3E2F-9DAB1875A6AE}"/>
          </ac:spMkLst>
        </pc:spChg>
        <pc:spChg chg="mod">
          <ac:chgData name="Adrian Rendón Schatanek" userId="748decfa-fe5b-4525-b2b3-a7453f12ea3a" providerId="ADAL" clId="{16660E42-54DE-405D-9804-0C70E1C89108}" dt="2023-11-20T17:29:25.266" v="968" actId="122"/>
          <ac:spMkLst>
            <pc:docMk/>
            <pc:sldMk cId="3374656403" sldId="259"/>
            <ac:spMk id="9" creationId="{B856C24B-C45E-2709-C706-A9B3351C5CD5}"/>
          </ac:spMkLst>
        </pc:spChg>
        <pc:spChg chg="mod">
          <ac:chgData name="Adrian Rendón Schatanek" userId="748decfa-fe5b-4525-b2b3-a7453f12ea3a" providerId="ADAL" clId="{16660E42-54DE-405D-9804-0C70E1C89108}" dt="2023-11-20T17:29:25.266" v="968" actId="122"/>
          <ac:spMkLst>
            <pc:docMk/>
            <pc:sldMk cId="3374656403" sldId="259"/>
            <ac:spMk id="10" creationId="{E8D80572-47C3-BC4B-977A-898A707CADE6}"/>
          </ac:spMkLst>
        </pc:spChg>
        <pc:spChg chg="mod">
          <ac:chgData name="Adrian Rendón Schatanek" userId="748decfa-fe5b-4525-b2b3-a7453f12ea3a" providerId="ADAL" clId="{16660E42-54DE-405D-9804-0C70E1C89108}" dt="2023-11-20T17:29:25.266" v="968" actId="122"/>
          <ac:spMkLst>
            <pc:docMk/>
            <pc:sldMk cId="3374656403" sldId="259"/>
            <ac:spMk id="11" creationId="{E3E30A83-2D80-7AC9-85B1-2790AC50E161}"/>
          </ac:spMkLst>
        </pc:spChg>
        <pc:spChg chg="mod">
          <ac:chgData name="Adrian Rendón Schatanek" userId="748decfa-fe5b-4525-b2b3-a7453f12ea3a" providerId="ADAL" clId="{16660E42-54DE-405D-9804-0C70E1C89108}" dt="2023-11-20T17:29:25.266" v="968" actId="122"/>
          <ac:spMkLst>
            <pc:docMk/>
            <pc:sldMk cId="3374656403" sldId="259"/>
            <ac:spMk id="12" creationId="{2C02F947-16BE-8945-0BDC-92C1114B47A4}"/>
          </ac:spMkLst>
        </pc:spChg>
        <pc:spChg chg="mod">
          <ac:chgData name="Adrian Rendón Schatanek" userId="748decfa-fe5b-4525-b2b3-a7453f12ea3a" providerId="ADAL" clId="{16660E42-54DE-405D-9804-0C70E1C89108}" dt="2023-11-20T17:29:25.266" v="968" actId="122"/>
          <ac:spMkLst>
            <pc:docMk/>
            <pc:sldMk cId="3374656403" sldId="259"/>
            <ac:spMk id="13" creationId="{E945D697-CE11-BF9A-AD9D-F1E845FA62FF}"/>
          </ac:spMkLst>
        </pc:spChg>
        <pc:graphicFrameChg chg="add mod">
          <ac:chgData name="Adrian Rendón Schatanek" userId="748decfa-fe5b-4525-b2b3-a7453f12ea3a" providerId="ADAL" clId="{16660E42-54DE-405D-9804-0C70E1C89108}" dt="2023-11-17T11:48:07.869" v="924" actId="1076"/>
          <ac:graphicFrameMkLst>
            <pc:docMk/>
            <pc:sldMk cId="3374656403" sldId="259"/>
            <ac:graphicFrameMk id="4" creationId="{305F91B8-2505-825E-5F37-BBD3585EB4E7}"/>
          </ac:graphicFrameMkLst>
        </pc:graphicFrameChg>
      </pc:sldChg>
      <pc:sldChg chg="addSp delSp modSp new mod">
        <pc:chgData name="Adrian Rendón Schatanek" userId="748decfa-fe5b-4525-b2b3-a7453f12ea3a" providerId="ADAL" clId="{16660E42-54DE-405D-9804-0C70E1C89108}" dt="2023-11-17T11:46:35.636" v="920" actId="1076"/>
        <pc:sldMkLst>
          <pc:docMk/>
          <pc:sldMk cId="3911350720" sldId="260"/>
        </pc:sldMkLst>
        <pc:spChg chg="del">
          <ac:chgData name="Adrian Rendón Schatanek" userId="748decfa-fe5b-4525-b2b3-a7453f12ea3a" providerId="ADAL" clId="{16660E42-54DE-405D-9804-0C70E1C89108}" dt="2023-11-17T11:46:06.169" v="903" actId="478"/>
          <ac:spMkLst>
            <pc:docMk/>
            <pc:sldMk cId="3911350720" sldId="260"/>
            <ac:spMk id="2" creationId="{3B59CD9C-D04C-92C5-C485-CB611F6C0AA5}"/>
          </ac:spMkLst>
        </pc:spChg>
        <pc:spChg chg="del">
          <ac:chgData name="Adrian Rendón Schatanek" userId="748decfa-fe5b-4525-b2b3-a7453f12ea3a" providerId="ADAL" clId="{16660E42-54DE-405D-9804-0C70E1C89108}" dt="2023-11-17T11:46:07.134" v="904" actId="478"/>
          <ac:spMkLst>
            <pc:docMk/>
            <pc:sldMk cId="3911350720" sldId="260"/>
            <ac:spMk id="3" creationId="{35EBA890-ACD7-6C32-5743-11C1DE9B8A7E}"/>
          </ac:spMkLst>
        </pc:spChg>
        <pc:graphicFrameChg chg="add del mod">
          <ac:chgData name="Adrian Rendón Schatanek" userId="748decfa-fe5b-4525-b2b3-a7453f12ea3a" providerId="ADAL" clId="{16660E42-54DE-405D-9804-0C70E1C89108}" dt="2023-11-17T11:46:21.324" v="916"/>
          <ac:graphicFrameMkLst>
            <pc:docMk/>
            <pc:sldMk cId="3911350720" sldId="260"/>
            <ac:graphicFrameMk id="4" creationId="{C3014EF4-95A9-0A6A-F272-8E3174C107F9}"/>
          </ac:graphicFrameMkLst>
        </pc:graphicFrameChg>
        <pc:graphicFrameChg chg="add mod modGraphic">
          <ac:chgData name="Adrian Rendón Schatanek" userId="748decfa-fe5b-4525-b2b3-a7453f12ea3a" providerId="ADAL" clId="{16660E42-54DE-405D-9804-0C70E1C89108}" dt="2023-11-17T11:46:35.636" v="920" actId="1076"/>
          <ac:graphicFrameMkLst>
            <pc:docMk/>
            <pc:sldMk cId="3911350720" sldId="260"/>
            <ac:graphicFrameMk id="5" creationId="{6182AE88-079D-156A-82A8-A79D74EDB3F9}"/>
          </ac:graphicFrameMkLst>
        </pc:graphicFrameChg>
      </pc:sldChg>
      <pc:sldChg chg="del">
        <pc:chgData name="Adrian Rendón Schatanek" userId="748decfa-fe5b-4525-b2b3-a7453f12ea3a" providerId="ADAL" clId="{16660E42-54DE-405D-9804-0C70E1C89108}" dt="2023-11-27T11:46:39.931" v="974" actId="2696"/>
        <pc:sldMkLst>
          <pc:docMk/>
          <pc:sldMk cId="1932644460" sldId="261"/>
        </pc:sldMkLst>
      </pc:sldChg>
    </pc:docChg>
  </pc:docChgLst>
  <pc:docChgLst>
    <pc:chgData name="Adrian Rendón Schatanek" userId="748decfa-fe5b-4525-b2b3-a7453f12ea3a" providerId="ADAL" clId="{B0C29FE9-9FCB-4ED4-B7EB-0B10DE25354C}"/>
    <pc:docChg chg="addSld modSld">
      <pc:chgData name="Adrian Rendón Schatanek" userId="748decfa-fe5b-4525-b2b3-a7453f12ea3a" providerId="ADAL" clId="{B0C29FE9-9FCB-4ED4-B7EB-0B10DE25354C}" dt="2023-11-17T14:33:38.242" v="214" actId="1076"/>
      <pc:docMkLst>
        <pc:docMk/>
      </pc:docMkLst>
      <pc:sldChg chg="addSp modSp mod">
        <pc:chgData name="Adrian Rendón Schatanek" userId="748decfa-fe5b-4525-b2b3-a7453f12ea3a" providerId="ADAL" clId="{B0C29FE9-9FCB-4ED4-B7EB-0B10DE25354C}" dt="2023-11-17T14:06:37.519" v="159" actId="20577"/>
        <pc:sldMkLst>
          <pc:docMk/>
          <pc:sldMk cId="3374656403" sldId="259"/>
        </pc:sldMkLst>
        <pc:spChg chg="add mod">
          <ac:chgData name="Adrian Rendón Schatanek" userId="748decfa-fe5b-4525-b2b3-a7453f12ea3a" providerId="ADAL" clId="{B0C29FE9-9FCB-4ED4-B7EB-0B10DE25354C}" dt="2023-11-17T13:27:30.965" v="17" actId="1076"/>
          <ac:spMkLst>
            <pc:docMk/>
            <pc:sldMk cId="3374656403" sldId="259"/>
            <ac:spMk id="2" creationId="{E7CC2EC8-EF4B-EB20-0576-CD3915F12BED}"/>
          </ac:spMkLst>
        </pc:spChg>
        <pc:spChg chg="add mod">
          <ac:chgData name="Adrian Rendón Schatanek" userId="748decfa-fe5b-4525-b2b3-a7453f12ea3a" providerId="ADAL" clId="{B0C29FE9-9FCB-4ED4-B7EB-0B10DE25354C}" dt="2023-11-17T13:28:07.870" v="23" actId="1076"/>
          <ac:spMkLst>
            <pc:docMk/>
            <pc:sldMk cId="3374656403" sldId="259"/>
            <ac:spMk id="3" creationId="{4640920C-1383-A347-C25F-CBB0E804F3EF}"/>
          </ac:spMkLst>
        </pc:spChg>
        <pc:spChg chg="add mod">
          <ac:chgData name="Adrian Rendón Schatanek" userId="748decfa-fe5b-4525-b2b3-a7453f12ea3a" providerId="ADAL" clId="{B0C29FE9-9FCB-4ED4-B7EB-0B10DE25354C}" dt="2023-11-17T13:36:46.269" v="35" actId="1076"/>
          <ac:spMkLst>
            <pc:docMk/>
            <pc:sldMk cId="3374656403" sldId="259"/>
            <ac:spMk id="5" creationId="{15BD65B5-C206-0132-DEA1-9C0BC34D27A9}"/>
          </ac:spMkLst>
        </pc:spChg>
        <pc:spChg chg="add mod">
          <ac:chgData name="Adrian Rendón Schatanek" userId="748decfa-fe5b-4525-b2b3-a7453f12ea3a" providerId="ADAL" clId="{B0C29FE9-9FCB-4ED4-B7EB-0B10DE25354C}" dt="2023-11-17T13:51:13.617" v="57" actId="1076"/>
          <ac:spMkLst>
            <pc:docMk/>
            <pc:sldMk cId="3374656403" sldId="259"/>
            <ac:spMk id="6" creationId="{42D64F72-A530-F38A-37E8-DD8D634AC74F}"/>
          </ac:spMkLst>
        </pc:spChg>
        <pc:spChg chg="add mod">
          <ac:chgData name="Adrian Rendón Schatanek" userId="748decfa-fe5b-4525-b2b3-a7453f12ea3a" providerId="ADAL" clId="{B0C29FE9-9FCB-4ED4-B7EB-0B10DE25354C}" dt="2023-11-17T13:53:22.770" v="73" actId="1076"/>
          <ac:spMkLst>
            <pc:docMk/>
            <pc:sldMk cId="3374656403" sldId="259"/>
            <ac:spMk id="7" creationId="{0191BF8E-EA6D-3062-3BD6-DCCA5FF2FEE9}"/>
          </ac:spMkLst>
        </pc:spChg>
        <pc:spChg chg="add mod">
          <ac:chgData name="Adrian Rendón Schatanek" userId="748decfa-fe5b-4525-b2b3-a7453f12ea3a" providerId="ADAL" clId="{B0C29FE9-9FCB-4ED4-B7EB-0B10DE25354C}" dt="2023-11-17T14:04:05.202" v="84" actId="1076"/>
          <ac:spMkLst>
            <pc:docMk/>
            <pc:sldMk cId="3374656403" sldId="259"/>
            <ac:spMk id="8" creationId="{07E20CF8-BFC0-6E48-3E2F-9DAB1875A6AE}"/>
          </ac:spMkLst>
        </pc:spChg>
        <pc:spChg chg="add mod">
          <ac:chgData name="Adrian Rendón Schatanek" userId="748decfa-fe5b-4525-b2b3-a7453f12ea3a" providerId="ADAL" clId="{B0C29FE9-9FCB-4ED4-B7EB-0B10DE25354C}" dt="2023-11-17T14:04:34.598" v="92" actId="20577"/>
          <ac:spMkLst>
            <pc:docMk/>
            <pc:sldMk cId="3374656403" sldId="259"/>
            <ac:spMk id="9" creationId="{B856C24B-C45E-2709-C706-A9B3351C5CD5}"/>
          </ac:spMkLst>
        </pc:spChg>
        <pc:spChg chg="add mod">
          <ac:chgData name="Adrian Rendón Schatanek" userId="748decfa-fe5b-4525-b2b3-a7453f12ea3a" providerId="ADAL" clId="{B0C29FE9-9FCB-4ED4-B7EB-0B10DE25354C}" dt="2023-11-17T14:05:10.369" v="132" actId="1076"/>
          <ac:spMkLst>
            <pc:docMk/>
            <pc:sldMk cId="3374656403" sldId="259"/>
            <ac:spMk id="10" creationId="{E8D80572-47C3-BC4B-977A-898A707CADE6}"/>
          </ac:spMkLst>
        </pc:spChg>
        <pc:spChg chg="add mod">
          <ac:chgData name="Adrian Rendón Schatanek" userId="748decfa-fe5b-4525-b2b3-a7453f12ea3a" providerId="ADAL" clId="{B0C29FE9-9FCB-4ED4-B7EB-0B10DE25354C}" dt="2023-11-17T14:05:34.206" v="141" actId="20577"/>
          <ac:spMkLst>
            <pc:docMk/>
            <pc:sldMk cId="3374656403" sldId="259"/>
            <ac:spMk id="11" creationId="{E3E30A83-2D80-7AC9-85B1-2790AC50E161}"/>
          </ac:spMkLst>
        </pc:spChg>
        <pc:spChg chg="add mod">
          <ac:chgData name="Adrian Rendón Schatanek" userId="748decfa-fe5b-4525-b2b3-a7453f12ea3a" providerId="ADAL" clId="{B0C29FE9-9FCB-4ED4-B7EB-0B10DE25354C}" dt="2023-11-17T14:06:09.349" v="153" actId="20577"/>
          <ac:spMkLst>
            <pc:docMk/>
            <pc:sldMk cId="3374656403" sldId="259"/>
            <ac:spMk id="12" creationId="{2C02F947-16BE-8945-0BDC-92C1114B47A4}"/>
          </ac:spMkLst>
        </pc:spChg>
        <pc:spChg chg="add mod">
          <ac:chgData name="Adrian Rendón Schatanek" userId="748decfa-fe5b-4525-b2b3-a7453f12ea3a" providerId="ADAL" clId="{B0C29FE9-9FCB-4ED4-B7EB-0B10DE25354C}" dt="2023-11-17T14:06:37.519" v="159" actId="20577"/>
          <ac:spMkLst>
            <pc:docMk/>
            <pc:sldMk cId="3374656403" sldId="259"/>
            <ac:spMk id="13" creationId="{E945D697-CE11-BF9A-AD9D-F1E845FA62FF}"/>
          </ac:spMkLst>
        </pc:spChg>
        <pc:graphicFrameChg chg="mod">
          <ac:chgData name="Adrian Rendón Schatanek" userId="748decfa-fe5b-4525-b2b3-a7453f12ea3a" providerId="ADAL" clId="{B0C29FE9-9FCB-4ED4-B7EB-0B10DE25354C}" dt="2023-11-17T13:15:42.481" v="4" actId="1076"/>
          <ac:graphicFrameMkLst>
            <pc:docMk/>
            <pc:sldMk cId="3374656403" sldId="259"/>
            <ac:graphicFrameMk id="4" creationId="{305F91B8-2505-825E-5F37-BBD3585EB4E7}"/>
          </ac:graphicFrameMkLst>
        </pc:graphicFrameChg>
      </pc:sldChg>
      <pc:sldChg chg="modSp mod">
        <pc:chgData name="Adrian Rendón Schatanek" userId="748decfa-fe5b-4525-b2b3-a7453f12ea3a" providerId="ADAL" clId="{B0C29FE9-9FCB-4ED4-B7EB-0B10DE25354C}" dt="2023-11-17T14:33:38.242" v="214" actId="1076"/>
        <pc:sldMkLst>
          <pc:docMk/>
          <pc:sldMk cId="3911350720" sldId="260"/>
        </pc:sldMkLst>
        <pc:graphicFrameChg chg="mod modGraphic">
          <ac:chgData name="Adrian Rendón Schatanek" userId="748decfa-fe5b-4525-b2b3-a7453f12ea3a" providerId="ADAL" clId="{B0C29FE9-9FCB-4ED4-B7EB-0B10DE25354C}" dt="2023-11-17T14:33:38.242" v="214" actId="1076"/>
          <ac:graphicFrameMkLst>
            <pc:docMk/>
            <pc:sldMk cId="3911350720" sldId="260"/>
            <ac:graphicFrameMk id="5" creationId="{6182AE88-079D-156A-82A8-A79D74EDB3F9}"/>
          </ac:graphicFrameMkLst>
        </pc:graphicFrameChg>
      </pc:sldChg>
      <pc:sldChg chg="modSp new mod">
        <pc:chgData name="Adrian Rendón Schatanek" userId="748decfa-fe5b-4525-b2b3-a7453f12ea3a" providerId="ADAL" clId="{B0C29FE9-9FCB-4ED4-B7EB-0B10DE25354C}" dt="2023-11-17T14:16:09.232" v="212" actId="20577"/>
        <pc:sldMkLst>
          <pc:docMk/>
          <pc:sldMk cId="1932644460" sldId="261"/>
        </pc:sldMkLst>
        <pc:spChg chg="mod">
          <ac:chgData name="Adrian Rendón Schatanek" userId="748decfa-fe5b-4525-b2b3-a7453f12ea3a" providerId="ADAL" clId="{B0C29FE9-9FCB-4ED4-B7EB-0B10DE25354C}" dt="2023-11-17T14:16:09.232" v="212" actId="20577"/>
          <ac:spMkLst>
            <pc:docMk/>
            <pc:sldMk cId="1932644460" sldId="261"/>
            <ac:spMk id="3" creationId="{4F9F05DA-911D-F127-99BC-5A9EB69F2E6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studentsrwthaachende-my.sharepoint.com/personal/ycy3t7jjvtr9b5h8_students_rwth-aachen_de/Documents/RWTH/Biotechnologie%20M.%20Sc/Masterarbeit/lmurinus_gem/reports/data/November/15112023/1511202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DE" sz="1800"/>
              <a:t>Reduced</a:t>
            </a:r>
            <a:r>
              <a:rPr lang="en-DE" sz="1800" baseline="0"/>
              <a:t> Uptake FBA Analysis 50%</a:t>
            </a:r>
            <a:endParaRPr lang="es-MX" sz="18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'[15112023.xlsx]Analysis'!$V$60</c:f>
              <c:strCache>
                <c:ptCount val="1"/>
                <c:pt idx="0">
                  <c:v>Reduced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'[15112023.xlsx]Analysis'!$W$1:$AG$1</c:f>
              <c:strCache>
                <c:ptCount val="11"/>
                <c:pt idx="0">
                  <c:v>EX_cpd00149_e0</c:v>
                </c:pt>
                <c:pt idx="1">
                  <c:v>EX_cpd00092_e0</c:v>
                </c:pt>
                <c:pt idx="2">
                  <c:v>EX_cpd00311_e0</c:v>
                </c:pt>
                <c:pt idx="3">
                  <c:v>EX_cpd00035_e0</c:v>
                </c:pt>
                <c:pt idx="4">
                  <c:v>EX_cpd00058_e0</c:v>
                </c:pt>
                <c:pt idx="5">
                  <c:v>EX_cpd01217_e0</c:v>
                </c:pt>
                <c:pt idx="6">
                  <c:v>EX_cpd00393_e0</c:v>
                </c:pt>
                <c:pt idx="7">
                  <c:v>EX_cpd00220_e0</c:v>
                </c:pt>
                <c:pt idx="8">
                  <c:v>EX_cpd00218_e0</c:v>
                </c:pt>
                <c:pt idx="9">
                  <c:v>EX_cpd00644_e0</c:v>
                </c:pt>
                <c:pt idx="10">
                  <c:v>EX_cpd00182_e0</c:v>
                </c:pt>
              </c:strCache>
            </c:strRef>
          </c:cat>
          <c:val>
            <c:numRef>
              <c:f>'[15112023.xlsx]Analysis'!$W$60:$AG$60</c:f>
              <c:numCache>
                <c:formatCode>General</c:formatCode>
                <c:ptCount val="11"/>
                <c:pt idx="0">
                  <c:v>55</c:v>
                </c:pt>
                <c:pt idx="1">
                  <c:v>5</c:v>
                </c:pt>
                <c:pt idx="2">
                  <c:v>5</c:v>
                </c:pt>
                <c:pt idx="3">
                  <c:v>4</c:v>
                </c:pt>
                <c:pt idx="4">
                  <c:v>55</c:v>
                </c:pt>
                <c:pt idx="5">
                  <c:v>4</c:v>
                </c:pt>
                <c:pt idx="6">
                  <c:v>4</c:v>
                </c:pt>
                <c:pt idx="7">
                  <c:v>56</c:v>
                </c:pt>
                <c:pt idx="8">
                  <c:v>56</c:v>
                </c:pt>
                <c:pt idx="9">
                  <c:v>56</c:v>
                </c:pt>
                <c:pt idx="10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EB-4FFF-B8AE-C55E43BE6439}"/>
            </c:ext>
          </c:extLst>
        </c:ser>
        <c:ser>
          <c:idx val="1"/>
          <c:order val="1"/>
          <c:tx>
            <c:strRef>
              <c:f>'[15112023.xlsx]Analysis'!$V$61</c:f>
              <c:strCache>
                <c:ptCount val="1"/>
                <c:pt idx="0">
                  <c:v>Same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'[15112023.xlsx]Analysis'!$W$1:$AG$1</c:f>
              <c:strCache>
                <c:ptCount val="11"/>
                <c:pt idx="0">
                  <c:v>EX_cpd00149_e0</c:v>
                </c:pt>
                <c:pt idx="1">
                  <c:v>EX_cpd00092_e0</c:v>
                </c:pt>
                <c:pt idx="2">
                  <c:v>EX_cpd00311_e0</c:v>
                </c:pt>
                <c:pt idx="3">
                  <c:v>EX_cpd00035_e0</c:v>
                </c:pt>
                <c:pt idx="4">
                  <c:v>EX_cpd00058_e0</c:v>
                </c:pt>
                <c:pt idx="5">
                  <c:v>EX_cpd01217_e0</c:v>
                </c:pt>
                <c:pt idx="6">
                  <c:v>EX_cpd00393_e0</c:v>
                </c:pt>
                <c:pt idx="7">
                  <c:v>EX_cpd00220_e0</c:v>
                </c:pt>
                <c:pt idx="8">
                  <c:v>EX_cpd00218_e0</c:v>
                </c:pt>
                <c:pt idx="9">
                  <c:v>EX_cpd00644_e0</c:v>
                </c:pt>
                <c:pt idx="10">
                  <c:v>EX_cpd00182_e0</c:v>
                </c:pt>
              </c:strCache>
            </c:strRef>
          </c:cat>
          <c:val>
            <c:numRef>
              <c:f>'[15112023.xlsx]Analysis'!$W$61:$AG$61</c:f>
              <c:numCache>
                <c:formatCode>General</c:formatCode>
                <c:ptCount val="11"/>
                <c:pt idx="0">
                  <c:v>2</c:v>
                </c:pt>
                <c:pt idx="1">
                  <c:v>49</c:v>
                </c:pt>
                <c:pt idx="2">
                  <c:v>46</c:v>
                </c:pt>
                <c:pt idx="3">
                  <c:v>50</c:v>
                </c:pt>
                <c:pt idx="4">
                  <c:v>2</c:v>
                </c:pt>
                <c:pt idx="5">
                  <c:v>50</c:v>
                </c:pt>
                <c:pt idx="6">
                  <c:v>45</c:v>
                </c:pt>
                <c:pt idx="7">
                  <c:v>1</c:v>
                </c:pt>
                <c:pt idx="8">
                  <c:v>1</c:v>
                </c:pt>
                <c:pt idx="9">
                  <c:v>1</c:v>
                </c:pt>
                <c:pt idx="10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1EB-4FFF-B8AE-C55E43BE6439}"/>
            </c:ext>
          </c:extLst>
        </c:ser>
        <c:ser>
          <c:idx val="2"/>
          <c:order val="2"/>
          <c:tx>
            <c:strRef>
              <c:f>'[15112023.xlsx]Analysis'!$V$62</c:f>
              <c:strCache>
                <c:ptCount val="1"/>
                <c:pt idx="0">
                  <c:v>Increased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'[15112023.xlsx]Analysis'!$W$1:$AG$1</c:f>
              <c:strCache>
                <c:ptCount val="11"/>
                <c:pt idx="0">
                  <c:v>EX_cpd00149_e0</c:v>
                </c:pt>
                <c:pt idx="1">
                  <c:v>EX_cpd00092_e0</c:v>
                </c:pt>
                <c:pt idx="2">
                  <c:v>EX_cpd00311_e0</c:v>
                </c:pt>
                <c:pt idx="3">
                  <c:v>EX_cpd00035_e0</c:v>
                </c:pt>
                <c:pt idx="4">
                  <c:v>EX_cpd00058_e0</c:v>
                </c:pt>
                <c:pt idx="5">
                  <c:v>EX_cpd01217_e0</c:v>
                </c:pt>
                <c:pt idx="6">
                  <c:v>EX_cpd00393_e0</c:v>
                </c:pt>
                <c:pt idx="7">
                  <c:v>EX_cpd00220_e0</c:v>
                </c:pt>
                <c:pt idx="8">
                  <c:v>EX_cpd00218_e0</c:v>
                </c:pt>
                <c:pt idx="9">
                  <c:v>EX_cpd00644_e0</c:v>
                </c:pt>
                <c:pt idx="10">
                  <c:v>EX_cpd00182_e0</c:v>
                </c:pt>
              </c:strCache>
            </c:strRef>
          </c:cat>
          <c:val>
            <c:numRef>
              <c:f>'[15112023.xlsx]Analysis'!$W$62:$AG$62</c:f>
              <c:numCache>
                <c:formatCode>General</c:formatCode>
                <c:ptCount val="11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3</c:v>
                </c:pt>
                <c:pt idx="4">
                  <c:v>0</c:v>
                </c:pt>
                <c:pt idx="5">
                  <c:v>3</c:v>
                </c:pt>
                <c:pt idx="6">
                  <c:v>8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1EB-4FFF-B8AE-C55E43BE643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362957264"/>
        <c:axId val="533156032"/>
      </c:barChart>
      <c:catAx>
        <c:axId val="36295726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533156032"/>
        <c:crosses val="autoZero"/>
        <c:auto val="1"/>
        <c:lblAlgn val="ctr"/>
        <c:lblOffset val="100"/>
        <c:noMultiLvlLbl val="0"/>
      </c:catAx>
      <c:valAx>
        <c:axId val="5331560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DE"/>
          </a:p>
        </c:txPr>
        <c:crossAx val="36295726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DE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CD2B6-36B2-99CC-80AD-7C2B7852D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522816-EF77-1932-A384-842AD995BA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B6388E-9B50-63CE-C8B6-4AF3E39A2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96409-9D53-9136-B325-178AA09FD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C335F-B052-3A5D-BCE8-E47563B26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030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1A06-E0EF-B239-8529-F34FAA644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136055-648E-549A-BF82-5A811BCB8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DD552-76C9-83C8-061F-80D018FA7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5A3EF-A478-47F8-4427-DE8A25EA8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4EE5D7-BA7C-27D2-524D-A6DFE9AB9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765871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AC9ED7-CB1C-4CA9-9CFF-60C02D9A48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5EC334-8741-851B-C9A1-420CE84B6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19707-B71D-D902-CEB8-A6A7B8225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BCE9FC-D31C-840E-087C-4ACC4E3A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B38C2F-36A9-0EA4-636A-88C010648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4819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3EEF4-C4A0-F95A-F1F2-220BF86A6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34F68-1EE0-6E55-7A27-F6C835EBD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78D00-9EC7-659F-9A49-1DCB4EA0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6C3D6-CAB8-9662-6863-C2EBE441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3E8631-5FC7-8FBB-2DB3-8858F386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0208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81C85-DC0A-330C-9F83-281B0C22F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0E563C-A0FD-4F35-2114-47B9654CB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98A2B-8A77-F51A-0F5D-A3EED5083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82C46-2795-05B1-5662-0193CA19F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A25FE-98F0-3BD9-94E8-36F2AE560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9310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5E72-4E17-3FBD-DCB0-00FDC8C87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47331-B648-5B6E-19F3-7F0D1361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9340A0-05F3-7536-140D-C0494A090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CBDA6B-5F3F-532A-F6BF-4F4EF768C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C73E6-A266-DBF7-EA02-279BBBB0A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AB0221-F159-AD9D-39B0-1BBC0BB9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400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91F2-20F7-D4DC-00A3-D7A8F74C7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4D245A-5082-8AA5-77E8-DC78466FC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358C7D-C2B1-2727-3B6B-ED0260F28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A8C3A6-EFC4-388E-2690-FB5B9CE57A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23D249-A355-6792-42F9-D933AD2DC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4566C7-A852-9EA3-CBF0-A948A328C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ECDDD1-E1AD-211E-7B41-8D0E183B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ED449A-8E75-85D3-694A-5396D3129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951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12457-3CEC-0CAF-1B89-33E06AEFF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6798E2-78D4-7981-D715-AB1788EDB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A5FB41-2E1F-8E1B-8996-20B9AFDC3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AC3E7E-FA2E-7B3C-2ACB-7ACCF791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9490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F0A2C6-5D89-082A-BEE7-370BA2614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E61751-D95A-207F-AB63-F037A604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249BDB-7F46-2DAD-C657-3413B70C8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74130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74FAF-0B8B-344F-A387-F0DC6AD9B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8A8AC-0D52-D3ED-3D91-9AE679C38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EC454-F96F-B714-D2B8-0BF655BCE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0B34D-5334-8C2F-C0AD-92978A836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671BFA-EB88-2663-B2A7-ADB910A31A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847647-6D77-4538-D0E9-43724890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5445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00D79-26B9-39D2-58CD-AF2D0EBC6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81AA3-80FC-EE05-E106-20E3179FBD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51A69A-A553-E298-9DDA-EC7CF67473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4FB31A-7FA6-9E0B-7754-272D5F6DF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7A515-D057-4A4E-9DFA-FAB51A498D59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A8D27-9756-6267-C4F0-1D09ED659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63253E-242B-83FC-AED1-BEF2FDFA8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51871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7CEB0-D849-39BD-AB7C-B80406985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33298-1526-C741-F7C0-C2249D9252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8B16D-79E9-C462-A487-45A73DF18D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47A515-D057-4A4E-9DFA-FAB51A498D59}" type="datetimeFigureOut">
              <a:rPr lang="en-DE" smtClean="0"/>
              <a:t>27/11/2023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E8186-3009-3C27-946F-412C675D93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6F3BA7-662F-4DB1-CB33-C4EF6B73E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9F9F49-DF72-4649-8FF9-4B63E17C987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016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D39A-DE5A-6D32-3B14-46623BB379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E" dirty="0"/>
              <a:t>13.11 – 17.11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50E6D-88E8-DCA8-E30F-3CC0AE55FC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DE" dirty="0"/>
              <a:t>Reduced Bounds FBA Analysis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2394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E0E04-2658-A5AD-9F86-D93D8A995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6D97-6C09-42B6-B192-53DDA26D1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DE" dirty="0"/>
              <a:t>Create a function that generates a </a:t>
            </a:r>
            <a:r>
              <a:rPr lang="en-DE" dirty="0" err="1"/>
              <a:t>dataframe</a:t>
            </a:r>
            <a:r>
              <a:rPr lang="en-DE" dirty="0"/>
              <a:t> containing all the FBA results of </a:t>
            </a:r>
            <a:r>
              <a:rPr lang="en-DE" dirty="0" err="1"/>
              <a:t>uptaken</a:t>
            </a:r>
            <a:r>
              <a:rPr lang="en-DE" dirty="0"/>
              <a:t> and secreted metabolites for each of the components in the models media.</a:t>
            </a:r>
          </a:p>
          <a:p>
            <a:r>
              <a:rPr lang="en-DE" dirty="0"/>
              <a:t>Generate an output and </a:t>
            </a:r>
            <a:r>
              <a:rPr lang="en-DE" dirty="0" err="1"/>
              <a:t>analyze</a:t>
            </a:r>
            <a:r>
              <a:rPr lang="en-DE" dirty="0"/>
              <a:t> results.</a:t>
            </a:r>
          </a:p>
          <a:p>
            <a:r>
              <a:rPr lang="en-DE" dirty="0"/>
              <a:t>*Extra*: Update the defined media (</a:t>
            </a:r>
            <a:r>
              <a:rPr lang="en-DE" dirty="0" err="1"/>
              <a:t>Kwoji</a:t>
            </a:r>
            <a:r>
              <a:rPr lang="en-DE" dirty="0"/>
              <a:t>) based on Fabian´s last media update</a:t>
            </a:r>
          </a:p>
        </p:txBody>
      </p:sp>
    </p:spTree>
    <p:extLst>
      <p:ext uri="{BB962C8B-B14F-4D97-AF65-F5344CB8AC3E}">
        <p14:creationId xmlns:p14="http://schemas.microsoft.com/office/powerpoint/2010/main" val="1772136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8C6E7-ABCF-ED48-969D-6AAE5F8F8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743" y="2766218"/>
            <a:ext cx="4044820" cy="1325563"/>
          </a:xfrm>
        </p:spPr>
        <p:txBody>
          <a:bodyPr/>
          <a:lstStyle/>
          <a:p>
            <a:pPr algn="ctr"/>
            <a:r>
              <a:rPr lang="en-DE" dirty="0" err="1"/>
              <a:t>Kwoji</a:t>
            </a:r>
            <a:r>
              <a:rPr lang="en-DE" dirty="0"/>
              <a:t> Media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C15833-EF24-1C69-D87B-B7A78B4A6B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7347413"/>
              </p:ext>
            </p:extLst>
          </p:nvPr>
        </p:nvGraphicFramePr>
        <p:xfrm>
          <a:off x="5697222" y="75826"/>
          <a:ext cx="4734203" cy="67063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088">
                  <a:extLst>
                    <a:ext uri="{9D8B030D-6E8A-4147-A177-3AD203B41FA5}">
                      <a16:colId xmlns:a16="http://schemas.microsoft.com/office/drawing/2014/main" val="2699646116"/>
                    </a:ext>
                  </a:extLst>
                </a:gridCol>
                <a:gridCol w="1101012">
                  <a:extLst>
                    <a:ext uri="{9D8B030D-6E8A-4147-A177-3AD203B41FA5}">
                      <a16:colId xmlns:a16="http://schemas.microsoft.com/office/drawing/2014/main" val="244705803"/>
                    </a:ext>
                  </a:extLst>
                </a:gridCol>
                <a:gridCol w="964164">
                  <a:extLst>
                    <a:ext uri="{9D8B030D-6E8A-4147-A177-3AD203B41FA5}">
                      <a16:colId xmlns:a16="http://schemas.microsoft.com/office/drawing/2014/main" val="3105542321"/>
                    </a:ext>
                  </a:extLst>
                </a:gridCol>
                <a:gridCol w="1138334">
                  <a:extLst>
                    <a:ext uri="{9D8B030D-6E8A-4147-A177-3AD203B41FA5}">
                      <a16:colId xmlns:a16="http://schemas.microsoft.com/office/drawing/2014/main" val="40499355"/>
                    </a:ext>
                  </a:extLst>
                </a:gridCol>
                <a:gridCol w="671605">
                  <a:extLst>
                    <a:ext uri="{9D8B030D-6E8A-4147-A177-3AD203B41FA5}">
                      <a16:colId xmlns:a16="http://schemas.microsoft.com/office/drawing/2014/main" val="990740837"/>
                    </a:ext>
                  </a:extLst>
                </a:gridCol>
              </a:tblGrid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 err="1">
                          <a:effectLst/>
                        </a:rPr>
                        <a:t>Constituents</a:t>
                      </a:r>
                      <a:endParaRPr lang="es-MX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effectLst/>
                        </a:rPr>
                        <a:t>Metabolite Name</a:t>
                      </a:r>
                      <a:endParaRPr lang="es-MX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>
                          <a:effectLst/>
                        </a:rPr>
                        <a:t>e0 </a:t>
                      </a:r>
                      <a:r>
                        <a:rPr lang="es-MX" sz="1100" b="1" u="none" strike="noStrike" dirty="0" err="1">
                          <a:effectLst/>
                        </a:rPr>
                        <a:t>Metabolic</a:t>
                      </a:r>
                      <a:r>
                        <a:rPr lang="es-MX" sz="1100" b="1" u="none" strike="noStrike" dirty="0">
                          <a:effectLst/>
                        </a:rPr>
                        <a:t> ID</a:t>
                      </a:r>
                      <a:endParaRPr lang="es-MX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>
                          <a:effectLst/>
                        </a:rPr>
                        <a:t>Exchange Reaction</a:t>
                      </a:r>
                      <a:endParaRPr lang="es-MX" sz="11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1100" b="1" u="none" strike="noStrike" dirty="0" err="1">
                          <a:effectLst/>
                        </a:rPr>
                        <a:t>Bounds</a:t>
                      </a:r>
                      <a:endParaRPr lang="es-MX" sz="11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673146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Tween 80®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Sorbitol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cpd00588_e0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EX_cpd00588_e0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(-10,1000)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967012246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K2HPO4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POH4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cpd00009_e0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EX_cpd00009_e0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(-60,1000)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165799054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effectLst/>
                        </a:rPr>
                        <a:t>K+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effectLst/>
                        </a:rPr>
                        <a:t>cpd00205_e0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EX_cpd00205_e0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(-95,1000)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209989995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H+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cpd00067_e0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EX_cpd00067_e0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(-92,1000)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37109590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effectLst/>
                        </a:rPr>
                        <a:t>MgSO4 7H2O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Mg+2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>
                          <a:effectLst/>
                        </a:rPr>
                        <a:t>cpd00254_e0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EX_cpd00254_e0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(-25,1000)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271842086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Sulfate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cpd00048_e0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EX_cpd00048_e0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(-25.56,1000)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4208128114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H2O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cpd00001_e0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EX_cpd00001_e0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(-180.21,1000)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453707080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MnSO4 4H2O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Mn2+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cpd00030_e0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EX_cpd00030_e0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(-0.25,1000)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770010167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NH4Cl2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NH3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cpd00013_e0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EX_cpd00013_e0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(-10,1000)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337913135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Cl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cpd00099_e0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EX_cpd00099_e0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(-27.02,1000)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4278595207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FeSO4 7H2O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Fe2+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cpd10515_e0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EX_cpd10515_e0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02618834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NaHCO3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 dirty="0" err="1">
                          <a:effectLst/>
                        </a:rPr>
                        <a:t>Na</a:t>
                      </a:r>
                      <a:r>
                        <a:rPr lang="es-MX" sz="800" u="none" strike="noStrike" dirty="0">
                          <a:effectLst/>
                        </a:rPr>
                        <a:t>+</a:t>
                      </a:r>
                      <a:endParaRPr lang="es-MX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cpd00971_e0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EX_cpd00971_e0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(-52,1000)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935967855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CO3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cpd00011_e0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EX_cpd00011_e0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311022413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CoCl2 6H2O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Co2+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cpd00149_e0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EX_cpd00149_e0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(-0.01,1000)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765854537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CaCl2 2H20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Ca2+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cpd00063_e0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EX_cpd00063_e0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428417374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ZnSO4 7H2O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Zn2+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cpd00034_e0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EX_cpd00034_e0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700112012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CuSO4 5H2O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Cu2+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cpd00058_e0 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EX_cpd00058_e0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(-0.01,1000)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182966251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Acetate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cpd00029_e0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EX_cpd00029_e0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 dirty="0">
                          <a:effectLst/>
                        </a:rPr>
                        <a:t>(-50,1000)</a:t>
                      </a:r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650269197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Hemin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Heme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cpd00028_e0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EX_cpd00028_e0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(-0.05,1000)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118497932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L-Isoleucine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L-Isoleucine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cpd00322_e0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EX_cpd00322_e0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462632677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L-Methionine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cpd00060_e0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EX_cpd00060_e0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097562317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L-Phenylalanine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L-Phenylalanine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cpd00066_e0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EX_cpd00066_e0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36229001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L-Histidine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L-Histidine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cpd00119_e0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EX_cpd00119_e0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(-2.5,1000)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630773163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L-Glutamine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L-Glutamine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cpd00053_e0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EX_cpd00053_e0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4083237672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L-Glutamic acid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L-Glutamic acid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cpd00023_e0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EX_cpd00023_e0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4180984204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L-Asparagine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L-Asparagine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cpd00132_e0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EX_cpd00132_e0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462372074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L-Aspartic acid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L-Aspartic acid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cpd00041_e0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EX_cpd00041_e0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033233864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L-Tyrosine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L-Tyrosine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cpd00069_e0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EX_cpd00069_e0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137632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L-Tryptophan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L-Tryptophan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cpd00065_e0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EX_cpd00065_e0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526789622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L-Alanine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L-Alanine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cpd00035_e0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EX_cpd00035_e0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491247610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L-Valine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L-Valine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cpd00156_e0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EX_cpd00156_e0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281812040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L-Arginine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L-Arginine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cpd00051_e0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EX_cpd00051_e0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771663798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L-Proline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L-Proline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cpd00129_e0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EX_cpd00129_e0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787725333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Glycine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Glycine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cpd00033_e0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EX_cpd00033_e0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10769066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L-Lysine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L-Lysine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cpd00039_e0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EX_cpd00039_e0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480953073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L-Threonine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L-Threonine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cpd00161_e0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EX_cpd00161_e0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910475661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L-Leucine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L-Leucine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cpd00107_e0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EX_cpd00107_e0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329558829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L-Serine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L-Serine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cpd00054_e0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EX_cpd00054_e0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042466968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L-Cysteine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L-Cysteine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cpd00084_e0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EX_cpd00084_e0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(-2,1000)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053473350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Guanine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Guanine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cpd00311_e0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EX_cpd00311_e0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303660277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Adenine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Adenine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cpd00182_e0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EX_cpd00182_e0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494963755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Xanthine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Xanthine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cpd01217_e0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EX_cpd01217_e0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999904835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Thymidine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Thymidine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cpd00184_e0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EX_cpd00184_e0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129445752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Uracil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Uracil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cpd00092_e0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EX_cpd00092_e0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215048297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Nicotinic acid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Niacin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cpd00218_e0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EX_cpd00218_e0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(-0.01,1000)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4273633963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Thiamine-HCl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Thiamin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cpd00305_e0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EX_cpd00305_e0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(-0.01,1000)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210838277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Pantothenic acid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PAN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cpd00644_e0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EX_cpd00644_e0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(-0.01,1000)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858853432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Riboflavin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Riboflavin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cpd00220_e0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EX_cpd00220_e0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(-0.01,1000)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3695006010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Folic acid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Folate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cpd00393_e0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EX_cpd00393_e0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(-0.01,1000)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2381903524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Biotin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BIOT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cpd00104_e0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EX_cpd00104_e0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>
                          <a:effectLst/>
                        </a:rPr>
                        <a:t>(-0.005,1000)</a:t>
                      </a:r>
                      <a:endParaRPr lang="en-DE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1386758618"/>
                  </a:ext>
                </a:extLst>
              </a:tr>
              <a:tr h="124222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Vitamin K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Menaquinone 7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cpd11606_e0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800" u="none" strike="noStrike">
                          <a:effectLst/>
                        </a:rPr>
                        <a:t>EX_cpd11606_e0</a:t>
                      </a:r>
                      <a:endParaRPr lang="es-MX" sz="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DE" sz="800" u="none" strike="noStrike" dirty="0">
                          <a:effectLst/>
                        </a:rPr>
                        <a:t>(-0.005,1000)</a:t>
                      </a:r>
                      <a:endParaRPr lang="en-DE" sz="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6169" marR="6169" marT="6169" marB="0" anchor="ctr"/>
                </a:tc>
                <a:extLst>
                  <a:ext uri="{0D108BD9-81ED-4DB2-BD59-A6C34878D82A}">
                    <a16:rowId xmlns:a16="http://schemas.microsoft.com/office/drawing/2014/main" val="4198776054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17FBCAAD-C7DE-66EC-6EB2-6C0AC0B59791}"/>
              </a:ext>
            </a:extLst>
          </p:cNvPr>
          <p:cNvSpPr/>
          <p:nvPr/>
        </p:nvSpPr>
        <p:spPr>
          <a:xfrm>
            <a:off x="5513165" y="1944852"/>
            <a:ext cx="171039" cy="657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80D7768-06B9-F7A2-6867-ACA5666A04E7}"/>
              </a:ext>
            </a:extLst>
          </p:cNvPr>
          <p:cNvSpPr/>
          <p:nvPr/>
        </p:nvSpPr>
        <p:spPr>
          <a:xfrm>
            <a:off x="5513165" y="2075568"/>
            <a:ext cx="171039" cy="657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E86EE67-BBB6-B122-E60D-2E678E7BA4BE}"/>
              </a:ext>
            </a:extLst>
          </p:cNvPr>
          <p:cNvSpPr/>
          <p:nvPr/>
        </p:nvSpPr>
        <p:spPr>
          <a:xfrm>
            <a:off x="5513166" y="2205432"/>
            <a:ext cx="171039" cy="657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C95BC6BF-EE5A-626E-C589-D2427E9049EB}"/>
              </a:ext>
            </a:extLst>
          </p:cNvPr>
          <p:cNvSpPr/>
          <p:nvPr/>
        </p:nvSpPr>
        <p:spPr>
          <a:xfrm>
            <a:off x="5513165" y="2335296"/>
            <a:ext cx="171039" cy="657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C42F89E-1F75-A200-2635-51651839BDC2}"/>
              </a:ext>
            </a:extLst>
          </p:cNvPr>
          <p:cNvSpPr txBox="1">
            <a:spLocks/>
          </p:cNvSpPr>
          <p:nvPr/>
        </p:nvSpPr>
        <p:spPr>
          <a:xfrm>
            <a:off x="881743" y="4324430"/>
            <a:ext cx="40448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DE" sz="2400" dirty="0">
                <a:solidFill>
                  <a:schemeClr val="accent2">
                    <a:lumMod val="50000"/>
                  </a:schemeClr>
                </a:solidFill>
              </a:rPr>
              <a:t>Ferric Ion Fe3+ still an issue</a:t>
            </a:r>
          </a:p>
        </p:txBody>
      </p:sp>
    </p:spTree>
    <p:extLst>
      <p:ext uri="{BB962C8B-B14F-4D97-AF65-F5344CB8AC3E}">
        <p14:creationId xmlns:p14="http://schemas.microsoft.com/office/powerpoint/2010/main" val="2004040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82AE88-079D-156A-82A8-A79D74EDB3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605224"/>
              </p:ext>
            </p:extLst>
          </p:nvPr>
        </p:nvGraphicFramePr>
        <p:xfrm>
          <a:off x="869930" y="122333"/>
          <a:ext cx="10452139" cy="6613334"/>
        </p:xfrm>
        <a:graphic>
          <a:graphicData uri="http://schemas.openxmlformats.org/drawingml/2006/table">
            <a:tbl>
              <a:tblPr/>
              <a:tblGrid>
                <a:gridCol w="623327">
                  <a:extLst>
                    <a:ext uri="{9D8B030D-6E8A-4147-A177-3AD203B41FA5}">
                      <a16:colId xmlns:a16="http://schemas.microsoft.com/office/drawing/2014/main" val="2860034249"/>
                    </a:ext>
                  </a:extLst>
                </a:gridCol>
                <a:gridCol w="965397">
                  <a:extLst>
                    <a:ext uri="{9D8B030D-6E8A-4147-A177-3AD203B41FA5}">
                      <a16:colId xmlns:a16="http://schemas.microsoft.com/office/drawing/2014/main" val="1131932306"/>
                    </a:ext>
                  </a:extLst>
                </a:gridCol>
                <a:gridCol w="805765">
                  <a:extLst>
                    <a:ext uri="{9D8B030D-6E8A-4147-A177-3AD203B41FA5}">
                      <a16:colId xmlns:a16="http://schemas.microsoft.com/office/drawing/2014/main" val="2821414563"/>
                    </a:ext>
                  </a:extLst>
                </a:gridCol>
                <a:gridCol w="805765">
                  <a:extLst>
                    <a:ext uri="{9D8B030D-6E8A-4147-A177-3AD203B41FA5}">
                      <a16:colId xmlns:a16="http://schemas.microsoft.com/office/drawing/2014/main" val="320426216"/>
                    </a:ext>
                  </a:extLst>
                </a:gridCol>
                <a:gridCol w="805765">
                  <a:extLst>
                    <a:ext uri="{9D8B030D-6E8A-4147-A177-3AD203B41FA5}">
                      <a16:colId xmlns:a16="http://schemas.microsoft.com/office/drawing/2014/main" val="937264298"/>
                    </a:ext>
                  </a:extLst>
                </a:gridCol>
                <a:gridCol w="805765">
                  <a:extLst>
                    <a:ext uri="{9D8B030D-6E8A-4147-A177-3AD203B41FA5}">
                      <a16:colId xmlns:a16="http://schemas.microsoft.com/office/drawing/2014/main" val="1316294288"/>
                    </a:ext>
                  </a:extLst>
                </a:gridCol>
                <a:gridCol w="805765">
                  <a:extLst>
                    <a:ext uri="{9D8B030D-6E8A-4147-A177-3AD203B41FA5}">
                      <a16:colId xmlns:a16="http://schemas.microsoft.com/office/drawing/2014/main" val="2786216602"/>
                    </a:ext>
                  </a:extLst>
                </a:gridCol>
                <a:gridCol w="805765">
                  <a:extLst>
                    <a:ext uri="{9D8B030D-6E8A-4147-A177-3AD203B41FA5}">
                      <a16:colId xmlns:a16="http://schemas.microsoft.com/office/drawing/2014/main" val="2797956711"/>
                    </a:ext>
                  </a:extLst>
                </a:gridCol>
                <a:gridCol w="805765">
                  <a:extLst>
                    <a:ext uri="{9D8B030D-6E8A-4147-A177-3AD203B41FA5}">
                      <a16:colId xmlns:a16="http://schemas.microsoft.com/office/drawing/2014/main" val="4098919938"/>
                    </a:ext>
                  </a:extLst>
                </a:gridCol>
                <a:gridCol w="805765">
                  <a:extLst>
                    <a:ext uri="{9D8B030D-6E8A-4147-A177-3AD203B41FA5}">
                      <a16:colId xmlns:a16="http://schemas.microsoft.com/office/drawing/2014/main" val="3602483079"/>
                    </a:ext>
                  </a:extLst>
                </a:gridCol>
                <a:gridCol w="805765">
                  <a:extLst>
                    <a:ext uri="{9D8B030D-6E8A-4147-A177-3AD203B41FA5}">
                      <a16:colId xmlns:a16="http://schemas.microsoft.com/office/drawing/2014/main" val="3253636169"/>
                    </a:ext>
                  </a:extLst>
                </a:gridCol>
                <a:gridCol w="805765">
                  <a:extLst>
                    <a:ext uri="{9D8B030D-6E8A-4147-A177-3AD203B41FA5}">
                      <a16:colId xmlns:a16="http://schemas.microsoft.com/office/drawing/2014/main" val="1687964883"/>
                    </a:ext>
                  </a:extLst>
                </a:gridCol>
                <a:gridCol w="805765">
                  <a:extLst>
                    <a:ext uri="{9D8B030D-6E8A-4147-A177-3AD203B41FA5}">
                      <a16:colId xmlns:a16="http://schemas.microsoft.com/office/drawing/2014/main" val="513389713"/>
                    </a:ext>
                  </a:extLst>
                </a:gridCol>
              </a:tblGrid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reaction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met. names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EX_cpd00149_e0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EX_cpd00092_e0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EX_cpd00311_e0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EX_cpd00035_e0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EX_cpd00058_e0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EX_cpd01217_e0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EX_cpd00393_e0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EX_cpd00220_e0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EX_cpd00218_e0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EX_cpd00644_e0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EX_cpd00182_e0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9442051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EX_cpd00001_e0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H2O-e0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450315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EX_cpd00009_e0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Phosphate-e0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998544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EX_cpd00011_e0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5161498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EX_cpd00013_e0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NH3-e0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6272957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EX_cpd00023_e0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L-Glutamate-e0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078946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EX_cpd00027_e0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D-Glucose-e0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993244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EX_cpd00028_e0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Heme-e0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2782067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EX_cpd00029_e0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Acetate-e0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415267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EX_cpd00030_e0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Mn2+-e0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09658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EX_cpd00033_e0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3614075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EX_cpd00034_e0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Zn2+-e0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910934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EX_cpd00035_e0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L-Alanine-e0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529969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EX_cpd00039_e0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L-Lysine-e0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1231939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EX_cpd00041_e0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L-Aspartate-e0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863654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EX_cpd00047_e0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Formic Acid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267858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EX_cpd00048_e0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Sulfate-e0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961073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EX_cpd00051_e0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L-Arginine-e0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0810911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EX_cpd00053_e0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L-Glutamine-e0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9315606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EX_cpd00054_e0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L-Serine-e0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7138941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EX_cpd00058_e0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Cu2+-e0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645987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EX_cpd00060_e0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L-Methionine-e0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7133397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EX_cpd00063_e0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Ca2+-e0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5200733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EX_cpd00065_e0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L-Tryptophan-e0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3156912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EX_cpd00066_e0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L-Phenylalanine-e0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7190787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EX_cpd00069_e0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L-Tyrosine-e0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1208554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EX_cpd00073_e0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Urea-e0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67370195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EX_cpd00084_e0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L-Cysteine-e0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37648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EX_cpd00092_e0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Uracil-e0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198352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EX_cpd00099_e0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164858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EX_cpd00107_e0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L-Leucine-e0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7330237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EX_cpd00119_e0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L-Histidine-e0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5968765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EX_cpd00129_e0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L-Proline-e0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116705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EX_cpd00132_e0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L-Asparagine-e0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411479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EX_cpd00141_e0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Propionate-e0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51974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EX_cpd00149_e0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Co2+-e0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7559885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EX_cpd00156_e0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L-Valine-e0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5645354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EX_cpd00161_e0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L-Threonine-e0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4040842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EX_cpd00182_e0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Adenosine-e0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372163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EX_cpd00184_e0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Thymidine-e0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9364735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EX_cpd00205_e0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K+-e0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962889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EX_cpd00218_e0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Niacin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5588374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EX_cpd00220_e0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Riboflavin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9172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EX_cpd00229_e0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Glycolaldehyde-e0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2955954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EX_cpd00239_e0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H2S-e0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354556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EX_cpd00254_e0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Mg-e0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7878796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EX_cpd00305_e0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Thiamin-e0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5864259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EX_cpd00309_e0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XAN-e0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4897875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EX_cpd00311_e0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Guanosine-e0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585510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EX_cpd00322_e0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L-Isoleucine-e0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7027369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EX_cpd00393_e0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Folate-e0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1459505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EX_cpd00644_e0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PAN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226764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EX_cpd01217_e0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Xanthosine-e0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000000"/>
                      </a:solidFill>
                      <a:prstDash val="dashDot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422594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EX_cpd01981_e0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5-Methylthio-D-ribose-e0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5672578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EX_cpd10515_e0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Fe2+-e0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6386406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EX_cpd10516_e0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fe3-e0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266915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EX_cpd11416_c0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Biomass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Reduced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AD4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1054084"/>
                  </a:ext>
                </a:extLst>
              </a:tr>
              <a:tr h="114023"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EX_cpd00106_e0</a:t>
                      </a:r>
                    </a:p>
                  </a:txBody>
                  <a:tcPr marL="5702" marR="5702" marT="5702" marB="0" anchor="ctr">
                    <a:lnL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Fumarate-e0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EBF7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Same</a:t>
                      </a:r>
                    </a:p>
                  </a:txBody>
                  <a:tcPr marL="5702" marR="5702" marT="5702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6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MX" sz="5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Increased</a:t>
                      </a:r>
                      <a:endParaRPr lang="es-MX" sz="5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702" marR="5702" marT="5702" marB="0" anchor="ctr">
                    <a:lnL>
                      <a:noFill/>
                    </a:lnL>
                    <a:lnR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5B9BD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9BC2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8528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13507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05F91B8-2505-825E-5F37-BBD3585EB4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8313316"/>
              </p:ext>
            </p:extLst>
          </p:nvPr>
        </p:nvGraphicFramePr>
        <p:xfrm>
          <a:off x="1614460" y="296737"/>
          <a:ext cx="10452014" cy="62645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E7CC2EC8-EF4B-EB20-0576-CD3915F12BED}"/>
              </a:ext>
            </a:extLst>
          </p:cNvPr>
          <p:cNvSpPr txBox="1"/>
          <p:nvPr/>
        </p:nvSpPr>
        <p:spPr>
          <a:xfrm>
            <a:off x="771787" y="905185"/>
            <a:ext cx="7040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Adenine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40920C-1383-A347-C25F-CBB0E804F3EF}"/>
              </a:ext>
            </a:extLst>
          </p:cNvPr>
          <p:cNvSpPr txBox="1"/>
          <p:nvPr/>
        </p:nvSpPr>
        <p:spPr>
          <a:xfrm>
            <a:off x="902495" y="1386504"/>
            <a:ext cx="4426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PAN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BD65B5-C206-0132-DEA1-9C0BC34D27A9}"/>
              </a:ext>
            </a:extLst>
          </p:cNvPr>
          <p:cNvSpPr txBox="1"/>
          <p:nvPr/>
        </p:nvSpPr>
        <p:spPr>
          <a:xfrm>
            <a:off x="836708" y="1860071"/>
            <a:ext cx="5741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 err="1"/>
              <a:t>Niaci</a:t>
            </a:r>
            <a:r>
              <a:rPr lang="en-DE" sz="1200"/>
              <a:t>n</a:t>
            </a:r>
            <a:endParaRPr lang="en-GB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D64F72-A530-F38A-37E8-DD8D634AC74F}"/>
              </a:ext>
            </a:extLst>
          </p:cNvPr>
          <p:cNvSpPr txBox="1"/>
          <p:nvPr/>
        </p:nvSpPr>
        <p:spPr>
          <a:xfrm>
            <a:off x="742679" y="2344721"/>
            <a:ext cx="802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Riboflavin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91BF8E-EA6D-3062-3BD6-DCCA5FF2FEE9}"/>
              </a:ext>
            </a:extLst>
          </p:cNvPr>
          <p:cNvSpPr txBox="1"/>
          <p:nvPr/>
        </p:nvSpPr>
        <p:spPr>
          <a:xfrm>
            <a:off x="735174" y="2788098"/>
            <a:ext cx="777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Folic Acid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E20CF8-BFC0-6E48-3E2F-9DAB1875A6AE}"/>
              </a:ext>
            </a:extLst>
          </p:cNvPr>
          <p:cNvSpPr txBox="1"/>
          <p:nvPr/>
        </p:nvSpPr>
        <p:spPr>
          <a:xfrm>
            <a:off x="755941" y="3231475"/>
            <a:ext cx="7411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Xanthine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56C24B-C45E-2709-C706-A9B3351C5CD5}"/>
              </a:ext>
            </a:extLst>
          </p:cNvPr>
          <p:cNvSpPr txBox="1"/>
          <p:nvPr/>
        </p:nvSpPr>
        <p:spPr>
          <a:xfrm>
            <a:off x="755279" y="3684955"/>
            <a:ext cx="5020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Cu2+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80572-47C3-BC4B-977A-898A707CADE6}"/>
              </a:ext>
            </a:extLst>
          </p:cNvPr>
          <p:cNvSpPr txBox="1"/>
          <p:nvPr/>
        </p:nvSpPr>
        <p:spPr>
          <a:xfrm>
            <a:off x="709269" y="4166427"/>
            <a:ext cx="7665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L-Alanine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E30A83-2D80-7AC9-85B1-2790AC50E161}"/>
              </a:ext>
            </a:extLst>
          </p:cNvPr>
          <p:cNvSpPr txBox="1"/>
          <p:nvPr/>
        </p:nvSpPr>
        <p:spPr>
          <a:xfrm>
            <a:off x="702434" y="4611227"/>
            <a:ext cx="7088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Guanine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02F947-16BE-8945-0BDC-92C1114B47A4}"/>
              </a:ext>
            </a:extLst>
          </p:cNvPr>
          <p:cNvSpPr txBox="1"/>
          <p:nvPr/>
        </p:nvSpPr>
        <p:spPr>
          <a:xfrm>
            <a:off x="685656" y="5101379"/>
            <a:ext cx="5438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Uracil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45D697-CE11-BF9A-AD9D-F1E845FA62FF}"/>
              </a:ext>
            </a:extLst>
          </p:cNvPr>
          <p:cNvSpPr txBox="1"/>
          <p:nvPr/>
        </p:nvSpPr>
        <p:spPr>
          <a:xfrm>
            <a:off x="762970" y="5597751"/>
            <a:ext cx="5036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dirty="0"/>
              <a:t>Co2+</a:t>
            </a:r>
          </a:p>
        </p:txBody>
      </p:sp>
    </p:spTree>
    <p:extLst>
      <p:ext uri="{BB962C8B-B14F-4D97-AF65-F5344CB8AC3E}">
        <p14:creationId xmlns:p14="http://schemas.microsoft.com/office/powerpoint/2010/main" val="3374656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1826</Words>
  <Application>Microsoft Office PowerPoint</Application>
  <PresentationFormat>Widescreen</PresentationFormat>
  <Paragraphs>1026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13.11 – 17.11</vt:lpstr>
      <vt:lpstr>Aims</vt:lpstr>
      <vt:lpstr>Kwoji Media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13.11 – 17.11</dc:title>
  <dc:creator>Adrian Rendón Schatanek</dc:creator>
  <cp:lastModifiedBy>Adrian Rendón Schatanek</cp:lastModifiedBy>
  <cp:revision>1</cp:revision>
  <dcterms:created xsi:type="dcterms:W3CDTF">2023-11-16T08:49:29Z</dcterms:created>
  <dcterms:modified xsi:type="dcterms:W3CDTF">2023-11-27T11:46:48Z</dcterms:modified>
</cp:coreProperties>
</file>