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6600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6F69B-B94A-4DCB-858F-045785D13260}" v="1" dt="2020-04-27T19:26:22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A8DA-2283-4DCB-A6FD-452934D1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2EA55-43C3-40E6-AC79-76628401E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C4A6-4FBD-4AE1-ABBA-68D315FC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8D8-7851-4005-A77C-7B8836109314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AC78B-291E-46F8-9DDA-A4DFE104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80086-5F45-4230-BE2D-F9AD3FBC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30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04CC-2B30-4DDC-A45D-0C59E835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DC06A-E07E-4CE4-A195-E76B57586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31CA1-7CAB-4FC8-A92E-8E494936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8D8-7851-4005-A77C-7B8836109314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5562-6EC1-4387-9724-232526E8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79902-BCA9-459D-AD6C-E14210F5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77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9FFA3-F6A5-4BD3-8921-A4B636DC0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8945F-35F9-4F6A-91AE-F1BFDEC5C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23AE9-DF0F-4B55-9888-CB3D9A20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8D8-7851-4005-A77C-7B8836109314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C660D-DB3E-47F1-ADB6-420E0CFA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59E9-6BF7-4F93-A5EC-DF7CC5B8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41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4009-5759-4FD2-BC8D-48693876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A262-4A8D-4CA9-809C-E46DB703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E3ABC-7AEB-4EA9-9D95-76AED865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8D8-7851-4005-A77C-7B8836109314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4C312-69CA-464C-B83F-2C697520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98776-954A-4E53-9D44-8CD3B7FE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26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03C2-D150-4588-8B0D-B409CBBE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5D763-5FA0-4260-97AA-CEF11032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E509-16CC-4CF8-A46A-BFDC9115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8D8-7851-4005-A77C-7B8836109314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42CF-24F1-44BF-AA4F-236F2613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98042-375B-492B-97A7-8660C19E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9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E65C-2A9F-4EC6-8412-6216C45D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CEAF-DC74-4C01-963A-FE7FE2908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D647E-5BE2-435A-B296-D587D4299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2DCF-F10F-48A5-A60A-C09C216F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8D8-7851-4005-A77C-7B8836109314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FC864-417D-4A8C-A752-B21FCCB6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438FC-785F-4473-98B7-B6951B09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81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8D2A-9A27-4E39-A3B9-9AB13045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2AC45-E3E1-421E-9356-2878AE98D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EAEBA-B10F-4E5A-84B7-152E5DE2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4A74E-A07F-448C-B4F0-C0A501AE9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ABD9B-B036-4CB0-8C8D-383F2C1D7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38B12-618E-48A3-BECA-5A1D6CA4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8D8-7851-4005-A77C-7B8836109314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4F165-7CB7-4D7B-AC44-60A40528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18AA9-7641-4F76-A881-8E63125C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62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8739-7888-43B8-9556-7245B5E3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41CE7-98F4-4F9E-B356-3512245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8D8-7851-4005-A77C-7B8836109314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DE0FD-7604-471A-AAA9-433F5ADA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D1DD8-314C-4F0C-B2C1-7117580F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08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AF894-83F2-4658-822F-D5B167DB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8D8-7851-4005-A77C-7B8836109314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06AED-9F1B-4CE3-AFF5-BBF5C11E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D6D1C-4C2B-40AD-8EEB-F5798C11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91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577C-5E59-4DEC-AB70-AAC58D56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95BA-E6D6-4E6F-ADE0-953F5801C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9F2E3-140A-4576-A080-49160B7E6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0AD2F-D3DE-4E88-954C-A014588A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8D8-7851-4005-A77C-7B8836109314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20D73-332B-41C2-9755-73B64C1E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EF3DD-0AFB-40EA-A266-ABFA4ABD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42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6584-3BB3-4E54-B245-8C368059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C10C1-6A97-4D03-A846-AE13492CD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B9F4B-D611-4CD0-9FE0-FA1CAAB13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AFFE3-6DB8-4255-8D9F-5B8E7F9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8D8-7851-4005-A77C-7B8836109314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33A18-ABCE-4B0A-8055-7703CD36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9D220-2479-4FAC-BD1E-67FFC566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243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32E7D-5A75-452D-B597-9A2E17E9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C3CA5-34FC-4737-BFE6-A7096907B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7AF35-A537-4188-8463-98919D666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A8D8-7851-4005-A77C-7B8836109314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61E0-B6A5-4D4B-8CF1-A24E9F147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52F00-F69C-42C2-ABF9-C63429CDA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027EE-79D7-4D52-9B5A-EFC28F191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63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8A28BF-2017-4B61-8681-9BFBA8BB8804}"/>
              </a:ext>
            </a:extLst>
          </p:cNvPr>
          <p:cNvSpPr txBox="1"/>
          <p:nvPr/>
        </p:nvSpPr>
        <p:spPr>
          <a:xfrm>
            <a:off x="5503178" y="1534595"/>
            <a:ext cx="118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8DE61-7E90-4F51-A838-C617B4F6F9F0}"/>
              </a:ext>
            </a:extLst>
          </p:cNvPr>
          <p:cNvSpPr txBox="1"/>
          <p:nvPr/>
        </p:nvSpPr>
        <p:spPr>
          <a:xfrm>
            <a:off x="5533938" y="219512"/>
            <a:ext cx="112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B905F-2FE5-43E1-ABFA-DC99828D1E53}"/>
              </a:ext>
            </a:extLst>
          </p:cNvPr>
          <p:cNvSpPr txBox="1"/>
          <p:nvPr/>
        </p:nvSpPr>
        <p:spPr>
          <a:xfrm>
            <a:off x="4250947" y="2849677"/>
            <a:ext cx="112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Stylus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DDE10B-83E3-4632-8E10-595A1524B620}"/>
              </a:ext>
            </a:extLst>
          </p:cNvPr>
          <p:cNvSpPr txBox="1"/>
          <p:nvPr/>
        </p:nvSpPr>
        <p:spPr>
          <a:xfrm>
            <a:off x="4250947" y="4164759"/>
            <a:ext cx="112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Stylus Tip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06B44-003F-4C2E-B241-235ED8B69415}"/>
              </a:ext>
            </a:extLst>
          </p:cNvPr>
          <p:cNvSpPr txBox="1"/>
          <p:nvPr/>
        </p:nvSpPr>
        <p:spPr>
          <a:xfrm>
            <a:off x="6829948" y="2855486"/>
            <a:ext cx="112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Needle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3088B7-3E26-4177-9EEA-5AB1E8E71BBC}"/>
              </a:ext>
            </a:extLst>
          </p:cNvPr>
          <p:cNvSpPr txBox="1"/>
          <p:nvPr/>
        </p:nvSpPr>
        <p:spPr>
          <a:xfrm>
            <a:off x="6778914" y="4170568"/>
            <a:ext cx="122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Needle Tip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EE5BC4-B428-47E6-B1F0-7FBB8BC9251E}"/>
              </a:ext>
            </a:extLst>
          </p:cNvPr>
          <p:cNvSpPr txBox="1"/>
          <p:nvPr/>
        </p:nvSpPr>
        <p:spPr>
          <a:xfrm>
            <a:off x="9961614" y="2847097"/>
            <a:ext cx="112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US Probe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E4C619-8602-47D7-92C0-245105F47499}"/>
              </a:ext>
            </a:extLst>
          </p:cNvPr>
          <p:cNvSpPr txBox="1"/>
          <p:nvPr/>
        </p:nvSpPr>
        <p:spPr>
          <a:xfrm>
            <a:off x="9910580" y="4159599"/>
            <a:ext cx="122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US Image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A956E9-F4B3-42E5-93F4-376838F8E24E}"/>
              </a:ext>
            </a:extLst>
          </p:cNvPr>
          <p:cNvSpPr txBox="1"/>
          <p:nvPr/>
        </p:nvSpPr>
        <p:spPr>
          <a:xfrm>
            <a:off x="1681343" y="2847097"/>
            <a:ext cx="5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936618-5878-4CD0-AC27-52D6DBE74FD6}"/>
              </a:ext>
            </a:extLst>
          </p:cNvPr>
          <p:cNvSpPr txBox="1"/>
          <p:nvPr/>
        </p:nvSpPr>
        <p:spPr>
          <a:xfrm>
            <a:off x="6630235" y="5479841"/>
            <a:ext cx="15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660066"/>
                </a:solidFill>
              </a:rPr>
              <a:t>Needle 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81EF55-488E-49AA-8180-9174C56AC0F7}"/>
              </a:ext>
            </a:extLst>
          </p:cNvPr>
          <p:cNvSpPr txBox="1"/>
          <p:nvPr/>
        </p:nvSpPr>
        <p:spPr>
          <a:xfrm>
            <a:off x="4051235" y="5479841"/>
            <a:ext cx="15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660066"/>
                </a:solidFill>
              </a:rPr>
              <a:t>Stylus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27A0AC-15C4-441C-AC7A-A7F68ECECED6}"/>
              </a:ext>
            </a:extLst>
          </p:cNvPr>
          <p:cNvSpPr txBox="1"/>
          <p:nvPr/>
        </p:nvSpPr>
        <p:spPr>
          <a:xfrm>
            <a:off x="9803907" y="5474681"/>
            <a:ext cx="143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660066"/>
                </a:solidFill>
              </a:rPr>
              <a:t>Probe Model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13996C1-AC58-41BD-9910-5A4DE84B99D4}"/>
              </a:ext>
            </a:extLst>
          </p:cNvPr>
          <p:cNvSpPr txBox="1"/>
          <p:nvPr/>
        </p:nvSpPr>
        <p:spPr>
          <a:xfrm>
            <a:off x="2987967" y="2107437"/>
            <a:ext cx="687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/>
              <a:t>Calculate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CA0F6E-60B6-4E97-B43A-62C3FE4BD912}"/>
              </a:ext>
            </a:extLst>
          </p:cNvPr>
          <p:cNvSpPr txBox="1"/>
          <p:nvPr/>
        </p:nvSpPr>
        <p:spPr>
          <a:xfrm>
            <a:off x="3907978" y="3688048"/>
            <a:ext cx="687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/>
              <a:t>Calibrate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BAD6A4-6E79-47B9-B738-0D3FC626B0F5}"/>
              </a:ext>
            </a:extLst>
          </p:cNvPr>
          <p:cNvSpPr txBox="1"/>
          <p:nvPr/>
        </p:nvSpPr>
        <p:spPr>
          <a:xfrm>
            <a:off x="4756438" y="2259500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/>
              <a:t>Track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C00F99E-59A3-48EB-BB3F-5CA3C279B09C}"/>
              </a:ext>
            </a:extLst>
          </p:cNvPr>
          <p:cNvCxnSpPr>
            <a:cxnSpLocks/>
            <a:stCxn id="43" idx="0"/>
            <a:endCxn id="4" idx="1"/>
          </p:cNvCxnSpPr>
          <p:nvPr/>
        </p:nvCxnSpPr>
        <p:spPr>
          <a:xfrm flipV="1">
            <a:off x="1962374" y="1719261"/>
            <a:ext cx="3540804" cy="1127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FF1F33-5FE2-4F53-818B-BAE35C1E6B77}"/>
              </a:ext>
            </a:extLst>
          </p:cNvPr>
          <p:cNvCxnSpPr>
            <a:stCxn id="14" idx="0"/>
            <a:endCxn id="4" idx="2"/>
          </p:cNvCxnSpPr>
          <p:nvPr/>
        </p:nvCxnSpPr>
        <p:spPr>
          <a:xfrm flipV="1">
            <a:off x="4813009" y="1903927"/>
            <a:ext cx="1282991" cy="945750"/>
          </a:xfrm>
          <a:prstGeom prst="straightConnector1">
            <a:avLst/>
          </a:prstGeom>
          <a:ln>
            <a:solidFill>
              <a:srgbClr val="CC66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8F92AE8-06BD-459C-BCF1-49CDDD043EEA}"/>
              </a:ext>
            </a:extLst>
          </p:cNvPr>
          <p:cNvCxnSpPr>
            <a:cxnSpLocks/>
            <a:stCxn id="16" idx="0"/>
            <a:endCxn id="4" idx="2"/>
          </p:cNvCxnSpPr>
          <p:nvPr/>
        </p:nvCxnSpPr>
        <p:spPr>
          <a:xfrm flipH="1" flipV="1">
            <a:off x="6096000" y="1903927"/>
            <a:ext cx="1296010" cy="95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BB62D0B-4A53-4CC5-8A38-A054FC58C644}"/>
              </a:ext>
            </a:extLst>
          </p:cNvPr>
          <p:cNvCxnSpPr>
            <a:stCxn id="29" idx="0"/>
            <a:endCxn id="4" idx="3"/>
          </p:cNvCxnSpPr>
          <p:nvPr/>
        </p:nvCxnSpPr>
        <p:spPr>
          <a:xfrm flipH="1" flipV="1">
            <a:off x="6688822" y="1719261"/>
            <a:ext cx="3834854" cy="112783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EA9A460-1269-40BB-9739-3F6A98B242CE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4813009" y="3219009"/>
            <a:ext cx="0" cy="945750"/>
          </a:xfrm>
          <a:prstGeom prst="straightConnector1">
            <a:avLst/>
          </a:prstGeom>
          <a:ln>
            <a:solidFill>
              <a:srgbClr val="CC66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FACBDC1-B548-4D76-93F9-2E2353FD667B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7392010" y="3224818"/>
            <a:ext cx="0" cy="94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06275EF-3E63-461F-8709-236E51E99F86}"/>
              </a:ext>
            </a:extLst>
          </p:cNvPr>
          <p:cNvCxnSpPr>
            <a:stCxn id="30" idx="0"/>
            <a:endCxn id="29" idx="2"/>
          </p:cNvCxnSpPr>
          <p:nvPr/>
        </p:nvCxnSpPr>
        <p:spPr>
          <a:xfrm flipV="1">
            <a:off x="10523676" y="3216429"/>
            <a:ext cx="0" cy="94317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E5E36B7-BEFA-4139-9D1F-C8B5D1138388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6096000" y="588844"/>
            <a:ext cx="0" cy="94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0ED6476-070B-498A-805A-63A44076A581}"/>
              </a:ext>
            </a:extLst>
          </p:cNvPr>
          <p:cNvSpPr txBox="1"/>
          <p:nvPr/>
        </p:nvSpPr>
        <p:spPr>
          <a:xfrm>
            <a:off x="6995676" y="2259500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/>
              <a:t>Track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E8E4C71-AC5F-48D0-AFB7-97374FC58B05}"/>
              </a:ext>
            </a:extLst>
          </p:cNvPr>
          <p:cNvSpPr txBox="1"/>
          <p:nvPr/>
        </p:nvSpPr>
        <p:spPr>
          <a:xfrm>
            <a:off x="8514301" y="2107437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/>
              <a:t>Track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C09FB8C-D2AB-400A-B383-40E673952E22}"/>
              </a:ext>
            </a:extLst>
          </p:cNvPr>
          <p:cNvSpPr txBox="1"/>
          <p:nvPr/>
        </p:nvSpPr>
        <p:spPr>
          <a:xfrm>
            <a:off x="10683316" y="3688048"/>
            <a:ext cx="687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/>
              <a:t>Calculate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8B19653-E48E-42A2-A9D0-0C7F274172BB}"/>
              </a:ext>
            </a:extLst>
          </p:cNvPr>
          <p:cNvSpPr txBox="1"/>
          <p:nvPr/>
        </p:nvSpPr>
        <p:spPr>
          <a:xfrm>
            <a:off x="7616195" y="3688048"/>
            <a:ext cx="687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/>
              <a:t>Calibrate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74CB240-D7A6-4222-9B55-6FDD0A51C3D2}"/>
              </a:ext>
            </a:extLst>
          </p:cNvPr>
          <p:cNvCxnSpPr>
            <a:cxnSpLocks/>
            <a:stCxn id="15" idx="2"/>
            <a:endCxn id="82" idx="0"/>
          </p:cNvCxnSpPr>
          <p:nvPr/>
        </p:nvCxnSpPr>
        <p:spPr>
          <a:xfrm>
            <a:off x="4813009" y="4534091"/>
            <a:ext cx="0" cy="94575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4C5F34D-C9CA-4563-B083-0BB8BF754022}"/>
              </a:ext>
            </a:extLst>
          </p:cNvPr>
          <p:cNvCxnSpPr>
            <a:stCxn id="17" idx="2"/>
            <a:endCxn id="81" idx="0"/>
          </p:cNvCxnSpPr>
          <p:nvPr/>
        </p:nvCxnSpPr>
        <p:spPr>
          <a:xfrm flipH="1">
            <a:off x="7392009" y="4539900"/>
            <a:ext cx="1" cy="939941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7A66DD2-9FF1-43DE-99E6-0B8A2BE9B8A5}"/>
              </a:ext>
            </a:extLst>
          </p:cNvPr>
          <p:cNvCxnSpPr>
            <a:stCxn id="30" idx="2"/>
            <a:endCxn id="88" idx="0"/>
          </p:cNvCxnSpPr>
          <p:nvPr/>
        </p:nvCxnSpPr>
        <p:spPr>
          <a:xfrm flipH="1">
            <a:off x="10523675" y="4528931"/>
            <a:ext cx="1" cy="94575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DEF68DF-F09A-463B-ABAD-9B0AD843F5C4}"/>
              </a:ext>
            </a:extLst>
          </p:cNvPr>
          <p:cNvSpPr txBox="1"/>
          <p:nvPr/>
        </p:nvSpPr>
        <p:spPr>
          <a:xfrm>
            <a:off x="2758799" y="1903926"/>
            <a:ext cx="113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rgbClr val="A50021"/>
                </a:solidFill>
              </a:rPr>
              <a:t>CTToReference</a:t>
            </a:r>
            <a:endParaRPr lang="en-CA" sz="800" dirty="0">
              <a:solidFill>
                <a:srgbClr val="A5002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F5C5592-5CE4-4823-BB0A-887AF98E4F0B}"/>
              </a:ext>
            </a:extLst>
          </p:cNvPr>
          <p:cNvSpPr txBox="1"/>
          <p:nvPr/>
        </p:nvSpPr>
        <p:spPr>
          <a:xfrm>
            <a:off x="4304252" y="2085650"/>
            <a:ext cx="137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rgbClr val="CC6600"/>
                </a:solidFill>
              </a:rPr>
              <a:t>StylusToReference</a:t>
            </a:r>
            <a:endParaRPr lang="en-CA" sz="800" dirty="0">
              <a:solidFill>
                <a:srgbClr val="CC66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0CC8DEB-8FC8-4ED1-B29C-859BFD4FEF14}"/>
              </a:ext>
            </a:extLst>
          </p:cNvPr>
          <p:cNvSpPr txBox="1"/>
          <p:nvPr/>
        </p:nvSpPr>
        <p:spPr>
          <a:xfrm>
            <a:off x="6517286" y="2085650"/>
            <a:ext cx="143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</a:rPr>
              <a:t>NeedleToReference</a:t>
            </a:r>
            <a:endParaRPr lang="en-CA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E3AC9DF-02D4-4633-B41B-77E1DCB8B7EC}"/>
              </a:ext>
            </a:extLst>
          </p:cNvPr>
          <p:cNvSpPr txBox="1"/>
          <p:nvPr/>
        </p:nvSpPr>
        <p:spPr>
          <a:xfrm>
            <a:off x="8035911" y="1903926"/>
            <a:ext cx="143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chemeClr val="accent1">
                    <a:lumMod val="75000"/>
                  </a:schemeClr>
                </a:solidFill>
              </a:rPr>
              <a:t>ProbeToReference</a:t>
            </a:r>
            <a:endParaRPr lang="en-CA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6086F10-820E-4357-9641-959D1CC2F36C}"/>
              </a:ext>
            </a:extLst>
          </p:cNvPr>
          <p:cNvSpPr txBox="1"/>
          <p:nvPr/>
        </p:nvSpPr>
        <p:spPr>
          <a:xfrm>
            <a:off x="3565716" y="3491900"/>
            <a:ext cx="137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rgbClr val="CC6600"/>
                </a:solidFill>
              </a:rPr>
              <a:t>StylusTipToStylus</a:t>
            </a:r>
            <a:endParaRPr lang="en-CA" sz="800" dirty="0">
              <a:solidFill>
                <a:srgbClr val="CC66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80B1BAD-0C61-44B1-93AB-D1B88DA18A53}"/>
              </a:ext>
            </a:extLst>
          </p:cNvPr>
          <p:cNvSpPr txBox="1"/>
          <p:nvPr/>
        </p:nvSpPr>
        <p:spPr>
          <a:xfrm>
            <a:off x="7320106" y="3490115"/>
            <a:ext cx="1435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chemeClr val="accent6">
                    <a:lumMod val="75000"/>
                  </a:schemeClr>
                </a:solidFill>
              </a:rPr>
              <a:t>NeedleTipToNeedle</a:t>
            </a:r>
            <a:endParaRPr lang="en-CA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8285C1E-1F10-4F1A-B792-A2E6AF937ED2}"/>
              </a:ext>
            </a:extLst>
          </p:cNvPr>
          <p:cNvSpPr txBox="1"/>
          <p:nvPr/>
        </p:nvSpPr>
        <p:spPr>
          <a:xfrm>
            <a:off x="10459133" y="3462718"/>
            <a:ext cx="1124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chemeClr val="accent1">
                    <a:lumMod val="75000"/>
                  </a:schemeClr>
                </a:solidFill>
              </a:rPr>
              <a:t>ImageToProbe</a:t>
            </a:r>
            <a:endParaRPr lang="en-CA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D141AD-48B8-4A9E-BB33-40782E60C01A}"/>
              </a:ext>
            </a:extLst>
          </p:cNvPr>
          <p:cNvSpPr txBox="1"/>
          <p:nvPr/>
        </p:nvSpPr>
        <p:spPr>
          <a:xfrm>
            <a:off x="4943257" y="854142"/>
            <a:ext cx="118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/>
              <a:t>ReferenceToRas</a:t>
            </a:r>
            <a:endParaRPr lang="en-CA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6A8482-C97D-49E4-953C-2E01E981726A}"/>
              </a:ext>
            </a:extLst>
          </p:cNvPr>
          <p:cNvSpPr txBox="1"/>
          <p:nvPr/>
        </p:nvSpPr>
        <p:spPr>
          <a:xfrm>
            <a:off x="5230832" y="1015483"/>
            <a:ext cx="687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495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4B514F-E28C-4162-A0CD-F91A9BC5FA8E}"/>
              </a:ext>
            </a:extLst>
          </p:cNvPr>
          <p:cNvSpPr txBox="1"/>
          <p:nvPr/>
        </p:nvSpPr>
        <p:spPr>
          <a:xfrm>
            <a:off x="4936178" y="2768234"/>
            <a:ext cx="118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ysClr val="windowText" lastClr="00000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7A25B-CB46-49A1-AC04-D945398D60B5}"/>
              </a:ext>
            </a:extLst>
          </p:cNvPr>
          <p:cNvSpPr txBox="1"/>
          <p:nvPr/>
        </p:nvSpPr>
        <p:spPr>
          <a:xfrm>
            <a:off x="2783854" y="2768676"/>
            <a:ext cx="112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ysClr val="windowText" lastClr="000000"/>
                </a:solidFill>
              </a:rPr>
              <a:t>MRI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5DAE4-463C-4CBF-9645-CD4F5514DD49}"/>
              </a:ext>
            </a:extLst>
          </p:cNvPr>
          <p:cNvSpPr txBox="1"/>
          <p:nvPr/>
        </p:nvSpPr>
        <p:spPr>
          <a:xfrm>
            <a:off x="305011" y="2768676"/>
            <a:ext cx="14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ysClr val="windowText" lastClr="000000"/>
                </a:solidFill>
              </a:rPr>
              <a:t>MRI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12C88-BE0A-471A-AB61-E63B89109317}"/>
              </a:ext>
            </a:extLst>
          </p:cNvPr>
          <p:cNvSpPr txBox="1"/>
          <p:nvPr/>
        </p:nvSpPr>
        <p:spPr>
          <a:xfrm>
            <a:off x="7150022" y="2768234"/>
            <a:ext cx="112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ysClr val="windowText" lastClr="000000"/>
                </a:solidFill>
              </a:rPr>
              <a:t>US Probe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C66F2-3F98-4CAD-81FF-4FEF3644EEA6}"/>
              </a:ext>
            </a:extLst>
          </p:cNvPr>
          <p:cNvSpPr txBox="1"/>
          <p:nvPr/>
        </p:nvSpPr>
        <p:spPr>
          <a:xfrm>
            <a:off x="9302346" y="2768234"/>
            <a:ext cx="122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ysClr val="windowText" lastClr="000000"/>
                </a:solidFill>
              </a:rPr>
              <a:t>US 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356F8B-CAA1-4849-8738-F5AF571A2A2B}"/>
              </a:ext>
            </a:extLst>
          </p:cNvPr>
          <p:cNvSpPr txBox="1"/>
          <p:nvPr/>
        </p:nvSpPr>
        <p:spPr>
          <a:xfrm>
            <a:off x="4086902" y="3311858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>
                <a:solidFill>
                  <a:sysClr val="windowText" lastClr="000000"/>
                </a:solidFill>
              </a:rPr>
              <a:t>Track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D75FD-1C10-49BB-985E-380F8E44623D}"/>
              </a:ext>
            </a:extLst>
          </p:cNvPr>
          <p:cNvSpPr txBox="1"/>
          <p:nvPr/>
        </p:nvSpPr>
        <p:spPr>
          <a:xfrm>
            <a:off x="6295856" y="3388095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>
                <a:solidFill>
                  <a:sysClr val="windowText" lastClr="000000"/>
                </a:solidFill>
              </a:rPr>
              <a:t>Track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085F1A-9BCC-4518-969A-FC77BF2E7CB8}"/>
              </a:ext>
            </a:extLst>
          </p:cNvPr>
          <p:cNvSpPr txBox="1"/>
          <p:nvPr/>
        </p:nvSpPr>
        <p:spPr>
          <a:xfrm>
            <a:off x="8498329" y="3363338"/>
            <a:ext cx="687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>
                <a:solidFill>
                  <a:sysClr val="windowText" lastClr="000000"/>
                </a:solidFill>
              </a:rPr>
              <a:t>Calibrate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F3D362-26AA-4089-960A-E68636DBBF2F}"/>
              </a:ext>
            </a:extLst>
          </p:cNvPr>
          <p:cNvSpPr txBox="1"/>
          <p:nvPr/>
        </p:nvSpPr>
        <p:spPr>
          <a:xfrm>
            <a:off x="3634716" y="3138008"/>
            <a:ext cx="137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ysClr val="windowText" lastClr="000000"/>
                </a:solidFill>
              </a:rPr>
              <a:t>MRIToTable</a:t>
            </a:r>
            <a:endParaRPr lang="en-CA" sz="80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ECD055-C863-4A1A-B209-4AA09998FFAD}"/>
              </a:ext>
            </a:extLst>
          </p:cNvPr>
          <p:cNvSpPr txBox="1"/>
          <p:nvPr/>
        </p:nvSpPr>
        <p:spPr>
          <a:xfrm>
            <a:off x="5817466" y="3184584"/>
            <a:ext cx="143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ysClr val="windowText" lastClr="000000"/>
                </a:solidFill>
              </a:rPr>
              <a:t>ProbeToTable</a:t>
            </a:r>
            <a:endParaRPr lang="en-CA" sz="800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9158BB-4297-431F-B0BA-3D340A5A3DB4}"/>
              </a:ext>
            </a:extLst>
          </p:cNvPr>
          <p:cNvSpPr txBox="1"/>
          <p:nvPr/>
        </p:nvSpPr>
        <p:spPr>
          <a:xfrm>
            <a:off x="1569932" y="3137566"/>
            <a:ext cx="137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ysClr val="windowText" lastClr="000000"/>
                </a:solidFill>
              </a:rPr>
              <a:t>ImageToMRI</a:t>
            </a:r>
            <a:endParaRPr lang="en-CA" sz="800" dirty="0">
              <a:solidFill>
                <a:sysClr val="windowText" lastClr="0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D4C9BB-FFD9-4AF1-B522-BFEF28354826}"/>
              </a:ext>
            </a:extLst>
          </p:cNvPr>
          <p:cNvSpPr txBox="1"/>
          <p:nvPr/>
        </p:nvSpPr>
        <p:spPr>
          <a:xfrm>
            <a:off x="8274146" y="3138008"/>
            <a:ext cx="1124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err="1">
                <a:solidFill>
                  <a:sysClr val="windowText" lastClr="000000"/>
                </a:solidFill>
              </a:rPr>
              <a:t>USToProbe</a:t>
            </a:r>
            <a:endParaRPr lang="en-CA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D7AE82-5205-4439-8A90-93880ECD98A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749424" y="2953342"/>
            <a:ext cx="1034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8689DF-B6ED-47B4-A9D2-3BE6D6F151F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907978" y="2952900"/>
            <a:ext cx="1028200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F2832B-917A-4E82-A260-E467E01FE72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121822" y="2952900"/>
            <a:ext cx="102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3FD518-FCD0-4C2C-834C-2CCCCAEAB16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274146" y="2952900"/>
            <a:ext cx="102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B9C63E-F1A3-4DCD-8416-9FBA23345C3C}"/>
              </a:ext>
            </a:extLst>
          </p:cNvPr>
          <p:cNvSpPr txBox="1"/>
          <p:nvPr/>
        </p:nvSpPr>
        <p:spPr>
          <a:xfrm>
            <a:off x="1858901" y="3352567"/>
            <a:ext cx="787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1" dirty="0">
                <a:solidFill>
                  <a:sysClr val="windowText" lastClr="000000"/>
                </a:solidFill>
              </a:rPr>
              <a:t>Calibrated</a:t>
            </a:r>
          </a:p>
        </p:txBody>
      </p:sp>
    </p:spTree>
    <p:extLst>
      <p:ext uri="{BB962C8B-B14F-4D97-AF65-F5344CB8AC3E}">
        <p14:creationId xmlns:p14="http://schemas.microsoft.com/office/powerpoint/2010/main" val="91595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CF9BEC-F37B-46FA-960D-AD06A768DAAE}"/>
              </a:ext>
            </a:extLst>
          </p:cNvPr>
          <p:cNvSpPr txBox="1"/>
          <p:nvPr/>
        </p:nvSpPr>
        <p:spPr>
          <a:xfrm>
            <a:off x="2417428" y="1040235"/>
            <a:ext cx="15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Pre-operative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B02E8-829F-4A2C-9EDD-3667D6E325DA}"/>
              </a:ext>
            </a:extLst>
          </p:cNvPr>
          <p:cNvSpPr txBox="1"/>
          <p:nvPr/>
        </p:nvSpPr>
        <p:spPr>
          <a:xfrm>
            <a:off x="8205831" y="1040235"/>
            <a:ext cx="15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Peri-operative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BDA15D-9C47-427C-9D62-F9A10D280120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86DC4A-6D3E-4838-AD58-AA368D0E81AD}"/>
              </a:ext>
            </a:extLst>
          </p:cNvPr>
          <p:cNvSpPr txBox="1"/>
          <p:nvPr/>
        </p:nvSpPr>
        <p:spPr>
          <a:xfrm>
            <a:off x="426539" y="3337199"/>
            <a:ext cx="128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Optical Tracker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728EE-ACD2-458B-911D-7B5BE6E7E8B0}"/>
              </a:ext>
            </a:extLst>
          </p:cNvPr>
          <p:cNvSpPr txBox="1"/>
          <p:nvPr/>
        </p:nvSpPr>
        <p:spPr>
          <a:xfrm>
            <a:off x="10481746" y="3337199"/>
            <a:ext cx="128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Optical Tracker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2DB064-8332-4D84-8F88-844BF43DD55A}"/>
              </a:ext>
            </a:extLst>
          </p:cNvPr>
          <p:cNvSpPr txBox="1"/>
          <p:nvPr/>
        </p:nvSpPr>
        <p:spPr>
          <a:xfrm>
            <a:off x="1461080" y="1821469"/>
            <a:ext cx="128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3D US Probe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4F1C2-A083-4755-B7CB-310E88400B36}"/>
              </a:ext>
            </a:extLst>
          </p:cNvPr>
          <p:cNvSpPr txBox="1"/>
          <p:nvPr/>
        </p:nvSpPr>
        <p:spPr>
          <a:xfrm>
            <a:off x="9447205" y="1821469"/>
            <a:ext cx="128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3D US Probe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70E54-292C-415B-A534-104FEB2343EB}"/>
              </a:ext>
            </a:extLst>
          </p:cNvPr>
          <p:cNvSpPr txBox="1"/>
          <p:nvPr/>
        </p:nvSpPr>
        <p:spPr>
          <a:xfrm>
            <a:off x="3903036" y="1821469"/>
            <a:ext cx="2145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Pre-operative 3D US Scan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AA4D58-E5EA-4D7D-8D9D-0BCEC0793122}"/>
              </a:ext>
            </a:extLst>
          </p:cNvPr>
          <p:cNvSpPr txBox="1"/>
          <p:nvPr/>
        </p:nvSpPr>
        <p:spPr>
          <a:xfrm>
            <a:off x="6561112" y="1822847"/>
            <a:ext cx="172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Real-time 3D US Scan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A8CF98-0C1E-4640-9ED2-74389D0F6EF7}"/>
              </a:ext>
            </a:extLst>
          </p:cNvPr>
          <p:cNvSpPr txBox="1"/>
          <p:nvPr/>
        </p:nvSpPr>
        <p:spPr>
          <a:xfrm>
            <a:off x="3986169" y="4852928"/>
            <a:ext cx="2145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Tomographic Scan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C4579-2EAA-45EF-A188-A522BC34F36A}"/>
              </a:ext>
            </a:extLst>
          </p:cNvPr>
          <p:cNvSpPr txBox="1"/>
          <p:nvPr/>
        </p:nvSpPr>
        <p:spPr>
          <a:xfrm>
            <a:off x="1455927" y="4852929"/>
            <a:ext cx="2145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Tomographic Modality</a:t>
            </a:r>
          </a:p>
        </p:txBody>
      </p:sp>
    </p:spTree>
    <p:extLst>
      <p:ext uri="{BB962C8B-B14F-4D97-AF65-F5344CB8AC3E}">
        <p14:creationId xmlns:p14="http://schemas.microsoft.com/office/powerpoint/2010/main" val="192724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75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Abigael Schonewille</dc:creator>
  <cp:lastModifiedBy>Abigael Schonewille</cp:lastModifiedBy>
  <cp:revision>8</cp:revision>
  <dcterms:created xsi:type="dcterms:W3CDTF">2020-04-08T19:19:11Z</dcterms:created>
  <dcterms:modified xsi:type="dcterms:W3CDTF">2020-07-13T14:46:33Z</dcterms:modified>
</cp:coreProperties>
</file>