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74" r:id="rId3"/>
    <p:sldId id="279" r:id="rId4"/>
    <p:sldId id="275" r:id="rId5"/>
    <p:sldId id="276" r:id="rId6"/>
    <p:sldId id="277" r:id="rId7"/>
    <p:sldId id="27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97E"/>
    <a:srgbClr val="555557"/>
    <a:srgbClr val="6D6D6F"/>
    <a:srgbClr val="7E7F84"/>
    <a:srgbClr val="646567"/>
    <a:srgbClr val="434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A6AC2-1086-2999-3DFE-6A5A210099E4}" v="2" dt="2021-06-16T08:05:06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027" autoAdjust="0"/>
  </p:normalViewPr>
  <p:slideViewPr>
    <p:cSldViewPr snapToGrid="0">
      <p:cViewPr varScale="1">
        <p:scale>
          <a:sx n="67" d="100"/>
          <a:sy n="67" d="100"/>
        </p:scale>
        <p:origin x="796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аркос Анна Аркадьевна" userId="S::karkos_aa@itstep.academy::39e3618f-d9ef-4040-8657-dadd865b7093" providerId="AD" clId="Web-{DE9A6AC2-1086-2999-3DFE-6A5A210099E4}"/>
    <pc:docChg chg="delSld modSld">
      <pc:chgData name="Каркос Анна Аркадьевна" userId="S::karkos_aa@itstep.academy::39e3618f-d9ef-4040-8657-dadd865b7093" providerId="AD" clId="Web-{DE9A6AC2-1086-2999-3DFE-6A5A210099E4}" dt="2021-06-16T08:05:06.330" v="1"/>
      <pc:docMkLst>
        <pc:docMk/>
      </pc:docMkLst>
      <pc:sldChg chg="delSp">
        <pc:chgData name="Каркос Анна Аркадьевна" userId="S::karkos_aa@itstep.academy::39e3618f-d9ef-4040-8657-dadd865b7093" providerId="AD" clId="Web-{DE9A6AC2-1086-2999-3DFE-6A5A210099E4}" dt="2021-06-16T07:45:47.428" v="0"/>
        <pc:sldMkLst>
          <pc:docMk/>
          <pc:sldMk cId="3384704182" sldId="256"/>
        </pc:sldMkLst>
        <pc:spChg chg="del">
          <ac:chgData name="Каркос Анна Аркадьевна" userId="S::karkos_aa@itstep.academy::39e3618f-d9ef-4040-8657-dadd865b7093" providerId="AD" clId="Web-{DE9A6AC2-1086-2999-3DFE-6A5A210099E4}" dt="2021-06-16T07:45:47.428" v="0"/>
          <ac:spMkLst>
            <pc:docMk/>
            <pc:sldMk cId="3384704182" sldId="256"/>
            <ac:spMk id="8" creationId="{00000000-0000-0000-0000-000000000000}"/>
          </ac:spMkLst>
        </pc:spChg>
      </pc:sldChg>
      <pc:sldChg chg="del">
        <pc:chgData name="Каркос Анна Аркадьевна" userId="S::karkos_aa@itstep.academy::39e3618f-d9ef-4040-8657-dadd865b7093" providerId="AD" clId="Web-{DE9A6AC2-1086-2999-3DFE-6A5A210099E4}" dt="2021-06-16T08:05:06.330" v="1"/>
        <pc:sldMkLst>
          <pc:docMk/>
          <pc:sldMk cId="2049175033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5F20-CC55-4441-A32F-95BCD91EDEBC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A1FE2-0A76-49DB-B6DB-74078B81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1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12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30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2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280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779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9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8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34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00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33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20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7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25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21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5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5D797-1345-43CE-AE9B-7F7F1942FC34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A92138-4CCF-4781-90D6-FCF9A9090B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4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871650" y="303196"/>
            <a:ext cx="69818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Базове</a:t>
            </a:r>
            <a:r>
              <a:rPr lang="ru-RU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апаратне</a:t>
            </a:r>
            <a:r>
              <a:rPr lang="ru-RU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забеспечення</a:t>
            </a:r>
            <a:r>
              <a:rPr lang="ru-RU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</a:t>
            </a:r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60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Мультимедіа</a:t>
            </a:r>
            <a:endParaRPr lang="ru-RU" sz="6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6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6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60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деоадаптери</a:t>
            </a:r>
            <a:endParaRPr lang="en-GB" sz="6000" b="1" dirty="0">
              <a:ln w="12700">
                <a:solidFill>
                  <a:schemeClr val="accent5"/>
                </a:solidFill>
                <a:prstDash val="solid"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Работа в IT STEP Ltd. - ID: 123853 - БУЛСТАТ: 203541696 | Актуальные  вакансии компании — Zaplata.bg">
            <a:extLst>
              <a:ext uri="{FF2B5EF4-FFF2-40B4-BE49-F238E27FC236}">
                <a16:creationId xmlns:a16="http://schemas.microsoft.com/office/drawing/2014/main" id="{6C2CDB79-A57B-44EF-BC37-A4B358F3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722093"/>
            <a:ext cx="1695450" cy="205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70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1673" y="108043"/>
            <a:ext cx="1189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</a:t>
            </a:r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відеокарти</a:t>
            </a:r>
            <a:endParaRPr lang="en-GB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629723" y="2056881"/>
            <a:ext cx="46107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працює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певного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забезпечення,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надсилає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 те,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порядку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розташувати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пікселі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екрані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вийшло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того, як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сформувалася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надсилає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готову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монітор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кабель.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5" descr="GeForce 8800 GTX | Введ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63" y="1910361"/>
            <a:ext cx="4610751" cy="315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89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532089" y="108042"/>
            <a:ext cx="1189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обрати </a:t>
            </a:r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відеокарту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1026" name="Picture 2" descr="Картинки по запросу amd vs nvi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946" y="1315426"/>
            <a:ext cx="82105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546766" y="5955322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Виробник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9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1673" y="108043"/>
            <a:ext cx="1189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обрати </a:t>
            </a:r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відеокарту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387752" y="5955322"/>
            <a:ext cx="1568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єм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пам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яті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77" y="2003717"/>
            <a:ext cx="1400175" cy="28860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028950" y="1997839"/>
            <a:ext cx="87948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відеопам'яті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краще.Багато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незнання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оцінюють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обсягом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розпаяної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Однак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докорінно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неправильна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позиція.Виробники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успішно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хитрощом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розпаюючи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2-4 ГБ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повільної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початкового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рівня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достатньо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1 ГБ.2 ГБ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достатньо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навіть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режиму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HD,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 4 ГБ – стандарт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ігрових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початкового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середнього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рівнів.Для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дорогих моделей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великих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HD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вище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речі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будуть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ГБ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навіть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ГБ.Якщо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щасливим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володарем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екрану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роздільною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здатністю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4К,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комфортної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такому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режимі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знадобиться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максимально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швидкісна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щонайменше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 8 ГБ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77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87752" y="5955322"/>
            <a:ext cx="134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пам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яті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1673" y="108043"/>
            <a:ext cx="1189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обрати </a:t>
            </a:r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відеокарту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831051" y="2246852"/>
            <a:ext cx="73033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 тип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відеопам'яті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рівних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звертайте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GDDR5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краще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Вона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набагато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вищих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частотах,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GDDR3,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ступінь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впливу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залежить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мікроархітектури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ширини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обміну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Цікавий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нюанс: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своїх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топових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карт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багатошарову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HBM.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компактні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мікросхеми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здатність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планує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HBM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продуктах.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A3B6181-D4BF-4FBC-A68B-F017D7172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24" y="2109787"/>
            <a:ext cx="132397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6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387752" y="5955322"/>
            <a:ext cx="1955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Розрядність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шини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1673" y="108043"/>
            <a:ext cx="1189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обрати </a:t>
            </a:r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відеокарту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281994" y="2246851"/>
            <a:ext cx="685060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Розрядність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вимірюється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бітах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представлена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лінійкою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32-біта, 64-біта, 128-біт, 192-біта, 256-біт, 320-біт, 384-біта, 448-біт, 512-біт... 2048-біт. Чим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вище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наведене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потужнішим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виглядати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ваш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комп'ютер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варіантом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придбання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шириною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256-біт.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продуктивність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залежатиме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розрядності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типу.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Подібне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співвідношення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відіграє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важливішу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роль,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обсяг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відеопам'яті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2955E0-18F0-4DD2-BA50-260346C8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06" y="1729762"/>
            <a:ext cx="14478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70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658582" y="5955321"/>
            <a:ext cx="829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ru-RU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єм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1673" y="108043"/>
            <a:ext cx="1189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обрати </a:t>
            </a:r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відеокарту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2050" name="Picture 2" descr="Как выбрать видеокарту #8 - фото в блоге (гиде покупателя) hotline.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8" y="1631596"/>
            <a:ext cx="619125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684056" y="2072829"/>
            <a:ext cx="47998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оснащується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портами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HDMI, DisplayPort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DVI.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нюанс: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починаючи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покоління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 GeForce 10xx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 Radeon RX4xx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оснащуються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відеовиходами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Тому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власникам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моніторів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входами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D-Sub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DVI-I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варто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задуматися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 апгрейд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 покупку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перетворювача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сигналу.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8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92910" y="5955322"/>
            <a:ext cx="1168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Виробник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464725" y="71152"/>
            <a:ext cx="1189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 обрати </a:t>
            </a:r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відеокарту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7" name="Picture 5" descr="K:\mab\Качественные картинки\5_видеокарта\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8312" y="3629420"/>
            <a:ext cx="2500494" cy="16232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6" descr="K:\mab\Качественные картинки\5_видеокарта\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2114" y="3163390"/>
            <a:ext cx="2008497" cy="1129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7" descr="K:\mab\Качественные картинки\5_видеокарта\2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48980" y="4613609"/>
            <a:ext cx="2951550" cy="7378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Picture 2" descr="K:\mab\Качественные картинки\5_видеокарта\2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34994" y="1439807"/>
            <a:ext cx="1787131" cy="1428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1" name="Picture 3" descr="K:\mab\Качественные картинки\5_видеокарта\2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66053" y="1930417"/>
            <a:ext cx="1318869" cy="11906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Picture 4" descr="K:\mab\Качественные картинки\5_видеокарта\23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95797" y="2163770"/>
            <a:ext cx="2619421" cy="7281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43423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:\3_COMPUTER CENTER - ERUDIT\Качественные картинки\5_видеокарта\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109" y="2578602"/>
            <a:ext cx="3277598" cy="2576391"/>
          </a:xfrm>
          <a:prstGeom prst="rect">
            <a:avLst/>
          </a:prstGeom>
          <a:noFill/>
        </p:spPr>
      </p:pic>
      <p:pic>
        <p:nvPicPr>
          <p:cNvPr id="7" name="Picture 2" descr="K:\3_COMPUTER CENTER - ERUDIT\Качественные картинки\5_видеокарта\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1278" y="3153778"/>
            <a:ext cx="3932625" cy="3019831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221673" y="108043"/>
            <a:ext cx="1189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 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CrossFire</a:t>
            </a:r>
            <a:endParaRPr lang="ru-RU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51599" y="1298842"/>
            <a:ext cx="48460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CrossFire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відразу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компаній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«АТ1» та «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NVIDIA»,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відповідно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Перш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ніж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купити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два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відеоадаптерів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метою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потужної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переконатися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обладнання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купується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представлені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режими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620181" y="1353912"/>
            <a:ext cx="48257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компанії </a:t>
            </a:r>
            <a:r>
              <a:rPr lang="uk-U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NVIDIA»,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дозволяє об'єднати зусилля відразу кількох пристроїв цієї фірми з метою підвищення продуктивності роботи системи.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Link Interface (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саме так розшифровується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SLI)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досить вимоглива до технічного забезпечення: материнська плата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uk-U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чіпсетом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 (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необхідна наявність двох і більше портів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PCI-Express),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потужний та надійний блок живлення, відеокарти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GeForce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шиною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PCI-Express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-U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чіпсетами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одного сімейства , з'єднувач (міст).</a:t>
            </a:r>
            <a:endParaRPr lang="ru-RU" sz="12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51599" y="5250243"/>
            <a:ext cx="4222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CrossFire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діяльності компанії </a:t>
            </a:r>
            <a:r>
              <a:rPr lang="uk-UA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ATI/AMD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створення системи необхідні: материнська плата з </a:t>
            </a:r>
            <a:r>
              <a:rPr lang="uk-U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чіпсетом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або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 (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обов'язкова підтримка режиму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CrossFire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кількома роз'ємами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 Express </a:t>
            </a: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х16, потужний та надійний блок живлення, безпосередньо відеокарти, що підтримують технологію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CrossFire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200" dirty="0"/>
          </a:p>
        </p:txBody>
      </p:sp>
      <p:pic>
        <p:nvPicPr>
          <p:cNvPr id="10" name="Picture 4" descr="Работа в IT STEP Ltd. - ID: 123853 - БУЛСТАТ: 203541696 | Актуальные  вакансии компании — Zaplata.bg">
            <a:extLst>
              <a:ext uri="{FF2B5EF4-FFF2-40B4-BE49-F238E27FC236}">
                <a16:creationId xmlns:a16="http://schemas.microsoft.com/office/drawing/2014/main" id="{72E01012-CC52-4869-8136-3D139C167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575" y="5685790"/>
            <a:ext cx="964906" cy="117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46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46412" y="0"/>
            <a:ext cx="75203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Відеокарта</a:t>
            </a:r>
            <a:endParaRPr lang="en-GB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Принцип работы и устройство видеокар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12" y="1581663"/>
            <a:ext cx="5208669" cy="383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67299" y="3928045"/>
            <a:ext cx="42386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знаходиться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пам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яті ПК, в відеосигнал для монітору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60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H:\1_COMPUTER CENTER - ERUDIT\1_ТО ПК ПОЛНЫЙ КУРС\Урок 7 видеокарта\7_видеоадаптеры\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09" y="2186914"/>
            <a:ext cx="5652960" cy="2484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80109" y="108043"/>
            <a:ext cx="1180407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Трохи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історії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 адаптер</a:t>
            </a:r>
            <a:endParaRPr lang="en-GB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82145" y="1905326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1981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PC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перший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відеоадаптер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MDA (Monochrome Display Adapter).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працював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текстовому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режимі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роздільною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здатністю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720×350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пікселів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Колірної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Зазвичай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чорно-білими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бурштиновими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смарагдовими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Першою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кольоровою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відеоплатою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стала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CGA (Color Graphics Adapter),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випущена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компанією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стала основою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Вона могла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працювати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текстовому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режимі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роздільною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здатністю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40×25 і 80×25,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роздільною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здатністю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320×200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640×200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пікселів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474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611378" y="114300"/>
            <a:ext cx="1189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Складові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відеокарти</a:t>
            </a:r>
            <a:endParaRPr lang="en-GB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grafcard.ru/wp-content/uploads/2017/05/Elementy-na-videokarta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2" y="1577566"/>
            <a:ext cx="8697480" cy="489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43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556803" y="0"/>
            <a:ext cx="1189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Складові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відеокарти</a:t>
            </a:r>
            <a:endParaRPr lang="en-GB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Устройство видеокарты общий ви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1" y="1520537"/>
            <a:ext cx="62198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863768" y="5466502"/>
            <a:ext cx="2197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Графічний процесор</a:t>
            </a:r>
            <a:endParaRPr lang="uk-UA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323780" y="2371636"/>
            <a:ext cx="44560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Графічний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займається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розрахунками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виведеного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розвантажує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тривимірної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3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1673" y="108043"/>
            <a:ext cx="1189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Складові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відеокарти</a:t>
            </a:r>
            <a:endParaRPr lang="en-GB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Микросхемы памяти видеокар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93" y="1540308"/>
            <a:ext cx="62103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663008" y="5525095"/>
            <a:ext cx="2220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Микросхеми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яті</a:t>
            </a:r>
            <a:endParaRPr lang="uk-UA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460773" y="2704052"/>
            <a:ext cx="3978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ru-RU" altLang="uk-UA" dirty="0" err="1">
                <a:latin typeface="Times New Roman" panose="02020603050405020304" pitchFamily="18" charset="0"/>
              </a:rPr>
              <a:t>Відеопам'ять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використовується</a:t>
            </a:r>
            <a:r>
              <a:rPr lang="ru-RU" altLang="uk-UA" dirty="0">
                <a:latin typeface="Times New Roman" panose="02020603050405020304" pitchFamily="18" charset="0"/>
              </a:rPr>
              <a:t> для </a:t>
            </a:r>
            <a:r>
              <a:rPr lang="ru-RU" altLang="uk-UA" dirty="0" err="1">
                <a:latin typeface="Times New Roman" panose="02020603050405020304" pitchFamily="18" charset="0"/>
              </a:rPr>
              <a:t>зберігання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зображення</a:t>
            </a:r>
            <a:r>
              <a:rPr lang="ru-RU" altLang="uk-UA" dirty="0">
                <a:latin typeface="Times New Roman" panose="02020603050405020304" pitchFamily="18" charset="0"/>
              </a:rPr>
              <a:t>. </a:t>
            </a:r>
            <a:r>
              <a:rPr lang="ru-RU" altLang="uk-UA" dirty="0" err="1">
                <a:latin typeface="Times New Roman" panose="02020603050405020304" pitchFamily="18" charset="0"/>
              </a:rPr>
              <a:t>Від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її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обсягу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залежить</a:t>
            </a:r>
            <a:r>
              <a:rPr lang="ru-RU" altLang="uk-UA" dirty="0">
                <a:latin typeface="Times New Roman" panose="02020603050405020304" pitchFamily="18" charset="0"/>
              </a:rPr>
              <a:t> максимально </a:t>
            </a:r>
            <a:r>
              <a:rPr lang="ru-RU" altLang="uk-UA" dirty="0" err="1">
                <a:latin typeface="Times New Roman" panose="02020603050405020304" pitchFamily="18" charset="0"/>
              </a:rPr>
              <a:t>можлива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повна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роздільна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здатність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відеокарти</a:t>
            </a:r>
            <a:r>
              <a:rPr lang="ru-RU" altLang="uk-UA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256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17" y="1484602"/>
            <a:ext cx="5169074" cy="389096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76499" y="5530334"/>
            <a:ext cx="3482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Цифро-аналоговий перетворювач</a:t>
            </a:r>
            <a:endParaRPr lang="uk-UA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21673" y="108043"/>
            <a:ext cx="1189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Складові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відеокарти</a:t>
            </a:r>
            <a:endParaRPr lang="en-GB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29278" y="2414420"/>
            <a:ext cx="52912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None/>
            </a:pPr>
            <a:r>
              <a:rPr lang="ru-RU" altLang="uk-UA" dirty="0">
                <a:latin typeface="Times New Roman" panose="02020603050405020304" pitchFamily="18" charset="0"/>
              </a:rPr>
              <a:t>ЦАП служить для </a:t>
            </a:r>
            <a:r>
              <a:rPr lang="ru-RU" altLang="uk-UA" dirty="0" err="1">
                <a:latin typeface="Times New Roman" panose="02020603050405020304" pitchFamily="18" charset="0"/>
              </a:rPr>
              <a:t>перетворення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результуючого</a:t>
            </a:r>
            <a:r>
              <a:rPr lang="ru-RU" altLang="uk-UA" dirty="0">
                <a:latin typeface="Times New Roman" panose="02020603050405020304" pitchFamily="18" charset="0"/>
              </a:rPr>
              <a:t> потоку </a:t>
            </a:r>
            <a:r>
              <a:rPr lang="ru-RU" altLang="uk-UA" dirty="0" err="1">
                <a:latin typeface="Times New Roman" panose="02020603050405020304" pitchFamily="18" charset="0"/>
              </a:rPr>
              <a:t>даних</a:t>
            </a:r>
            <a:r>
              <a:rPr lang="ru-RU" altLang="uk-UA" dirty="0">
                <a:latin typeface="Times New Roman" panose="02020603050405020304" pitchFamily="18" charset="0"/>
              </a:rPr>
              <a:t>, </a:t>
            </a:r>
            <a:r>
              <a:rPr lang="ru-RU" altLang="uk-UA" dirty="0" err="1">
                <a:latin typeface="Times New Roman" panose="02020603050405020304" pitchFamily="18" charset="0"/>
              </a:rPr>
              <a:t>що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формується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відеоконтролером</a:t>
            </a:r>
            <a:r>
              <a:rPr lang="ru-RU" altLang="uk-UA" dirty="0">
                <a:latin typeface="Times New Roman" panose="02020603050405020304" pitchFamily="18" charset="0"/>
              </a:rPr>
              <a:t>, на </a:t>
            </a:r>
            <a:r>
              <a:rPr lang="ru-RU" altLang="uk-UA" dirty="0" err="1">
                <a:latin typeface="Times New Roman" panose="02020603050405020304" pitchFamily="18" charset="0"/>
              </a:rPr>
              <a:t>рівні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інтенсивності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кольору</a:t>
            </a:r>
            <a:r>
              <a:rPr lang="ru-RU" altLang="uk-UA" dirty="0">
                <a:latin typeface="Times New Roman" panose="02020603050405020304" pitchFamily="18" charset="0"/>
              </a:rPr>
              <a:t>, </a:t>
            </a:r>
            <a:r>
              <a:rPr lang="ru-RU" altLang="uk-UA" dirty="0" err="1">
                <a:latin typeface="Times New Roman" panose="02020603050405020304" pitchFamily="18" charset="0"/>
              </a:rPr>
              <a:t>що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подаються</a:t>
            </a:r>
            <a:r>
              <a:rPr lang="ru-RU" altLang="uk-UA" dirty="0">
                <a:latin typeface="Times New Roman" panose="02020603050405020304" pitchFamily="18" charset="0"/>
              </a:rPr>
              <a:t> на </a:t>
            </a:r>
            <a:r>
              <a:rPr lang="ru-RU" altLang="uk-UA" dirty="0" err="1">
                <a:latin typeface="Times New Roman" panose="02020603050405020304" pitchFamily="18" charset="0"/>
              </a:rPr>
              <a:t>монітор</a:t>
            </a:r>
            <a:r>
              <a:rPr lang="ru-RU" altLang="uk-UA" dirty="0">
                <a:latin typeface="Times New Roman" panose="02020603050405020304" pitchFamily="18" charset="0"/>
              </a:rPr>
              <a:t>. </a:t>
            </a:r>
            <a:r>
              <a:rPr lang="ru-RU" altLang="uk-UA" dirty="0" err="1">
                <a:latin typeface="Times New Roman" panose="02020603050405020304" pitchFamily="18" charset="0"/>
              </a:rPr>
              <a:t>Зазвичай</a:t>
            </a:r>
            <a:r>
              <a:rPr lang="ru-RU" altLang="uk-UA" dirty="0">
                <a:latin typeface="Times New Roman" panose="02020603050405020304" pitchFamily="18" charset="0"/>
              </a:rPr>
              <a:t> ЦАП </a:t>
            </a:r>
            <a:r>
              <a:rPr lang="ru-RU" altLang="uk-UA" dirty="0" err="1">
                <a:latin typeface="Times New Roman" panose="02020603050405020304" pitchFamily="18" charset="0"/>
              </a:rPr>
              <a:t>поєднаний</a:t>
            </a:r>
            <a:r>
              <a:rPr lang="ru-RU" altLang="uk-UA" dirty="0">
                <a:latin typeface="Times New Roman" panose="02020603050405020304" pitchFamily="18" charset="0"/>
              </a:rPr>
              <a:t> одному </a:t>
            </a:r>
            <a:r>
              <a:rPr lang="ru-RU" altLang="uk-UA" dirty="0" err="1">
                <a:latin typeface="Times New Roman" panose="02020603050405020304" pitchFamily="18" charset="0"/>
              </a:rPr>
              <a:t>кристалі</a:t>
            </a:r>
            <a:r>
              <a:rPr lang="ru-RU" altLang="uk-UA" dirty="0">
                <a:latin typeface="Times New Roman" panose="02020603050405020304" pitchFamily="18" charset="0"/>
              </a:rPr>
              <a:t> з </a:t>
            </a:r>
            <a:r>
              <a:rPr lang="ru-RU" altLang="uk-UA" dirty="0" err="1">
                <a:latin typeface="Times New Roman" panose="02020603050405020304" pitchFamily="18" charset="0"/>
              </a:rPr>
              <a:t>відеоконтролером</a:t>
            </a:r>
            <a:r>
              <a:rPr lang="ru-RU" altLang="uk-UA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879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1673" y="108043"/>
            <a:ext cx="1189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Складові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відеокарти</a:t>
            </a:r>
            <a:endParaRPr lang="en-GB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Микросхема ПЗУ видеокар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12" y="1755421"/>
            <a:ext cx="621030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015764" y="5770655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Відео-ПЗП </a:t>
            </a:r>
            <a:endParaRPr lang="uk-UA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22601" y="2759627"/>
            <a:ext cx="4657277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uk-UA" dirty="0">
                <a:latin typeface="Times New Roman" panose="02020603050405020304" pitchFamily="18" charset="0"/>
              </a:rPr>
              <a:t>ПЗП - </a:t>
            </a:r>
            <a:r>
              <a:rPr lang="ru-RU" altLang="uk-UA" dirty="0" err="1">
                <a:latin typeface="Times New Roman" panose="02020603050405020304" pitchFamily="18" charset="0"/>
              </a:rPr>
              <a:t>постійний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пристрій</a:t>
            </a:r>
            <a:r>
              <a:rPr lang="ru-RU" altLang="uk-UA" dirty="0">
                <a:latin typeface="Times New Roman" panose="02020603050405020304" pitchFamily="18" charset="0"/>
              </a:rPr>
              <a:t>, в </a:t>
            </a:r>
            <a:r>
              <a:rPr lang="ru-RU" altLang="uk-UA" dirty="0" err="1">
                <a:latin typeface="Times New Roman" panose="02020603050405020304" pitchFamily="18" charset="0"/>
              </a:rPr>
              <a:t>який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записані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відео</a:t>
            </a:r>
            <a:r>
              <a:rPr lang="ru-RU" altLang="uk-UA" dirty="0">
                <a:latin typeface="Times New Roman" panose="02020603050405020304" pitchFamily="18" charset="0"/>
              </a:rPr>
              <a:t> - </a:t>
            </a:r>
            <a:r>
              <a:rPr lang="en-US" altLang="uk-UA" dirty="0">
                <a:latin typeface="Times New Roman" panose="02020603050405020304" pitchFamily="18" charset="0"/>
              </a:rPr>
              <a:t>BIOS, </a:t>
            </a:r>
            <a:r>
              <a:rPr lang="ru-RU" altLang="uk-UA" dirty="0" err="1">
                <a:latin typeface="Times New Roman" panose="02020603050405020304" pitchFamily="18" charset="0"/>
              </a:rPr>
              <a:t>екранні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шрифти</a:t>
            </a:r>
            <a:r>
              <a:rPr lang="ru-RU" altLang="uk-UA" dirty="0">
                <a:latin typeface="Times New Roman" panose="02020603050405020304" pitchFamily="18" charset="0"/>
              </a:rPr>
              <a:t>, </a:t>
            </a:r>
            <a:r>
              <a:rPr lang="ru-RU" altLang="uk-UA" dirty="0" err="1">
                <a:latin typeface="Times New Roman" panose="02020603050405020304" pitchFamily="18" charset="0"/>
              </a:rPr>
              <a:t>службові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таблиці</a:t>
            </a:r>
            <a:r>
              <a:rPr lang="ru-RU" altLang="uk-UA" dirty="0">
                <a:latin typeface="Times New Roman" panose="02020603050405020304" pitchFamily="18" charset="0"/>
              </a:rPr>
              <a:t> і т.п. ПЗУ не </a:t>
            </a:r>
            <a:r>
              <a:rPr lang="ru-RU" altLang="uk-UA" dirty="0" err="1">
                <a:latin typeface="Times New Roman" panose="02020603050405020304" pitchFamily="18" charset="0"/>
              </a:rPr>
              <a:t>використовується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відеоконтролер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безпосередньо</a:t>
            </a:r>
            <a:r>
              <a:rPr lang="ru-RU" altLang="uk-UA" dirty="0">
                <a:latin typeface="Times New Roman" panose="02020603050405020304" pitchFamily="18" charset="0"/>
              </a:rPr>
              <a:t> - до </a:t>
            </a:r>
            <a:r>
              <a:rPr lang="ru-RU" altLang="uk-UA" dirty="0" err="1">
                <a:latin typeface="Times New Roman" panose="02020603050405020304" pitchFamily="18" charset="0"/>
              </a:rPr>
              <a:t>нього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звертається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тільки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центральний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процесор</a:t>
            </a:r>
            <a:r>
              <a:rPr lang="ru-RU" altLang="uk-UA" dirty="0">
                <a:latin typeface="Times New Roman" panose="02020603050405020304" pitchFamily="18" charset="0"/>
              </a:rPr>
              <a:t>, і в </a:t>
            </a:r>
            <a:r>
              <a:rPr lang="ru-RU" altLang="uk-UA" dirty="0" err="1">
                <a:latin typeface="Times New Roman" panose="02020603050405020304" pitchFamily="18" charset="0"/>
              </a:rPr>
              <a:t>результаті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виконання</a:t>
            </a:r>
            <a:r>
              <a:rPr lang="ru-RU" altLang="uk-UA" dirty="0">
                <a:latin typeface="Times New Roman" panose="02020603050405020304" pitchFamily="18" charset="0"/>
              </a:rPr>
              <a:t> ним </a:t>
            </a:r>
            <a:r>
              <a:rPr lang="ru-RU" altLang="uk-UA" dirty="0" err="1">
                <a:latin typeface="Times New Roman" panose="02020603050405020304" pitchFamily="18" charset="0"/>
              </a:rPr>
              <a:t>програм</a:t>
            </a:r>
            <a:r>
              <a:rPr lang="ru-RU" altLang="uk-UA" dirty="0">
                <a:latin typeface="Times New Roman" panose="02020603050405020304" pitchFamily="18" charset="0"/>
              </a:rPr>
              <a:t> з ПЗУ </a:t>
            </a:r>
            <a:r>
              <a:rPr lang="ru-RU" altLang="uk-UA" dirty="0" err="1">
                <a:latin typeface="Times New Roman" panose="02020603050405020304" pitchFamily="18" charset="0"/>
              </a:rPr>
              <a:t>відбуваються</a:t>
            </a:r>
            <a:r>
              <a:rPr lang="ru-RU" altLang="uk-UA" dirty="0">
                <a:latin typeface="Times New Roman" panose="02020603050405020304" pitchFamily="18" charset="0"/>
              </a:rPr>
              <a:t> </a:t>
            </a:r>
            <a:r>
              <a:rPr lang="ru-RU" altLang="uk-UA" dirty="0" err="1">
                <a:latin typeface="Times New Roman" panose="02020603050405020304" pitchFamily="18" charset="0"/>
              </a:rPr>
              <a:t>звернення</a:t>
            </a:r>
            <a:r>
              <a:rPr lang="ru-RU" altLang="uk-UA" dirty="0">
                <a:latin typeface="Times New Roman" panose="02020603050405020304" pitchFamily="18" charset="0"/>
              </a:rPr>
              <a:t> до </a:t>
            </a:r>
            <a:r>
              <a:rPr lang="ru-RU" altLang="uk-UA" dirty="0" err="1">
                <a:latin typeface="Times New Roman" panose="02020603050405020304" pitchFamily="18" charset="0"/>
              </a:rPr>
              <a:t>відеоконтролера</a:t>
            </a:r>
            <a:r>
              <a:rPr lang="ru-RU" altLang="uk-UA" dirty="0">
                <a:latin typeface="Times New Roman" panose="02020603050405020304" pitchFamily="18" charset="0"/>
              </a:rPr>
              <a:t> і </a:t>
            </a:r>
            <a:r>
              <a:rPr lang="ru-RU" altLang="uk-UA" dirty="0" err="1">
                <a:latin typeface="Times New Roman" panose="02020603050405020304" pitchFamily="18" charset="0"/>
              </a:rPr>
              <a:t>відеопам'яті</a:t>
            </a:r>
            <a:r>
              <a:rPr lang="ru-RU" altLang="uk-UA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91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1673" y="108043"/>
            <a:ext cx="1189929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Складові</a:t>
            </a:r>
            <a:r>
              <a:rPr lang="ru-RU" sz="6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6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відеокарти</a:t>
            </a:r>
            <a:endParaRPr lang="en-GB" sz="6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Охлаждение видеокар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93" y="1755421"/>
            <a:ext cx="4505325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037669" y="5770655"/>
            <a:ext cx="2375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 охолодження</a:t>
            </a:r>
            <a:endParaRPr lang="uk-UA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71319" y="2966540"/>
            <a:ext cx="35040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режим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відеокарти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межах.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3804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4670</TotalTime>
  <Words>886</Words>
  <Application>Microsoft Office PowerPoint</Application>
  <PresentationFormat>Широкоэкранный</PresentationFormat>
  <Paragraphs>50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VD industries</dc:creator>
  <cp:lastModifiedBy>Anna Karkos</cp:lastModifiedBy>
  <cp:revision>249</cp:revision>
  <dcterms:created xsi:type="dcterms:W3CDTF">2017-02-11T17:22:42Z</dcterms:created>
  <dcterms:modified xsi:type="dcterms:W3CDTF">2023-05-22T14:08:59Z</dcterms:modified>
</cp:coreProperties>
</file>