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61" r:id="rId2"/>
    <p:sldId id="262" r:id="rId3"/>
    <p:sldId id="263" r:id="rId4"/>
    <p:sldId id="260" r:id="rId5"/>
    <p:sldId id="264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03">
          <p15:clr>
            <a:srgbClr val="A4A3A4"/>
          </p15:clr>
        </p15:guide>
        <p15:guide id="2" pos="410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80"/>
    <a:srgbClr val="003300"/>
    <a:srgbClr val="333300"/>
    <a:srgbClr val="FF0000"/>
    <a:srgbClr val="0000CC"/>
    <a:srgbClr val="CCFFCC"/>
    <a:srgbClr val="99FF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62" autoAdjust="0"/>
    <p:restoredTop sz="94628" autoAdjust="0"/>
  </p:normalViewPr>
  <p:slideViewPr>
    <p:cSldViewPr showGuides="1">
      <p:cViewPr varScale="1">
        <p:scale>
          <a:sx n="63" d="100"/>
          <a:sy n="63" d="100"/>
        </p:scale>
        <p:origin x="1624" y="68"/>
      </p:cViewPr>
      <p:guideLst>
        <p:guide orient="horz" pos="3203"/>
        <p:guide pos="410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EB1EF0-EC14-4118-98F5-BE9853804B6A}" type="datetimeFigureOut">
              <a:rPr lang="ru-RU" smtClean="0"/>
              <a:pPr>
                <a:defRPr/>
              </a:pPr>
              <a:t>02.02.2023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pPr>
              <a:defRPr/>
            </a:pPr>
            <a:fld id="{C254B596-793A-476C-986A-3EEFE4E2EC2A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7063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62A702-EF42-4BBE-A3E3-BD5EB3AE93F2}" type="datetimeFigureOut">
              <a:rPr lang="ru-RU" smtClean="0"/>
              <a:pPr>
                <a:defRPr/>
              </a:pPr>
              <a:t>02.02.2023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3942C043-8A18-4B93-89A8-AAFAAAECE35E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95927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62A702-EF42-4BBE-A3E3-BD5EB3AE93F2}" type="datetimeFigureOut">
              <a:rPr lang="ru-RU" smtClean="0"/>
              <a:pPr>
                <a:defRPr/>
              </a:pPr>
              <a:t>02.02.2023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3942C043-8A18-4B93-89A8-AAFAAAECE35E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6855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62A702-EF42-4BBE-A3E3-BD5EB3AE93F2}" type="datetimeFigureOut">
              <a:rPr lang="ru-RU" smtClean="0"/>
              <a:pPr>
                <a:defRPr/>
              </a:pPr>
              <a:t>02.02.2023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3942C043-8A18-4B93-89A8-AAFAAAECE35E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09811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62A702-EF42-4BBE-A3E3-BD5EB3AE93F2}" type="datetimeFigureOut">
              <a:rPr lang="ru-RU" smtClean="0"/>
              <a:pPr>
                <a:defRPr/>
              </a:pPr>
              <a:t>02.02.2023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3942C043-8A18-4B93-89A8-AAFAAAECE35E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8980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62A702-EF42-4BBE-A3E3-BD5EB3AE93F2}" type="datetimeFigureOut">
              <a:rPr lang="ru-RU" smtClean="0"/>
              <a:pPr>
                <a:defRPr/>
              </a:pPr>
              <a:t>02.02.2023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3942C043-8A18-4B93-89A8-AAFAAAECE35E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17841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62AC01-7A41-41B7-95CE-CC91F2A40A09}" type="datetimeFigureOut">
              <a:rPr lang="ru-RU" smtClean="0"/>
              <a:pPr>
                <a:defRPr/>
              </a:pPr>
              <a:t>02.02.2023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30A2B3-CBD2-4DDF-8AB4-B35C72F03C9A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69246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2BF1E0-0BF3-44BD-8A26-8D5DFB5B41BF}" type="datetimeFigureOut">
              <a:rPr lang="ru-RU" smtClean="0"/>
              <a:pPr>
                <a:defRPr/>
              </a:pPr>
              <a:t>02.02.2023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E06C52-CC73-4C14-8B4B-E4A488FF9873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2718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2795A9-F3E2-4DBA-8AD0-79A7F5EAD4BC}" type="datetimeFigureOut">
              <a:rPr lang="ru-RU" smtClean="0"/>
              <a:pPr>
                <a:defRPr/>
              </a:pPr>
              <a:t>02.02.2023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FBC3AA-1EE0-4ABA-A387-0AAB156D8F15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2959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8382E5-E742-4F6F-B8BD-9BD9C5DA9B30}" type="datetimeFigureOut">
              <a:rPr lang="ru-RU" smtClean="0"/>
              <a:pPr>
                <a:defRPr/>
              </a:pPr>
              <a:t>02.02.2023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99335B86-9B3F-4813-B860-974A0B1C5CB0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61861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0632C6-686B-43CF-BDBF-5BC6AD5062FC}" type="datetimeFigureOut">
              <a:rPr lang="ru-RU" smtClean="0"/>
              <a:pPr>
                <a:defRPr/>
              </a:pPr>
              <a:t>02.02.2023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>
              <a:defRPr/>
            </a:pPr>
            <a:fld id="{0BFDBBA0-5988-4379-A5B4-7B9AC212E5A3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31711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DC957D-89E6-4CED-BC67-E40C88616178}" type="datetimeFigureOut">
              <a:rPr lang="ru-RU" smtClean="0"/>
              <a:pPr>
                <a:defRPr/>
              </a:pPr>
              <a:t>02.02.2023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>
              <a:defRPr/>
            </a:pPr>
            <a:fld id="{7B971FEE-9824-40B0-8FE4-0967E72429FC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36444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035591-9AC5-4D1F-85E2-C122C4B9D8D2}" type="datetimeFigureOut">
              <a:rPr lang="ru-RU" smtClean="0"/>
              <a:pPr>
                <a:defRPr/>
              </a:pPr>
              <a:t>02.02.2023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41ED8C-8522-4C41-B390-E55B4A29C298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81074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13B907-6C86-4F98-BFCA-68FDD108300B}" type="datetimeFigureOut">
              <a:rPr lang="ru-RU" smtClean="0"/>
              <a:pPr>
                <a:defRPr/>
              </a:pPr>
              <a:t>02.02.2023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39E7D2-B792-4DA8-8F36-239F1A4B4687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45283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7C3830-10C3-4853-A2F1-6A1F19F9C5C1}" type="datetimeFigureOut">
              <a:rPr lang="ru-RU" smtClean="0"/>
              <a:pPr>
                <a:defRPr/>
              </a:pPr>
              <a:t>02.02.2023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7F8FEC-52D3-47E8-B1BB-B7F184D7FF75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65292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7937AF-4570-45B7-899D-6DC8A1C06148}" type="datetimeFigureOut">
              <a:rPr lang="ru-RU" smtClean="0"/>
              <a:pPr>
                <a:defRPr/>
              </a:pPr>
              <a:t>02.02.2023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1F139336-F5B4-4AC7-AA27-6B3C99D86C5D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77135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04"/>
            <a:ext cx="1952272" cy="6853049"/>
            <a:chOff x="6627813" y="195650"/>
            <a:chExt cx="1952625" cy="5678101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65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462A702-EF42-4BBE-A3E3-BD5EB3AE93F2}" type="datetimeFigureOut">
              <a:rPr lang="ru-RU" smtClean="0"/>
              <a:pPr>
                <a:defRPr/>
              </a:pPr>
              <a:t>02.02.2023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>
              <a:defRPr/>
            </a:pPr>
            <a:fld id="{3942C043-8A18-4B93-89A8-AAFAAAECE35E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54142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ransition spd="slow">
    <p:fade thruBlk="1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9" name="Rectangle 47"/>
          <p:cNvSpPr>
            <a:spLocks noChangeArrowheads="1"/>
          </p:cNvSpPr>
          <p:nvPr/>
        </p:nvSpPr>
        <p:spPr bwMode="auto">
          <a:xfrm>
            <a:off x="96840" y="981075"/>
            <a:ext cx="8961437" cy="5651500"/>
          </a:xfrm>
          <a:prstGeom prst="rect">
            <a:avLst/>
          </a:prstGeom>
          <a:solidFill>
            <a:srgbClr val="003300"/>
          </a:solidFill>
          <a:ln w="38100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pic>
        <p:nvPicPr>
          <p:cNvPr id="18475" name="Picture 43" descr="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8" y="2373313"/>
            <a:ext cx="4248150" cy="412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71" name="Picture 39" descr="anakart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0" y="1174750"/>
            <a:ext cx="4457700" cy="531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809751" y="2997200"/>
            <a:ext cx="928688" cy="901700"/>
          </a:xfrm>
          <a:prstGeom prst="rect">
            <a:avLst/>
          </a:prstGeom>
          <a:solidFill>
            <a:srgbClr val="FFFF00">
              <a:alpha val="30196"/>
            </a:srgbClr>
          </a:solidFill>
          <a:ln w="38100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6011865" y="1555752"/>
            <a:ext cx="936625" cy="936625"/>
          </a:xfrm>
          <a:prstGeom prst="rect">
            <a:avLst/>
          </a:prstGeom>
          <a:solidFill>
            <a:srgbClr val="FFFF00">
              <a:alpha val="30196"/>
            </a:srgbClr>
          </a:solidFill>
          <a:ln w="38100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5146" name="Text Box 26"/>
          <p:cNvSpPr txBox="1">
            <a:spLocks noChangeArrowheads="1"/>
          </p:cNvSpPr>
          <p:nvPr/>
        </p:nvSpPr>
        <p:spPr bwMode="auto">
          <a:xfrm>
            <a:off x="1876427" y="3259138"/>
            <a:ext cx="803275" cy="376237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ru-RU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CPU</a:t>
            </a:r>
            <a:endParaRPr lang="ru-RU" altLang="ru-RU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3" name="Text Box 26"/>
          <p:cNvSpPr txBox="1">
            <a:spLocks noChangeArrowheads="1"/>
          </p:cNvSpPr>
          <p:nvPr/>
        </p:nvSpPr>
        <p:spPr bwMode="auto">
          <a:xfrm>
            <a:off x="6073777" y="1857375"/>
            <a:ext cx="803275" cy="306388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ru-RU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CPU</a:t>
            </a:r>
            <a:endParaRPr lang="ru-RU" altLang="ru-RU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059115" y="2636842"/>
            <a:ext cx="720725" cy="2447925"/>
          </a:xfrm>
          <a:prstGeom prst="rect">
            <a:avLst/>
          </a:prstGeom>
          <a:solidFill>
            <a:srgbClr val="FFFF00">
              <a:alpha val="30196"/>
            </a:srgbClr>
          </a:solidFill>
          <a:ln w="38100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7667627" y="1412879"/>
            <a:ext cx="720725" cy="2447925"/>
          </a:xfrm>
          <a:prstGeom prst="rect">
            <a:avLst/>
          </a:prstGeom>
          <a:solidFill>
            <a:srgbClr val="FFFF00">
              <a:alpha val="30196"/>
            </a:srgbClr>
          </a:solidFill>
          <a:ln w="38100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6" name="Text Box 26"/>
          <p:cNvSpPr txBox="1">
            <a:spLocks noChangeArrowheads="1"/>
          </p:cNvSpPr>
          <p:nvPr/>
        </p:nvSpPr>
        <p:spPr bwMode="auto">
          <a:xfrm rot="16200000">
            <a:off x="3031333" y="3626924"/>
            <a:ext cx="803275" cy="369332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ru-RU" altLang="ru-RU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</a:t>
            </a:r>
            <a:r>
              <a:rPr lang="en-US" altLang="ru-RU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AM</a:t>
            </a:r>
            <a:endParaRPr lang="ru-RU" altLang="ru-RU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7" name="Text Box 26"/>
          <p:cNvSpPr txBox="1">
            <a:spLocks noChangeArrowheads="1"/>
          </p:cNvSpPr>
          <p:nvPr/>
        </p:nvSpPr>
        <p:spPr bwMode="auto">
          <a:xfrm rot="16200000">
            <a:off x="7638258" y="2500133"/>
            <a:ext cx="803275" cy="298810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ru-RU" altLang="ru-RU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</a:t>
            </a:r>
            <a:r>
              <a:rPr lang="en-US" altLang="ru-RU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AM</a:t>
            </a:r>
            <a:endParaRPr lang="ru-RU" altLang="ru-RU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 rot="-2699155">
            <a:off x="6302377" y="2965450"/>
            <a:ext cx="901700" cy="801688"/>
          </a:xfrm>
          <a:prstGeom prst="rect">
            <a:avLst/>
          </a:prstGeom>
          <a:solidFill>
            <a:srgbClr val="FFFF00">
              <a:alpha val="30196"/>
            </a:srgbClr>
          </a:solidFill>
          <a:ln w="38100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9" name="Text Box 26"/>
          <p:cNvSpPr txBox="1">
            <a:spLocks noChangeArrowheads="1"/>
          </p:cNvSpPr>
          <p:nvPr/>
        </p:nvSpPr>
        <p:spPr bwMode="auto">
          <a:xfrm rot="-24340611">
            <a:off x="6360321" y="3071733"/>
            <a:ext cx="803275" cy="606586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ru-RU" altLang="ru-RU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С</a:t>
            </a:r>
            <a:r>
              <a:rPr lang="ru-RU" altLang="ru-RU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 </a:t>
            </a:r>
            <a:r>
              <a:rPr lang="ru-RU" altLang="ru-RU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мост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671765" y="5227638"/>
            <a:ext cx="911225" cy="825500"/>
          </a:xfrm>
          <a:prstGeom prst="rect">
            <a:avLst/>
          </a:prstGeom>
          <a:solidFill>
            <a:srgbClr val="FFFF00">
              <a:alpha val="30196"/>
            </a:srgbClr>
          </a:solidFill>
          <a:ln w="38100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11" name="Text Box 26"/>
          <p:cNvSpPr txBox="1">
            <a:spLocks noChangeArrowheads="1"/>
          </p:cNvSpPr>
          <p:nvPr/>
        </p:nvSpPr>
        <p:spPr bwMode="auto">
          <a:xfrm>
            <a:off x="2725740" y="5348290"/>
            <a:ext cx="803275" cy="575809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ru-RU" altLang="ru-RU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Ю. мост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7418389" y="4611688"/>
            <a:ext cx="863600" cy="792162"/>
          </a:xfrm>
          <a:prstGeom prst="rect">
            <a:avLst/>
          </a:prstGeom>
          <a:solidFill>
            <a:srgbClr val="FFFF00">
              <a:alpha val="30196"/>
            </a:srgbClr>
          </a:solidFill>
          <a:ln w="38100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13" name="Text Box 26"/>
          <p:cNvSpPr txBox="1">
            <a:spLocks noChangeArrowheads="1"/>
          </p:cNvSpPr>
          <p:nvPr/>
        </p:nvSpPr>
        <p:spPr bwMode="auto">
          <a:xfrm>
            <a:off x="7451727" y="4722815"/>
            <a:ext cx="792163" cy="575809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ru-RU" altLang="ru-RU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Ю. мост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1055690" y="4932363"/>
            <a:ext cx="1728787" cy="360362"/>
          </a:xfrm>
          <a:prstGeom prst="rect">
            <a:avLst/>
          </a:prstGeom>
          <a:solidFill>
            <a:srgbClr val="FFFF00">
              <a:alpha val="30196"/>
            </a:srgbClr>
          </a:solidFill>
          <a:ln w="38100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1174750" y="4968879"/>
            <a:ext cx="1512888" cy="284163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1800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ru-RU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PCI-Express</a:t>
            </a:r>
            <a:endParaRPr lang="ru-RU" altLang="ru-RU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5724527" y="3814763"/>
            <a:ext cx="1800225" cy="406400"/>
          </a:xfrm>
          <a:prstGeom prst="rect">
            <a:avLst/>
          </a:prstGeom>
          <a:solidFill>
            <a:srgbClr val="FFFF00">
              <a:alpha val="30196"/>
            </a:srgbClr>
          </a:solidFill>
          <a:ln w="38100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17" name="Text Box 26"/>
          <p:cNvSpPr txBox="1">
            <a:spLocks noChangeArrowheads="1"/>
          </p:cNvSpPr>
          <p:nvPr/>
        </p:nvSpPr>
        <p:spPr bwMode="auto">
          <a:xfrm>
            <a:off x="5783264" y="3867150"/>
            <a:ext cx="1697037" cy="306388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ru-RU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AGP</a:t>
            </a:r>
            <a:endParaRPr lang="ru-RU" altLang="ru-RU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952501" y="5681667"/>
            <a:ext cx="1538288" cy="574675"/>
          </a:xfrm>
          <a:prstGeom prst="rect">
            <a:avLst/>
          </a:prstGeom>
          <a:solidFill>
            <a:srgbClr val="FFFF00">
              <a:alpha val="30196"/>
            </a:srgbClr>
          </a:solidFill>
          <a:ln w="38100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19" name="Text Box 26"/>
          <p:cNvSpPr txBox="1">
            <a:spLocks noChangeArrowheads="1"/>
          </p:cNvSpPr>
          <p:nvPr/>
        </p:nvSpPr>
        <p:spPr bwMode="auto">
          <a:xfrm>
            <a:off x="1438275" y="5832475"/>
            <a:ext cx="647700" cy="306388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ru-RU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PCI</a:t>
            </a:r>
            <a:endParaRPr lang="ru-RU" altLang="ru-RU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5329240" y="4559304"/>
            <a:ext cx="1538287" cy="1749425"/>
          </a:xfrm>
          <a:prstGeom prst="rect">
            <a:avLst/>
          </a:prstGeom>
          <a:solidFill>
            <a:srgbClr val="FFFF00">
              <a:alpha val="30196"/>
            </a:srgbClr>
          </a:solidFill>
          <a:ln w="38100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21" name="Text Box 26"/>
          <p:cNvSpPr txBox="1">
            <a:spLocks noChangeArrowheads="1"/>
          </p:cNvSpPr>
          <p:nvPr/>
        </p:nvSpPr>
        <p:spPr bwMode="auto">
          <a:xfrm>
            <a:off x="5805488" y="5283200"/>
            <a:ext cx="647700" cy="306388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ru-RU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PCI</a:t>
            </a:r>
            <a:endParaRPr lang="ru-RU" altLang="ru-RU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4140201" y="4014788"/>
            <a:ext cx="287338" cy="1008062"/>
          </a:xfrm>
          <a:prstGeom prst="rect">
            <a:avLst/>
          </a:prstGeom>
          <a:solidFill>
            <a:srgbClr val="FFFF00">
              <a:alpha val="30196"/>
            </a:srgbClr>
          </a:solidFill>
          <a:ln w="38100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 rot="16200000">
            <a:off x="3873502" y="4418451"/>
            <a:ext cx="803275" cy="237255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0800" rIns="0" bIns="10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ru-RU" sz="1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IDE</a:t>
            </a:r>
            <a:endParaRPr lang="ru-RU" altLang="ru-RU" sz="14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8542339" y="2808292"/>
            <a:ext cx="360362" cy="1081087"/>
          </a:xfrm>
          <a:prstGeom prst="rect">
            <a:avLst/>
          </a:prstGeom>
          <a:solidFill>
            <a:srgbClr val="FFFF00">
              <a:alpha val="30196"/>
            </a:srgbClr>
          </a:solidFill>
          <a:ln w="38100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 rot="16200000">
            <a:off x="8320090" y="3231001"/>
            <a:ext cx="803275" cy="237255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0800" rIns="0" bIns="10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ru-RU" sz="1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IDE</a:t>
            </a:r>
            <a:endParaRPr lang="ru-RU" altLang="ru-RU" sz="14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3708402" y="5332413"/>
            <a:ext cx="287338" cy="647700"/>
          </a:xfrm>
          <a:prstGeom prst="rect">
            <a:avLst/>
          </a:prstGeom>
          <a:solidFill>
            <a:srgbClr val="FFFF00">
              <a:alpha val="30196"/>
            </a:srgbClr>
          </a:solidFill>
          <a:ln w="38100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 rot="16200000">
            <a:off x="3561557" y="5533669"/>
            <a:ext cx="563562" cy="237255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0800" rIns="0" bIns="10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ru-RU" sz="1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SATA</a:t>
            </a:r>
            <a:endParaRPr lang="ru-RU" altLang="ru-RU" sz="14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8375652" y="5118104"/>
            <a:ext cx="287338" cy="646113"/>
          </a:xfrm>
          <a:prstGeom prst="rect">
            <a:avLst/>
          </a:prstGeom>
          <a:solidFill>
            <a:srgbClr val="FFFF00">
              <a:alpha val="30196"/>
            </a:srgbClr>
          </a:solidFill>
          <a:ln w="38100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 rot="16200000">
            <a:off x="8228808" y="5319357"/>
            <a:ext cx="563563" cy="237255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0800" rIns="0" bIns="10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ru-RU" sz="1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SATA</a:t>
            </a:r>
            <a:endParaRPr lang="ru-RU" altLang="ru-RU" sz="14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79E0402D-B210-4BE5-B3E6-707D7E3DFA65}"/>
              </a:ext>
            </a:extLst>
          </p:cNvPr>
          <p:cNvSpPr/>
          <p:nvPr/>
        </p:nvSpPr>
        <p:spPr>
          <a:xfrm>
            <a:off x="654856" y="46488"/>
            <a:ext cx="830644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altLang="ru-RU" sz="4000" b="1" dirty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Системна (</a:t>
            </a:r>
            <a:r>
              <a:rPr lang="ru-RU" altLang="ru-RU" sz="4000" b="1" dirty="0" err="1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материнська</a:t>
            </a:r>
            <a:r>
              <a:rPr lang="ru-RU" altLang="ru-RU" sz="4000" b="1" dirty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) плата</a:t>
            </a:r>
            <a:endParaRPr lang="ru-UA" sz="4000" b="1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79" grpId="0" animBg="1"/>
      <p:bldP spid="5128" grpId="0" animBg="1"/>
      <p:bldP spid="2" grpId="0" animBg="1"/>
      <p:bldP spid="5146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88901" y="82550"/>
            <a:ext cx="5580063" cy="6694488"/>
          </a:xfrm>
          <a:prstGeom prst="rect">
            <a:avLst/>
          </a:prstGeom>
          <a:solidFill>
            <a:srgbClr val="003300"/>
          </a:solidFill>
          <a:ln w="38100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pic>
        <p:nvPicPr>
          <p:cNvPr id="19464" name="Picture 8" descr="board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90" y="188916"/>
            <a:ext cx="5303837" cy="648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2411415" y="1268415"/>
            <a:ext cx="1223962" cy="1152525"/>
          </a:xfrm>
          <a:prstGeom prst="rect">
            <a:avLst/>
          </a:prstGeom>
          <a:solidFill>
            <a:srgbClr val="FFFF00">
              <a:alpha val="30196"/>
            </a:srgbClr>
          </a:solidFill>
          <a:ln w="38100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3890965" y="366715"/>
            <a:ext cx="1008062" cy="3240087"/>
          </a:xfrm>
          <a:prstGeom prst="rect">
            <a:avLst/>
          </a:prstGeom>
          <a:solidFill>
            <a:srgbClr val="FFFF00">
              <a:alpha val="30196"/>
            </a:srgbClr>
          </a:solidFill>
          <a:ln w="38100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2401888" y="3152775"/>
            <a:ext cx="863600" cy="808038"/>
          </a:xfrm>
          <a:prstGeom prst="rect">
            <a:avLst/>
          </a:prstGeom>
          <a:solidFill>
            <a:srgbClr val="FFFF00">
              <a:alpha val="30196"/>
            </a:srgbClr>
          </a:solidFill>
          <a:ln w="38100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3873502" y="4519617"/>
            <a:ext cx="863600" cy="808037"/>
          </a:xfrm>
          <a:prstGeom prst="rect">
            <a:avLst/>
          </a:prstGeom>
          <a:solidFill>
            <a:srgbClr val="FFFF00">
              <a:alpha val="30196"/>
            </a:srgbClr>
          </a:solidFill>
          <a:ln w="38100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1258888" y="4724400"/>
            <a:ext cx="2017712" cy="1225550"/>
          </a:xfrm>
          <a:prstGeom prst="rect">
            <a:avLst/>
          </a:prstGeom>
          <a:solidFill>
            <a:srgbClr val="FFFF00">
              <a:alpha val="30196"/>
            </a:srgbClr>
          </a:solidFill>
          <a:ln w="38100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19471" name="Rectangle 15"/>
          <p:cNvSpPr>
            <a:spLocks noChangeArrowheads="1"/>
          </p:cNvSpPr>
          <p:nvPr/>
        </p:nvSpPr>
        <p:spPr bwMode="auto">
          <a:xfrm>
            <a:off x="1258888" y="3933825"/>
            <a:ext cx="2017712" cy="287338"/>
          </a:xfrm>
          <a:prstGeom prst="rect">
            <a:avLst/>
          </a:prstGeom>
          <a:solidFill>
            <a:srgbClr val="FFFF00">
              <a:alpha val="30196"/>
            </a:srgbClr>
          </a:solidFill>
          <a:ln w="38100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19472" name="Rectangle 16"/>
          <p:cNvSpPr>
            <a:spLocks noChangeArrowheads="1"/>
          </p:cNvSpPr>
          <p:nvPr/>
        </p:nvSpPr>
        <p:spPr bwMode="auto">
          <a:xfrm>
            <a:off x="1125538" y="6054725"/>
            <a:ext cx="2017712" cy="287338"/>
          </a:xfrm>
          <a:prstGeom prst="rect">
            <a:avLst/>
          </a:prstGeom>
          <a:solidFill>
            <a:srgbClr val="FFFF00">
              <a:alpha val="30196"/>
            </a:srgbClr>
          </a:solidFill>
          <a:ln w="38100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19473" name="Rectangle 17"/>
          <p:cNvSpPr>
            <a:spLocks noChangeArrowheads="1"/>
          </p:cNvSpPr>
          <p:nvPr/>
        </p:nvSpPr>
        <p:spPr bwMode="auto">
          <a:xfrm>
            <a:off x="1265240" y="4343400"/>
            <a:ext cx="587375" cy="287338"/>
          </a:xfrm>
          <a:prstGeom prst="rect">
            <a:avLst/>
          </a:prstGeom>
          <a:solidFill>
            <a:srgbClr val="FFFF00">
              <a:alpha val="30196"/>
            </a:srgbClr>
          </a:solidFill>
          <a:ln w="38100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19474" name="Rectangle 18"/>
          <p:cNvSpPr>
            <a:spLocks noChangeArrowheads="1"/>
          </p:cNvSpPr>
          <p:nvPr/>
        </p:nvSpPr>
        <p:spPr bwMode="auto">
          <a:xfrm>
            <a:off x="4859340" y="5311775"/>
            <a:ext cx="288925" cy="808038"/>
          </a:xfrm>
          <a:prstGeom prst="rect">
            <a:avLst/>
          </a:prstGeom>
          <a:solidFill>
            <a:srgbClr val="FFFF00">
              <a:alpha val="30196"/>
            </a:srgbClr>
          </a:solidFill>
          <a:ln w="38100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19475" name="Text Box 19"/>
          <p:cNvSpPr txBox="1">
            <a:spLocks noChangeArrowheads="1"/>
          </p:cNvSpPr>
          <p:nvPr/>
        </p:nvSpPr>
        <p:spPr bwMode="auto">
          <a:xfrm>
            <a:off x="3529013" y="4716463"/>
            <a:ext cx="287337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ru-RU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1</a:t>
            </a:r>
            <a:endParaRPr lang="ru-RU" altLang="ru-RU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19476" name="Text Box 20"/>
          <p:cNvSpPr txBox="1">
            <a:spLocks noChangeArrowheads="1"/>
          </p:cNvSpPr>
          <p:nvPr/>
        </p:nvSpPr>
        <p:spPr bwMode="auto">
          <a:xfrm>
            <a:off x="912815" y="5084763"/>
            <a:ext cx="287337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ru-RU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2</a:t>
            </a:r>
            <a:endParaRPr lang="ru-RU" altLang="ru-RU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19477" name="Text Box 21"/>
          <p:cNvSpPr txBox="1">
            <a:spLocks noChangeArrowheads="1"/>
          </p:cNvSpPr>
          <p:nvPr/>
        </p:nvSpPr>
        <p:spPr bwMode="auto">
          <a:xfrm>
            <a:off x="4973639" y="1773238"/>
            <a:ext cx="287337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ru-RU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4</a:t>
            </a:r>
            <a:endParaRPr lang="ru-RU" altLang="ru-RU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19478" name="Text Box 22"/>
          <p:cNvSpPr txBox="1">
            <a:spLocks noChangeArrowheads="1"/>
          </p:cNvSpPr>
          <p:nvPr/>
        </p:nvSpPr>
        <p:spPr bwMode="auto">
          <a:xfrm>
            <a:off x="2032002" y="1651001"/>
            <a:ext cx="287338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ru-RU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6</a:t>
            </a:r>
            <a:endParaRPr lang="ru-RU" altLang="ru-RU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19479" name="Text Box 23"/>
          <p:cNvSpPr txBox="1">
            <a:spLocks noChangeArrowheads="1"/>
          </p:cNvSpPr>
          <p:nvPr/>
        </p:nvSpPr>
        <p:spPr bwMode="auto">
          <a:xfrm>
            <a:off x="2033588" y="3351213"/>
            <a:ext cx="287337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ru-RU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3</a:t>
            </a:r>
            <a:endParaRPr lang="ru-RU" altLang="ru-RU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19480" name="Text Box 24"/>
          <p:cNvSpPr txBox="1">
            <a:spLocks noChangeArrowheads="1"/>
          </p:cNvSpPr>
          <p:nvPr/>
        </p:nvSpPr>
        <p:spPr bwMode="auto">
          <a:xfrm>
            <a:off x="4503740" y="5516563"/>
            <a:ext cx="287337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ru-RU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5</a:t>
            </a:r>
            <a:endParaRPr lang="ru-RU" altLang="ru-RU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19481" name="Text Box 25"/>
          <p:cNvSpPr txBox="1">
            <a:spLocks noChangeArrowheads="1"/>
          </p:cNvSpPr>
          <p:nvPr/>
        </p:nvSpPr>
        <p:spPr bwMode="auto">
          <a:xfrm>
            <a:off x="774702" y="6005513"/>
            <a:ext cx="287338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ru-RU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8</a:t>
            </a:r>
            <a:endParaRPr lang="ru-RU" altLang="ru-RU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19482" name="Text Box 26"/>
          <p:cNvSpPr txBox="1">
            <a:spLocks noChangeArrowheads="1"/>
          </p:cNvSpPr>
          <p:nvPr/>
        </p:nvSpPr>
        <p:spPr bwMode="auto">
          <a:xfrm>
            <a:off x="914400" y="4303713"/>
            <a:ext cx="287338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ru-RU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9</a:t>
            </a:r>
            <a:endParaRPr lang="ru-RU" altLang="ru-RU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19483" name="Text Box 27"/>
          <p:cNvSpPr txBox="1">
            <a:spLocks noChangeArrowheads="1"/>
          </p:cNvSpPr>
          <p:nvPr/>
        </p:nvSpPr>
        <p:spPr bwMode="auto">
          <a:xfrm>
            <a:off x="917577" y="3860801"/>
            <a:ext cx="287338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ru-RU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7</a:t>
            </a:r>
            <a:endParaRPr lang="ru-RU" altLang="ru-RU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19495" name="Text Box 39"/>
          <p:cNvSpPr txBox="1">
            <a:spLocks noChangeArrowheads="1"/>
          </p:cNvSpPr>
          <p:nvPr/>
        </p:nvSpPr>
        <p:spPr bwMode="auto">
          <a:xfrm>
            <a:off x="5840414" y="1208091"/>
            <a:ext cx="2447925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ru-RU" sz="24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CPU</a:t>
            </a:r>
            <a:endParaRPr lang="ru-RU" altLang="ru-RU" sz="2400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19496" name="Text Box 40"/>
          <p:cNvSpPr txBox="1">
            <a:spLocks noChangeArrowheads="1"/>
          </p:cNvSpPr>
          <p:nvPr/>
        </p:nvSpPr>
        <p:spPr bwMode="auto">
          <a:xfrm>
            <a:off x="5840414" y="1781178"/>
            <a:ext cx="2447925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ru-RU" sz="24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RAM</a:t>
            </a:r>
            <a:endParaRPr lang="ru-RU" altLang="ru-RU" sz="2400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19497" name="Text Box 41"/>
          <p:cNvSpPr txBox="1">
            <a:spLocks noChangeArrowheads="1"/>
          </p:cNvSpPr>
          <p:nvPr/>
        </p:nvSpPr>
        <p:spPr bwMode="auto">
          <a:xfrm>
            <a:off x="5840414" y="2349503"/>
            <a:ext cx="2447925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ru-RU" altLang="ru-RU" sz="22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Северный</a:t>
            </a:r>
            <a:r>
              <a:rPr lang="ru-RU" altLang="ru-RU" sz="24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 мост</a:t>
            </a:r>
          </a:p>
        </p:txBody>
      </p:sp>
      <p:sp>
        <p:nvSpPr>
          <p:cNvPr id="19498" name="Text Box 42"/>
          <p:cNvSpPr txBox="1">
            <a:spLocks noChangeArrowheads="1"/>
          </p:cNvSpPr>
          <p:nvPr/>
        </p:nvSpPr>
        <p:spPr bwMode="auto">
          <a:xfrm>
            <a:off x="5840414" y="2933703"/>
            <a:ext cx="2447925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ru-RU" altLang="ru-RU" sz="24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Южный мост</a:t>
            </a:r>
          </a:p>
        </p:txBody>
      </p:sp>
      <p:sp>
        <p:nvSpPr>
          <p:cNvPr id="19499" name="Text Box 43"/>
          <p:cNvSpPr txBox="1">
            <a:spLocks noChangeArrowheads="1"/>
          </p:cNvSpPr>
          <p:nvPr/>
        </p:nvSpPr>
        <p:spPr bwMode="auto">
          <a:xfrm>
            <a:off x="5840414" y="3509963"/>
            <a:ext cx="2447925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ru-RU" sz="24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PCI-Express</a:t>
            </a:r>
            <a:endParaRPr lang="ru-RU" altLang="ru-RU" sz="2400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19500" name="Text Box 44"/>
          <p:cNvSpPr txBox="1">
            <a:spLocks noChangeArrowheads="1"/>
          </p:cNvSpPr>
          <p:nvPr/>
        </p:nvSpPr>
        <p:spPr bwMode="auto">
          <a:xfrm>
            <a:off x="5840414" y="4086228"/>
            <a:ext cx="2447925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ru-RU" sz="24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PCI-Express</a:t>
            </a:r>
            <a:endParaRPr lang="ru-RU" altLang="ru-RU" sz="2400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19501" name="Text Box 45"/>
          <p:cNvSpPr txBox="1">
            <a:spLocks noChangeArrowheads="1"/>
          </p:cNvSpPr>
          <p:nvPr/>
        </p:nvSpPr>
        <p:spPr bwMode="auto">
          <a:xfrm>
            <a:off x="5840414" y="4662491"/>
            <a:ext cx="2447925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ru-RU" sz="24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PCI-Express</a:t>
            </a:r>
            <a:endParaRPr lang="ru-RU" altLang="ru-RU" sz="2400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19502" name="Text Box 46"/>
          <p:cNvSpPr txBox="1">
            <a:spLocks noChangeArrowheads="1"/>
          </p:cNvSpPr>
          <p:nvPr/>
        </p:nvSpPr>
        <p:spPr bwMode="auto">
          <a:xfrm>
            <a:off x="5840414" y="5237166"/>
            <a:ext cx="2447925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ru-RU" sz="24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PCI</a:t>
            </a:r>
            <a:endParaRPr lang="ru-RU" altLang="ru-RU" sz="2400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19503" name="Text Box 47"/>
          <p:cNvSpPr txBox="1">
            <a:spLocks noChangeArrowheads="1"/>
          </p:cNvSpPr>
          <p:nvPr/>
        </p:nvSpPr>
        <p:spPr bwMode="auto">
          <a:xfrm>
            <a:off x="5840414" y="5813428"/>
            <a:ext cx="2447925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ru-RU" sz="24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SATA</a:t>
            </a:r>
            <a:endParaRPr lang="ru-RU" altLang="ru-RU" sz="2400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19504" name="Text Box 48"/>
          <p:cNvSpPr txBox="1">
            <a:spLocks noChangeArrowheads="1"/>
          </p:cNvSpPr>
          <p:nvPr/>
        </p:nvSpPr>
        <p:spPr bwMode="auto">
          <a:xfrm>
            <a:off x="8459789" y="1208091"/>
            <a:ext cx="504825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ru-RU" sz="24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 </a:t>
            </a:r>
            <a:endParaRPr lang="ru-RU" altLang="ru-RU" sz="2400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19505" name="Text Box 49"/>
          <p:cNvSpPr txBox="1">
            <a:spLocks noChangeArrowheads="1"/>
          </p:cNvSpPr>
          <p:nvPr/>
        </p:nvSpPr>
        <p:spPr bwMode="auto">
          <a:xfrm>
            <a:off x="8459789" y="1773238"/>
            <a:ext cx="504825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ru-RU" sz="24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 </a:t>
            </a:r>
            <a:endParaRPr lang="ru-RU" altLang="ru-RU" sz="2400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19506" name="Text Box 50"/>
          <p:cNvSpPr txBox="1">
            <a:spLocks noChangeArrowheads="1"/>
          </p:cNvSpPr>
          <p:nvPr/>
        </p:nvSpPr>
        <p:spPr bwMode="auto">
          <a:xfrm>
            <a:off x="8459789" y="2359028"/>
            <a:ext cx="504825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ru-RU" sz="24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 </a:t>
            </a:r>
            <a:endParaRPr lang="ru-RU" altLang="ru-RU" sz="2400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19507" name="Text Box 51"/>
          <p:cNvSpPr txBox="1">
            <a:spLocks noChangeArrowheads="1"/>
          </p:cNvSpPr>
          <p:nvPr/>
        </p:nvSpPr>
        <p:spPr bwMode="auto">
          <a:xfrm>
            <a:off x="8459789" y="2933703"/>
            <a:ext cx="504825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ru-RU" sz="24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 </a:t>
            </a:r>
            <a:endParaRPr lang="ru-RU" altLang="ru-RU" sz="2400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19508" name="Text Box 52"/>
          <p:cNvSpPr txBox="1">
            <a:spLocks noChangeArrowheads="1"/>
          </p:cNvSpPr>
          <p:nvPr/>
        </p:nvSpPr>
        <p:spPr bwMode="auto">
          <a:xfrm>
            <a:off x="8459789" y="3522665"/>
            <a:ext cx="504825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ru-RU" sz="24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 </a:t>
            </a:r>
            <a:endParaRPr lang="ru-RU" altLang="ru-RU" sz="2400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19509" name="Text Box 53"/>
          <p:cNvSpPr txBox="1">
            <a:spLocks noChangeArrowheads="1"/>
          </p:cNvSpPr>
          <p:nvPr/>
        </p:nvSpPr>
        <p:spPr bwMode="auto">
          <a:xfrm>
            <a:off x="8459789" y="4078291"/>
            <a:ext cx="504825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ru-RU" sz="24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 </a:t>
            </a:r>
            <a:endParaRPr lang="ru-RU" altLang="ru-RU" sz="2400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19510" name="Text Box 54"/>
          <p:cNvSpPr txBox="1">
            <a:spLocks noChangeArrowheads="1"/>
          </p:cNvSpPr>
          <p:nvPr/>
        </p:nvSpPr>
        <p:spPr bwMode="auto">
          <a:xfrm>
            <a:off x="8459789" y="4664078"/>
            <a:ext cx="504825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ru-RU" sz="24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 </a:t>
            </a:r>
            <a:endParaRPr lang="ru-RU" altLang="ru-RU" sz="2400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19511" name="Text Box 55"/>
          <p:cNvSpPr txBox="1">
            <a:spLocks noChangeArrowheads="1"/>
          </p:cNvSpPr>
          <p:nvPr/>
        </p:nvSpPr>
        <p:spPr bwMode="auto">
          <a:xfrm>
            <a:off x="8459789" y="5248278"/>
            <a:ext cx="504825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ru-RU" sz="24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 </a:t>
            </a:r>
            <a:endParaRPr lang="ru-RU" altLang="ru-RU" sz="2400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19512" name="Text Box 56"/>
          <p:cNvSpPr txBox="1">
            <a:spLocks noChangeArrowheads="1"/>
          </p:cNvSpPr>
          <p:nvPr/>
        </p:nvSpPr>
        <p:spPr bwMode="auto">
          <a:xfrm>
            <a:off x="8459789" y="5805491"/>
            <a:ext cx="504825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ru-RU" sz="24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 </a:t>
            </a:r>
            <a:endParaRPr lang="ru-RU" altLang="ru-RU" sz="2400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19513" name="Text Box 57"/>
          <p:cNvSpPr txBox="1">
            <a:spLocks noChangeArrowheads="1"/>
          </p:cNvSpPr>
          <p:nvPr/>
        </p:nvSpPr>
        <p:spPr bwMode="auto">
          <a:xfrm>
            <a:off x="8521701" y="1241425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ru-RU" sz="24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6</a:t>
            </a:r>
            <a:endParaRPr lang="ru-RU" altLang="ru-RU" sz="2400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19514" name="Text Box 58"/>
          <p:cNvSpPr txBox="1">
            <a:spLocks noChangeArrowheads="1"/>
          </p:cNvSpPr>
          <p:nvPr/>
        </p:nvSpPr>
        <p:spPr bwMode="auto">
          <a:xfrm>
            <a:off x="8521701" y="1773238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ru-RU" sz="24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4</a:t>
            </a:r>
            <a:endParaRPr lang="ru-RU" altLang="ru-RU" sz="2400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19515" name="Text Box 59"/>
          <p:cNvSpPr txBox="1">
            <a:spLocks noChangeArrowheads="1"/>
          </p:cNvSpPr>
          <p:nvPr/>
        </p:nvSpPr>
        <p:spPr bwMode="auto">
          <a:xfrm>
            <a:off x="8521701" y="2363788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ru-RU" sz="24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3</a:t>
            </a:r>
            <a:endParaRPr lang="ru-RU" altLang="ru-RU" sz="2400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19516" name="Text Box 60"/>
          <p:cNvSpPr txBox="1">
            <a:spLocks noChangeArrowheads="1"/>
          </p:cNvSpPr>
          <p:nvPr/>
        </p:nvSpPr>
        <p:spPr bwMode="auto">
          <a:xfrm>
            <a:off x="8521701" y="2960688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ru-RU" sz="24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1</a:t>
            </a:r>
            <a:endParaRPr lang="ru-RU" altLang="ru-RU" sz="2400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19517" name="Text Box 61"/>
          <p:cNvSpPr txBox="1">
            <a:spLocks noChangeArrowheads="1"/>
          </p:cNvSpPr>
          <p:nvPr/>
        </p:nvSpPr>
        <p:spPr bwMode="auto">
          <a:xfrm>
            <a:off x="8521701" y="3562350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ru-RU" sz="24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7</a:t>
            </a:r>
            <a:endParaRPr lang="ru-RU" altLang="ru-RU" sz="2400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19518" name="Text Box 62"/>
          <p:cNvSpPr txBox="1">
            <a:spLocks noChangeArrowheads="1"/>
          </p:cNvSpPr>
          <p:nvPr/>
        </p:nvSpPr>
        <p:spPr bwMode="auto">
          <a:xfrm>
            <a:off x="8532813" y="4110038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ru-RU" sz="24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2</a:t>
            </a:r>
            <a:endParaRPr lang="ru-RU" altLang="ru-RU" sz="2400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19519" name="Text Box 63"/>
          <p:cNvSpPr txBox="1">
            <a:spLocks noChangeArrowheads="1"/>
          </p:cNvSpPr>
          <p:nvPr/>
        </p:nvSpPr>
        <p:spPr bwMode="auto">
          <a:xfrm>
            <a:off x="8532813" y="4667250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ru-RU" sz="24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9</a:t>
            </a:r>
            <a:endParaRPr lang="ru-RU" altLang="ru-RU" sz="2400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19520" name="Text Box 64"/>
          <p:cNvSpPr txBox="1">
            <a:spLocks noChangeArrowheads="1"/>
          </p:cNvSpPr>
          <p:nvPr/>
        </p:nvSpPr>
        <p:spPr bwMode="auto">
          <a:xfrm>
            <a:off x="8532813" y="5267325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ru-RU" sz="24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8</a:t>
            </a:r>
            <a:endParaRPr lang="ru-RU" altLang="ru-RU" sz="2400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19521" name="Text Box 65"/>
          <p:cNvSpPr txBox="1">
            <a:spLocks noChangeArrowheads="1"/>
          </p:cNvSpPr>
          <p:nvPr/>
        </p:nvSpPr>
        <p:spPr bwMode="auto">
          <a:xfrm>
            <a:off x="8532813" y="5805488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ru-RU" sz="24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5</a:t>
            </a:r>
            <a:endParaRPr lang="ru-RU" altLang="ru-RU" sz="2400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34090BC2-31DE-43D4-AC86-59A515A89B9B}"/>
              </a:ext>
            </a:extLst>
          </p:cNvPr>
          <p:cNvSpPr/>
          <p:nvPr/>
        </p:nvSpPr>
        <p:spPr>
          <a:xfrm>
            <a:off x="5681452" y="247064"/>
            <a:ext cx="341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altLang="ru-RU" sz="36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Завдання</a:t>
            </a:r>
            <a:r>
              <a:rPr lang="ru-RU" altLang="ru-RU" sz="36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№ 1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9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9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9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9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9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9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9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9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9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9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9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9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5" grpId="0" animBg="1"/>
      <p:bldP spid="19466" grpId="0" animBg="1"/>
      <p:bldP spid="19467" grpId="0" animBg="1"/>
      <p:bldP spid="19468" grpId="0" animBg="1"/>
      <p:bldP spid="19469" grpId="0" animBg="1"/>
      <p:bldP spid="19470" grpId="0" animBg="1"/>
      <p:bldP spid="19471" grpId="0" animBg="1"/>
      <p:bldP spid="19472" grpId="0" animBg="1"/>
      <p:bldP spid="19473" grpId="0" animBg="1"/>
      <p:bldP spid="19474" grpId="0" animBg="1"/>
      <p:bldP spid="19475" grpId="0" animBg="1"/>
      <p:bldP spid="19476" grpId="0" animBg="1"/>
      <p:bldP spid="19477" grpId="0" animBg="1"/>
      <p:bldP spid="19478" grpId="0" animBg="1"/>
      <p:bldP spid="19479" grpId="0" animBg="1"/>
      <p:bldP spid="19480" grpId="0" animBg="1"/>
      <p:bldP spid="19481" grpId="0" animBg="1"/>
      <p:bldP spid="19482" grpId="0" animBg="1"/>
      <p:bldP spid="19483" grpId="0" animBg="1"/>
      <p:bldP spid="19495" grpId="0" animBg="1"/>
      <p:bldP spid="19496" grpId="0" animBg="1"/>
      <p:bldP spid="19497" grpId="0" animBg="1"/>
      <p:bldP spid="19498" grpId="0" animBg="1"/>
      <p:bldP spid="19499" grpId="0" animBg="1"/>
      <p:bldP spid="19500" grpId="0" animBg="1"/>
      <p:bldP spid="19501" grpId="0" animBg="1"/>
      <p:bldP spid="19502" grpId="0" animBg="1"/>
      <p:bldP spid="19503" grpId="0" animBg="1"/>
      <p:bldP spid="19504" grpId="0" animBg="1"/>
      <p:bldP spid="19505" grpId="0" animBg="1"/>
      <p:bldP spid="19506" grpId="0" animBg="1"/>
      <p:bldP spid="19507" grpId="0" animBg="1"/>
      <p:bldP spid="19508" grpId="0" animBg="1"/>
      <p:bldP spid="19509" grpId="0" animBg="1"/>
      <p:bldP spid="19510" grpId="0" animBg="1"/>
      <p:bldP spid="19511" grpId="0" animBg="1"/>
      <p:bldP spid="19512" grpId="0" animBg="1"/>
      <p:bldP spid="19513" grpId="0"/>
      <p:bldP spid="19514" grpId="0"/>
      <p:bldP spid="19515" grpId="0"/>
      <p:bldP spid="19516" grpId="0"/>
      <p:bldP spid="19517" grpId="0"/>
      <p:bldP spid="19518" grpId="0"/>
      <p:bldP spid="19519" grpId="0"/>
      <p:bldP spid="19520" grpId="0"/>
      <p:bldP spid="195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88901" y="82550"/>
            <a:ext cx="5580063" cy="6694488"/>
          </a:xfrm>
          <a:prstGeom prst="rect">
            <a:avLst/>
          </a:prstGeom>
          <a:solidFill>
            <a:srgbClr val="003300"/>
          </a:solidFill>
          <a:ln w="38100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pic>
        <p:nvPicPr>
          <p:cNvPr id="20532" name="Picture 52" descr="board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9" y="188916"/>
            <a:ext cx="5389562" cy="648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2430465" y="1196975"/>
            <a:ext cx="1081087" cy="1079500"/>
          </a:xfrm>
          <a:prstGeom prst="rect">
            <a:avLst/>
          </a:prstGeom>
          <a:solidFill>
            <a:srgbClr val="FFFF00">
              <a:alpha val="30196"/>
            </a:srgbClr>
          </a:solidFill>
          <a:ln w="38100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3995740" y="357188"/>
            <a:ext cx="1008062" cy="3071812"/>
          </a:xfrm>
          <a:prstGeom prst="rect">
            <a:avLst/>
          </a:prstGeom>
          <a:solidFill>
            <a:srgbClr val="FFFF00">
              <a:alpha val="30196"/>
            </a:srgbClr>
          </a:solidFill>
          <a:ln w="38100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1538290" y="2962279"/>
            <a:ext cx="1622425" cy="881063"/>
          </a:xfrm>
          <a:prstGeom prst="rect">
            <a:avLst/>
          </a:prstGeom>
          <a:solidFill>
            <a:srgbClr val="FFFF00">
              <a:alpha val="30196"/>
            </a:srgbClr>
          </a:solidFill>
          <a:ln w="38100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3779839" y="4376742"/>
            <a:ext cx="863600" cy="808037"/>
          </a:xfrm>
          <a:prstGeom prst="rect">
            <a:avLst/>
          </a:prstGeom>
          <a:solidFill>
            <a:srgbClr val="FFFF00">
              <a:alpha val="30196"/>
            </a:srgbClr>
          </a:solidFill>
          <a:ln w="38100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1258888" y="3933825"/>
            <a:ext cx="2017712" cy="287338"/>
          </a:xfrm>
          <a:prstGeom prst="rect">
            <a:avLst/>
          </a:prstGeom>
          <a:solidFill>
            <a:srgbClr val="FFFF00">
              <a:alpha val="30196"/>
            </a:srgbClr>
          </a:solidFill>
          <a:ln w="38100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1160463" y="4343400"/>
            <a:ext cx="1898650" cy="287338"/>
          </a:xfrm>
          <a:prstGeom prst="rect">
            <a:avLst/>
          </a:prstGeom>
          <a:solidFill>
            <a:srgbClr val="FFFF00">
              <a:alpha val="30196"/>
            </a:srgbClr>
          </a:solidFill>
          <a:ln w="38100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5057775" y="5084767"/>
            <a:ext cx="450850" cy="649287"/>
          </a:xfrm>
          <a:prstGeom prst="rect">
            <a:avLst/>
          </a:prstGeom>
          <a:solidFill>
            <a:srgbClr val="FFFF00">
              <a:alpha val="30196"/>
            </a:srgbClr>
          </a:solidFill>
          <a:ln w="38100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20495" name="Text Box 15"/>
          <p:cNvSpPr txBox="1">
            <a:spLocks noChangeArrowheads="1"/>
          </p:cNvSpPr>
          <p:nvPr/>
        </p:nvSpPr>
        <p:spPr bwMode="auto">
          <a:xfrm>
            <a:off x="3644901" y="1725613"/>
            <a:ext cx="287338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ru-RU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1</a:t>
            </a:r>
            <a:endParaRPr lang="ru-RU" altLang="ru-RU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900113" y="4724401"/>
            <a:ext cx="287337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ru-RU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2</a:t>
            </a:r>
            <a:endParaRPr lang="ru-RU" altLang="ru-RU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2051052" y="1531938"/>
            <a:ext cx="287338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ru-RU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4</a:t>
            </a:r>
            <a:endParaRPr lang="ru-RU" altLang="ru-RU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3419475" y="4565651"/>
            <a:ext cx="287338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ru-RU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6</a:t>
            </a:r>
            <a:endParaRPr lang="ru-RU" altLang="ru-RU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0499" name="Text Box 19"/>
          <p:cNvSpPr txBox="1">
            <a:spLocks noChangeArrowheads="1"/>
          </p:cNvSpPr>
          <p:nvPr/>
        </p:nvSpPr>
        <p:spPr bwMode="auto">
          <a:xfrm>
            <a:off x="827090" y="4292601"/>
            <a:ext cx="287337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ru-RU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3</a:t>
            </a:r>
            <a:endParaRPr lang="ru-RU" altLang="ru-RU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0500" name="Text Box 20"/>
          <p:cNvSpPr txBox="1">
            <a:spLocks noChangeArrowheads="1"/>
          </p:cNvSpPr>
          <p:nvPr/>
        </p:nvSpPr>
        <p:spPr bwMode="auto">
          <a:xfrm>
            <a:off x="1187451" y="3216276"/>
            <a:ext cx="287338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ru-RU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5</a:t>
            </a:r>
            <a:endParaRPr lang="ru-RU" altLang="ru-RU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0501" name="Text Box 21"/>
          <p:cNvSpPr txBox="1">
            <a:spLocks noChangeArrowheads="1"/>
          </p:cNvSpPr>
          <p:nvPr/>
        </p:nvSpPr>
        <p:spPr bwMode="auto">
          <a:xfrm>
            <a:off x="827090" y="5129213"/>
            <a:ext cx="287337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ru-RU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8</a:t>
            </a:r>
            <a:endParaRPr lang="ru-RU" altLang="ru-RU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0502" name="Text Box 22"/>
          <p:cNvSpPr txBox="1">
            <a:spLocks noChangeArrowheads="1"/>
          </p:cNvSpPr>
          <p:nvPr/>
        </p:nvSpPr>
        <p:spPr bwMode="auto">
          <a:xfrm>
            <a:off x="4716464" y="5205413"/>
            <a:ext cx="287337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ru-RU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9</a:t>
            </a:r>
            <a:endParaRPr lang="ru-RU" altLang="ru-RU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0503" name="Text Box 23"/>
          <p:cNvSpPr txBox="1">
            <a:spLocks noChangeArrowheads="1"/>
          </p:cNvSpPr>
          <p:nvPr/>
        </p:nvSpPr>
        <p:spPr bwMode="auto">
          <a:xfrm>
            <a:off x="900113" y="5541963"/>
            <a:ext cx="287337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ru-RU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7</a:t>
            </a:r>
            <a:endParaRPr lang="ru-RU" altLang="ru-RU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20504" name="Text Box 24"/>
          <p:cNvSpPr txBox="1">
            <a:spLocks noChangeArrowheads="1"/>
          </p:cNvSpPr>
          <p:nvPr/>
        </p:nvSpPr>
        <p:spPr bwMode="auto">
          <a:xfrm>
            <a:off x="6477002" y="989016"/>
            <a:ext cx="2447925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endParaRPr lang="ru-RU" altLang="ru-RU" sz="24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0505" name="Text Box 25"/>
          <p:cNvSpPr txBox="1">
            <a:spLocks noChangeArrowheads="1"/>
          </p:cNvSpPr>
          <p:nvPr/>
        </p:nvSpPr>
        <p:spPr bwMode="auto">
          <a:xfrm>
            <a:off x="6477002" y="1562103"/>
            <a:ext cx="2447925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endParaRPr lang="ru-RU" altLang="ru-RU" sz="24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0506" name="Text Box 26"/>
          <p:cNvSpPr txBox="1">
            <a:spLocks noChangeArrowheads="1"/>
          </p:cNvSpPr>
          <p:nvPr/>
        </p:nvSpPr>
        <p:spPr bwMode="auto">
          <a:xfrm>
            <a:off x="6477002" y="2130428"/>
            <a:ext cx="2447925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endParaRPr lang="ru-RU" altLang="ru-RU" sz="24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0507" name="Text Box 27"/>
          <p:cNvSpPr txBox="1">
            <a:spLocks noChangeArrowheads="1"/>
          </p:cNvSpPr>
          <p:nvPr/>
        </p:nvSpPr>
        <p:spPr bwMode="auto">
          <a:xfrm>
            <a:off x="6477002" y="2714628"/>
            <a:ext cx="2447925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endParaRPr lang="ru-RU" altLang="ru-RU" sz="24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0508" name="Text Box 28"/>
          <p:cNvSpPr txBox="1">
            <a:spLocks noChangeArrowheads="1"/>
          </p:cNvSpPr>
          <p:nvPr/>
        </p:nvSpPr>
        <p:spPr bwMode="auto">
          <a:xfrm>
            <a:off x="6477002" y="3290888"/>
            <a:ext cx="2447925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endParaRPr lang="ru-RU" altLang="ru-RU" sz="24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0509" name="Text Box 29"/>
          <p:cNvSpPr txBox="1">
            <a:spLocks noChangeArrowheads="1"/>
          </p:cNvSpPr>
          <p:nvPr/>
        </p:nvSpPr>
        <p:spPr bwMode="auto">
          <a:xfrm>
            <a:off x="6477002" y="3867153"/>
            <a:ext cx="2447925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endParaRPr lang="ru-RU" altLang="ru-RU" sz="24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0510" name="Text Box 30"/>
          <p:cNvSpPr txBox="1">
            <a:spLocks noChangeArrowheads="1"/>
          </p:cNvSpPr>
          <p:nvPr/>
        </p:nvSpPr>
        <p:spPr bwMode="auto">
          <a:xfrm>
            <a:off x="6477002" y="4443416"/>
            <a:ext cx="2447925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endParaRPr lang="ru-RU" altLang="ru-RU" sz="24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0511" name="Text Box 31"/>
          <p:cNvSpPr txBox="1">
            <a:spLocks noChangeArrowheads="1"/>
          </p:cNvSpPr>
          <p:nvPr/>
        </p:nvSpPr>
        <p:spPr bwMode="auto">
          <a:xfrm>
            <a:off x="6477002" y="5018091"/>
            <a:ext cx="2447925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endParaRPr lang="ru-RU" altLang="ru-RU" sz="24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0512" name="Text Box 32"/>
          <p:cNvSpPr txBox="1">
            <a:spLocks noChangeArrowheads="1"/>
          </p:cNvSpPr>
          <p:nvPr/>
        </p:nvSpPr>
        <p:spPr bwMode="auto">
          <a:xfrm>
            <a:off x="6477002" y="5594353"/>
            <a:ext cx="2447925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endParaRPr lang="ru-RU" altLang="ru-RU" sz="24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0513" name="Text Box 33"/>
          <p:cNvSpPr txBox="1">
            <a:spLocks noChangeArrowheads="1"/>
          </p:cNvSpPr>
          <p:nvPr/>
        </p:nvSpPr>
        <p:spPr bwMode="auto">
          <a:xfrm>
            <a:off x="5824538" y="989016"/>
            <a:ext cx="504825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ru-RU" sz="24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 </a:t>
            </a:r>
            <a:endParaRPr lang="ru-RU" altLang="ru-RU" sz="24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0514" name="Text Box 34"/>
          <p:cNvSpPr txBox="1">
            <a:spLocks noChangeArrowheads="1"/>
          </p:cNvSpPr>
          <p:nvPr/>
        </p:nvSpPr>
        <p:spPr bwMode="auto">
          <a:xfrm>
            <a:off x="5824538" y="1554164"/>
            <a:ext cx="504825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ru-RU" sz="24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 </a:t>
            </a:r>
            <a:endParaRPr lang="ru-RU" altLang="ru-RU" sz="24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0515" name="Text Box 35"/>
          <p:cNvSpPr txBox="1">
            <a:spLocks noChangeArrowheads="1"/>
          </p:cNvSpPr>
          <p:nvPr/>
        </p:nvSpPr>
        <p:spPr bwMode="auto">
          <a:xfrm>
            <a:off x="5824538" y="2139953"/>
            <a:ext cx="504825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ru-RU" sz="24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 </a:t>
            </a:r>
            <a:endParaRPr lang="ru-RU" altLang="ru-RU" sz="24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0516" name="Text Box 36"/>
          <p:cNvSpPr txBox="1">
            <a:spLocks noChangeArrowheads="1"/>
          </p:cNvSpPr>
          <p:nvPr/>
        </p:nvSpPr>
        <p:spPr bwMode="auto">
          <a:xfrm>
            <a:off x="5824538" y="2714628"/>
            <a:ext cx="504825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ru-RU" sz="24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 </a:t>
            </a:r>
            <a:endParaRPr lang="ru-RU" altLang="ru-RU" sz="24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0517" name="Text Box 37"/>
          <p:cNvSpPr txBox="1">
            <a:spLocks noChangeArrowheads="1"/>
          </p:cNvSpPr>
          <p:nvPr/>
        </p:nvSpPr>
        <p:spPr bwMode="auto">
          <a:xfrm>
            <a:off x="5824538" y="3303590"/>
            <a:ext cx="504825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ru-RU" sz="24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 </a:t>
            </a:r>
            <a:endParaRPr lang="ru-RU" altLang="ru-RU" sz="24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0518" name="Text Box 38"/>
          <p:cNvSpPr txBox="1">
            <a:spLocks noChangeArrowheads="1"/>
          </p:cNvSpPr>
          <p:nvPr/>
        </p:nvSpPr>
        <p:spPr bwMode="auto">
          <a:xfrm>
            <a:off x="5824538" y="3859213"/>
            <a:ext cx="504825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ru-RU" sz="24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 </a:t>
            </a:r>
            <a:endParaRPr lang="ru-RU" altLang="ru-RU" sz="24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0519" name="Text Box 39"/>
          <p:cNvSpPr txBox="1">
            <a:spLocks noChangeArrowheads="1"/>
          </p:cNvSpPr>
          <p:nvPr/>
        </p:nvSpPr>
        <p:spPr bwMode="auto">
          <a:xfrm>
            <a:off x="5824538" y="4445003"/>
            <a:ext cx="504825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ru-RU" sz="24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 </a:t>
            </a:r>
            <a:endParaRPr lang="ru-RU" altLang="ru-RU" sz="24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0520" name="Text Box 40"/>
          <p:cNvSpPr txBox="1">
            <a:spLocks noChangeArrowheads="1"/>
          </p:cNvSpPr>
          <p:nvPr/>
        </p:nvSpPr>
        <p:spPr bwMode="auto">
          <a:xfrm>
            <a:off x="5824538" y="5029203"/>
            <a:ext cx="504825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ru-RU" sz="24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 </a:t>
            </a:r>
            <a:endParaRPr lang="ru-RU" altLang="ru-RU" sz="24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0521" name="Text Box 41"/>
          <p:cNvSpPr txBox="1">
            <a:spLocks noChangeArrowheads="1"/>
          </p:cNvSpPr>
          <p:nvPr/>
        </p:nvSpPr>
        <p:spPr bwMode="auto">
          <a:xfrm>
            <a:off x="5824538" y="5586416"/>
            <a:ext cx="504825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ru-RU" sz="24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 </a:t>
            </a:r>
            <a:endParaRPr lang="ru-RU" altLang="ru-RU" sz="24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0522" name="Text Box 42"/>
          <p:cNvSpPr txBox="1">
            <a:spLocks noChangeArrowheads="1"/>
          </p:cNvSpPr>
          <p:nvPr/>
        </p:nvSpPr>
        <p:spPr bwMode="auto">
          <a:xfrm>
            <a:off x="5886450" y="1022350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ru-RU" altLang="ru-RU" sz="24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20523" name="Text Box 43"/>
          <p:cNvSpPr txBox="1">
            <a:spLocks noChangeArrowheads="1"/>
          </p:cNvSpPr>
          <p:nvPr/>
        </p:nvSpPr>
        <p:spPr bwMode="auto">
          <a:xfrm>
            <a:off x="5886450" y="1554163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ru-RU" altLang="ru-RU" sz="24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20524" name="Text Box 44"/>
          <p:cNvSpPr txBox="1">
            <a:spLocks noChangeArrowheads="1"/>
          </p:cNvSpPr>
          <p:nvPr/>
        </p:nvSpPr>
        <p:spPr bwMode="auto">
          <a:xfrm>
            <a:off x="5886450" y="2144713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ru-RU" sz="24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3</a:t>
            </a:r>
            <a:endParaRPr lang="ru-RU" altLang="ru-RU" sz="24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0525" name="Text Box 45"/>
          <p:cNvSpPr txBox="1">
            <a:spLocks noChangeArrowheads="1"/>
          </p:cNvSpPr>
          <p:nvPr/>
        </p:nvSpPr>
        <p:spPr bwMode="auto">
          <a:xfrm>
            <a:off x="5886450" y="2741613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ru-RU" altLang="ru-RU" sz="24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4</a:t>
            </a:r>
          </a:p>
        </p:txBody>
      </p:sp>
      <p:sp>
        <p:nvSpPr>
          <p:cNvPr id="20526" name="Text Box 46"/>
          <p:cNvSpPr txBox="1">
            <a:spLocks noChangeArrowheads="1"/>
          </p:cNvSpPr>
          <p:nvPr/>
        </p:nvSpPr>
        <p:spPr bwMode="auto">
          <a:xfrm>
            <a:off x="5886450" y="3324225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ru-RU" altLang="ru-RU" sz="24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5</a:t>
            </a:r>
          </a:p>
        </p:txBody>
      </p:sp>
      <p:sp>
        <p:nvSpPr>
          <p:cNvPr id="20527" name="Text Box 47"/>
          <p:cNvSpPr txBox="1">
            <a:spLocks noChangeArrowheads="1"/>
          </p:cNvSpPr>
          <p:nvPr/>
        </p:nvSpPr>
        <p:spPr bwMode="auto">
          <a:xfrm>
            <a:off x="5897565" y="3890963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ru-RU" altLang="ru-RU" sz="24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6</a:t>
            </a:r>
          </a:p>
        </p:txBody>
      </p:sp>
      <p:sp>
        <p:nvSpPr>
          <p:cNvPr id="20528" name="Text Box 48"/>
          <p:cNvSpPr txBox="1">
            <a:spLocks noChangeArrowheads="1"/>
          </p:cNvSpPr>
          <p:nvPr/>
        </p:nvSpPr>
        <p:spPr bwMode="auto">
          <a:xfrm>
            <a:off x="5897565" y="4448175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ru-RU" altLang="ru-RU" sz="24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7</a:t>
            </a:r>
          </a:p>
        </p:txBody>
      </p:sp>
      <p:sp>
        <p:nvSpPr>
          <p:cNvPr id="20529" name="Text Box 49"/>
          <p:cNvSpPr txBox="1">
            <a:spLocks noChangeArrowheads="1"/>
          </p:cNvSpPr>
          <p:nvPr/>
        </p:nvSpPr>
        <p:spPr bwMode="auto">
          <a:xfrm>
            <a:off x="5897565" y="5048250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ru-RU" altLang="ru-RU" sz="24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8</a:t>
            </a:r>
          </a:p>
        </p:txBody>
      </p:sp>
      <p:sp>
        <p:nvSpPr>
          <p:cNvPr id="20530" name="Text Box 50"/>
          <p:cNvSpPr txBox="1">
            <a:spLocks noChangeArrowheads="1"/>
          </p:cNvSpPr>
          <p:nvPr/>
        </p:nvSpPr>
        <p:spPr bwMode="auto">
          <a:xfrm>
            <a:off x="5897565" y="5586413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ru-RU" altLang="ru-RU" sz="24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9</a:t>
            </a:r>
          </a:p>
        </p:txBody>
      </p:sp>
      <p:sp>
        <p:nvSpPr>
          <p:cNvPr id="20533" name="Rectangle 53"/>
          <p:cNvSpPr>
            <a:spLocks noChangeArrowheads="1"/>
          </p:cNvSpPr>
          <p:nvPr/>
        </p:nvSpPr>
        <p:spPr bwMode="auto">
          <a:xfrm>
            <a:off x="1258888" y="4759325"/>
            <a:ext cx="2017712" cy="287338"/>
          </a:xfrm>
          <a:prstGeom prst="rect">
            <a:avLst/>
          </a:prstGeom>
          <a:solidFill>
            <a:srgbClr val="FFFF00">
              <a:alpha val="30196"/>
            </a:srgbClr>
          </a:solidFill>
          <a:ln w="38100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20534" name="Rectangle 54"/>
          <p:cNvSpPr>
            <a:spLocks noChangeArrowheads="1"/>
          </p:cNvSpPr>
          <p:nvPr/>
        </p:nvSpPr>
        <p:spPr bwMode="auto">
          <a:xfrm>
            <a:off x="1160463" y="5195892"/>
            <a:ext cx="1898650" cy="287337"/>
          </a:xfrm>
          <a:prstGeom prst="rect">
            <a:avLst/>
          </a:prstGeom>
          <a:solidFill>
            <a:srgbClr val="FFFF00">
              <a:alpha val="30196"/>
            </a:srgbClr>
          </a:solidFill>
          <a:ln w="38100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20535" name="Rectangle 55"/>
          <p:cNvSpPr>
            <a:spLocks noChangeArrowheads="1"/>
          </p:cNvSpPr>
          <p:nvPr/>
        </p:nvSpPr>
        <p:spPr bwMode="auto">
          <a:xfrm>
            <a:off x="1258888" y="5618167"/>
            <a:ext cx="2017712" cy="287337"/>
          </a:xfrm>
          <a:prstGeom prst="rect">
            <a:avLst/>
          </a:prstGeom>
          <a:solidFill>
            <a:srgbClr val="FFFF00">
              <a:alpha val="30196"/>
            </a:srgbClr>
          </a:solidFill>
          <a:ln w="38100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20537" name="Text Box 57"/>
          <p:cNvSpPr txBox="1">
            <a:spLocks noChangeArrowheads="1"/>
          </p:cNvSpPr>
          <p:nvPr/>
        </p:nvSpPr>
        <p:spPr bwMode="auto">
          <a:xfrm>
            <a:off x="836615" y="3860801"/>
            <a:ext cx="350837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ru-RU" altLang="ru-RU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10</a:t>
            </a:r>
          </a:p>
        </p:txBody>
      </p:sp>
      <p:sp>
        <p:nvSpPr>
          <p:cNvPr id="20549" name="Text Box 69"/>
          <p:cNvSpPr txBox="1">
            <a:spLocks noChangeArrowheads="1"/>
          </p:cNvSpPr>
          <p:nvPr/>
        </p:nvSpPr>
        <p:spPr bwMode="auto">
          <a:xfrm>
            <a:off x="6477002" y="6173791"/>
            <a:ext cx="2447925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endParaRPr lang="ru-RU" altLang="ru-RU" sz="24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0550" name="Text Box 70"/>
          <p:cNvSpPr txBox="1">
            <a:spLocks noChangeArrowheads="1"/>
          </p:cNvSpPr>
          <p:nvPr/>
        </p:nvSpPr>
        <p:spPr bwMode="auto">
          <a:xfrm>
            <a:off x="5824538" y="6165853"/>
            <a:ext cx="504825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ru-RU" sz="24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 </a:t>
            </a:r>
            <a:endParaRPr lang="ru-RU" altLang="ru-RU" sz="24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0552" name="Text Box 72"/>
          <p:cNvSpPr txBox="1">
            <a:spLocks noChangeArrowheads="1"/>
          </p:cNvSpPr>
          <p:nvPr/>
        </p:nvSpPr>
        <p:spPr bwMode="auto">
          <a:xfrm>
            <a:off x="6678615" y="1020763"/>
            <a:ext cx="201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ru-RU" sz="24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RAM</a:t>
            </a:r>
            <a:endParaRPr lang="ru-RU" altLang="ru-RU" sz="24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0553" name="Text Box 73"/>
          <p:cNvSpPr txBox="1">
            <a:spLocks noChangeArrowheads="1"/>
          </p:cNvSpPr>
          <p:nvPr/>
        </p:nvSpPr>
        <p:spPr bwMode="auto">
          <a:xfrm>
            <a:off x="5805489" y="6194425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ru-RU" altLang="ru-RU" sz="24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10</a:t>
            </a:r>
          </a:p>
        </p:txBody>
      </p:sp>
      <p:sp>
        <p:nvSpPr>
          <p:cNvPr id="20554" name="Text Box 74"/>
          <p:cNvSpPr txBox="1">
            <a:spLocks noChangeArrowheads="1"/>
          </p:cNvSpPr>
          <p:nvPr/>
        </p:nvSpPr>
        <p:spPr bwMode="auto">
          <a:xfrm>
            <a:off x="6688140" y="1576388"/>
            <a:ext cx="201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ru-RU" sz="24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PCI-Express</a:t>
            </a:r>
            <a:endParaRPr lang="ru-RU" altLang="ru-RU" sz="24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0555" name="Text Box 75"/>
          <p:cNvSpPr txBox="1">
            <a:spLocks noChangeArrowheads="1"/>
          </p:cNvSpPr>
          <p:nvPr/>
        </p:nvSpPr>
        <p:spPr bwMode="auto">
          <a:xfrm>
            <a:off x="6688140" y="2162175"/>
            <a:ext cx="201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ru-RU" sz="24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PCI</a:t>
            </a:r>
            <a:endParaRPr lang="ru-RU" altLang="ru-RU" sz="24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0556" name="Text Box 76"/>
          <p:cNvSpPr txBox="1">
            <a:spLocks noChangeArrowheads="1"/>
          </p:cNvSpPr>
          <p:nvPr/>
        </p:nvSpPr>
        <p:spPr bwMode="auto">
          <a:xfrm>
            <a:off x="6678615" y="2736850"/>
            <a:ext cx="201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ru-RU" sz="24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CPU</a:t>
            </a:r>
            <a:endParaRPr lang="ru-RU" altLang="ru-RU" sz="24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0557" name="Text Box 77"/>
          <p:cNvSpPr txBox="1">
            <a:spLocks noChangeArrowheads="1"/>
          </p:cNvSpPr>
          <p:nvPr/>
        </p:nvSpPr>
        <p:spPr bwMode="auto">
          <a:xfrm>
            <a:off x="6443665" y="3294063"/>
            <a:ext cx="252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ru-RU" altLang="ru-RU" sz="22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Северный</a:t>
            </a:r>
            <a:r>
              <a:rPr lang="ru-RU" altLang="ru-RU" sz="24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 мост</a:t>
            </a:r>
          </a:p>
        </p:txBody>
      </p:sp>
      <p:sp>
        <p:nvSpPr>
          <p:cNvPr id="20558" name="Text Box 78"/>
          <p:cNvSpPr txBox="1">
            <a:spLocks noChangeArrowheads="1"/>
          </p:cNvSpPr>
          <p:nvPr/>
        </p:nvSpPr>
        <p:spPr bwMode="auto">
          <a:xfrm>
            <a:off x="6626225" y="3905250"/>
            <a:ext cx="2141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ru-RU" altLang="ru-RU" sz="22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Южный </a:t>
            </a:r>
            <a:r>
              <a:rPr lang="ru-RU" altLang="ru-RU" sz="24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мост</a:t>
            </a:r>
          </a:p>
        </p:txBody>
      </p:sp>
      <p:sp>
        <p:nvSpPr>
          <p:cNvPr id="20559" name="Text Box 79"/>
          <p:cNvSpPr txBox="1">
            <a:spLocks noChangeArrowheads="1"/>
          </p:cNvSpPr>
          <p:nvPr/>
        </p:nvSpPr>
        <p:spPr bwMode="auto">
          <a:xfrm>
            <a:off x="6678615" y="4446588"/>
            <a:ext cx="201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ru-RU" sz="24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PCI-Express</a:t>
            </a:r>
            <a:endParaRPr lang="ru-RU" altLang="ru-RU" sz="24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0560" name="Text Box 80"/>
          <p:cNvSpPr txBox="1">
            <a:spLocks noChangeArrowheads="1"/>
          </p:cNvSpPr>
          <p:nvPr/>
        </p:nvSpPr>
        <p:spPr bwMode="auto">
          <a:xfrm>
            <a:off x="6678615" y="5032375"/>
            <a:ext cx="201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ru-RU" sz="24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PCI</a:t>
            </a:r>
            <a:endParaRPr lang="ru-RU" altLang="ru-RU" sz="24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0561" name="Text Box 81"/>
          <p:cNvSpPr txBox="1">
            <a:spLocks noChangeArrowheads="1"/>
          </p:cNvSpPr>
          <p:nvPr/>
        </p:nvSpPr>
        <p:spPr bwMode="auto">
          <a:xfrm>
            <a:off x="6688140" y="5618163"/>
            <a:ext cx="201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ru-RU" sz="24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SATA</a:t>
            </a:r>
            <a:endParaRPr lang="ru-RU" altLang="ru-RU" sz="24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0562" name="Text Box 82"/>
          <p:cNvSpPr txBox="1">
            <a:spLocks noChangeArrowheads="1"/>
          </p:cNvSpPr>
          <p:nvPr/>
        </p:nvSpPr>
        <p:spPr bwMode="auto">
          <a:xfrm>
            <a:off x="6688140" y="6175375"/>
            <a:ext cx="201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ru-RU" sz="24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PCI-Express</a:t>
            </a:r>
            <a:endParaRPr lang="ru-RU" altLang="ru-RU" sz="24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67" name="Прямоугольник 66">
            <a:extLst>
              <a:ext uri="{FF2B5EF4-FFF2-40B4-BE49-F238E27FC236}">
                <a16:creationId xmlns:a16="http://schemas.microsoft.com/office/drawing/2014/main" id="{470DE36E-FD84-401F-B0C0-F90EF7BAFFB3}"/>
              </a:ext>
            </a:extLst>
          </p:cNvPr>
          <p:cNvSpPr/>
          <p:nvPr/>
        </p:nvSpPr>
        <p:spPr>
          <a:xfrm>
            <a:off x="5652878" y="80443"/>
            <a:ext cx="341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altLang="ru-RU" sz="36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Завдання</a:t>
            </a:r>
            <a:r>
              <a:rPr lang="ru-RU" altLang="ru-RU" sz="36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№ 2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0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0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0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0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0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0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0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0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0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0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0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0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0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0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0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0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20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2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20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20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20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20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20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20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20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20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20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20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 nodeType="clickPar">
                      <p:stCondLst>
                        <p:cond delay="indefinite"/>
                      </p:stCondLst>
                      <p:childTnLst>
                        <p:par>
                          <p:cTn id="2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20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nimBg="1"/>
      <p:bldP spid="20486" grpId="0" animBg="1"/>
      <p:bldP spid="20487" grpId="0" animBg="1"/>
      <p:bldP spid="20488" grpId="0" animBg="1"/>
      <p:bldP spid="20489" grpId="0" animBg="1"/>
      <p:bldP spid="20491" grpId="0" animBg="1"/>
      <p:bldP spid="20493" grpId="0" animBg="1"/>
      <p:bldP spid="20494" grpId="0" animBg="1"/>
      <p:bldP spid="20495" grpId="0" animBg="1"/>
      <p:bldP spid="20496" grpId="0" animBg="1"/>
      <p:bldP spid="20497" grpId="0" animBg="1"/>
      <p:bldP spid="20498" grpId="0" animBg="1"/>
      <p:bldP spid="20499" grpId="0" animBg="1"/>
      <p:bldP spid="20500" grpId="0" animBg="1"/>
      <p:bldP spid="20501" grpId="0" animBg="1"/>
      <p:bldP spid="20502" grpId="0" animBg="1"/>
      <p:bldP spid="20503" grpId="0" animBg="1"/>
      <p:bldP spid="20504" grpId="0" animBg="1"/>
      <p:bldP spid="20505" grpId="0" animBg="1"/>
      <p:bldP spid="20506" grpId="0" animBg="1"/>
      <p:bldP spid="20507" grpId="0" animBg="1"/>
      <p:bldP spid="20508" grpId="0" animBg="1"/>
      <p:bldP spid="20509" grpId="0" animBg="1"/>
      <p:bldP spid="20510" grpId="0" animBg="1"/>
      <p:bldP spid="20511" grpId="0" animBg="1"/>
      <p:bldP spid="20512" grpId="0" animBg="1"/>
      <p:bldP spid="20513" grpId="0" animBg="1"/>
      <p:bldP spid="20514" grpId="0" animBg="1"/>
      <p:bldP spid="20515" grpId="0" animBg="1"/>
      <p:bldP spid="20516" grpId="0" animBg="1"/>
      <p:bldP spid="20517" grpId="0" animBg="1"/>
      <p:bldP spid="20518" grpId="0" animBg="1"/>
      <p:bldP spid="20519" grpId="0" animBg="1"/>
      <p:bldP spid="20520" grpId="0" animBg="1"/>
      <p:bldP spid="20521" grpId="0" animBg="1"/>
      <p:bldP spid="20522" grpId="0"/>
      <p:bldP spid="20523" grpId="0"/>
      <p:bldP spid="20524" grpId="0"/>
      <p:bldP spid="20525" grpId="0"/>
      <p:bldP spid="20526" grpId="0"/>
      <p:bldP spid="20527" grpId="0"/>
      <p:bldP spid="20528" grpId="0"/>
      <p:bldP spid="20529" grpId="0"/>
      <p:bldP spid="20530" grpId="0"/>
      <p:bldP spid="20533" grpId="0" animBg="1"/>
      <p:bldP spid="20534" grpId="0" animBg="1"/>
      <p:bldP spid="20535" grpId="0" animBg="1"/>
      <p:bldP spid="20537" grpId="0" animBg="1"/>
      <p:bldP spid="20549" grpId="0" animBg="1"/>
      <p:bldP spid="20550" grpId="0" animBg="1"/>
      <p:bldP spid="20552" grpId="0"/>
      <p:bldP spid="20553" grpId="0"/>
      <p:bldP spid="20554" grpId="0"/>
      <p:bldP spid="20555" grpId="0"/>
      <p:bldP spid="20556" grpId="0"/>
      <p:bldP spid="20557" grpId="0"/>
      <p:bldP spid="20558" grpId="0"/>
      <p:bldP spid="20559" grpId="0"/>
      <p:bldP spid="20560" grpId="0"/>
      <p:bldP spid="20561" grpId="0"/>
      <p:bldP spid="2056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 descr="mb_productumageback_gagc330ud_bi_bc4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1" y="1300166"/>
            <a:ext cx="1781175" cy="5399087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i7100-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150" y="1293817"/>
            <a:ext cx="2057400" cy="5399087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3479800" y="1184276"/>
            <a:ext cx="2159000" cy="329588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ru-RU" sz="2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PS/2</a:t>
            </a:r>
            <a:endParaRPr lang="ru-RU" altLang="ru-RU" sz="2000" b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3479800" y="1616076"/>
            <a:ext cx="2159000" cy="329588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ru-RU" sz="2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COM</a:t>
            </a:r>
            <a:endParaRPr lang="ru-RU" altLang="ru-RU" sz="2000" b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3479800" y="2047876"/>
            <a:ext cx="2159000" cy="329588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ru-RU" sz="2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LPT</a:t>
            </a:r>
            <a:endParaRPr lang="ru-RU" altLang="ru-RU" sz="2000" b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3479800" y="2479676"/>
            <a:ext cx="2159000" cy="329588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ru-RU" sz="2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VGA</a:t>
            </a:r>
            <a:endParaRPr lang="ru-RU" altLang="ru-RU" sz="2000" b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3479800" y="5516564"/>
            <a:ext cx="2159000" cy="329588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ru-RU" sz="2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USB 2.0</a:t>
            </a:r>
            <a:endParaRPr lang="ru-RU" altLang="ru-RU" sz="2000" b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3479800" y="5949951"/>
            <a:ext cx="2159000" cy="329588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ru-RU" sz="2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RG-45 (LAN)</a:t>
            </a:r>
            <a:endParaRPr lang="ru-RU" altLang="ru-RU" sz="2000" b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3479800" y="6376989"/>
            <a:ext cx="2159000" cy="329588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ru-RU" sz="2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AUDIO</a:t>
            </a:r>
            <a:endParaRPr lang="ru-RU" altLang="ru-RU" sz="2000" b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3479800" y="3344864"/>
            <a:ext cx="2159000" cy="329588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ru-RU" sz="2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HDMI</a:t>
            </a:r>
            <a:endParaRPr lang="ru-RU" altLang="ru-RU" sz="2000" b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6161" name="Text Box 17"/>
          <p:cNvSpPr txBox="1">
            <a:spLocks noChangeArrowheads="1"/>
          </p:cNvSpPr>
          <p:nvPr/>
        </p:nvSpPr>
        <p:spPr bwMode="auto">
          <a:xfrm>
            <a:off x="3479800" y="2911476"/>
            <a:ext cx="2159000" cy="329588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ru-RU" sz="2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DVI</a:t>
            </a:r>
            <a:endParaRPr lang="ru-RU" altLang="ru-RU" sz="2000" b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6162" name="Text Box 18"/>
          <p:cNvSpPr txBox="1">
            <a:spLocks noChangeArrowheads="1"/>
          </p:cNvSpPr>
          <p:nvPr/>
        </p:nvSpPr>
        <p:spPr bwMode="auto">
          <a:xfrm>
            <a:off x="3479800" y="4208464"/>
            <a:ext cx="2159000" cy="329588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ru-RU" sz="2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USB 3.0</a:t>
            </a:r>
            <a:endParaRPr lang="ru-RU" altLang="ru-RU" sz="2000" b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6163" name="Text Box 19"/>
          <p:cNvSpPr txBox="1">
            <a:spLocks noChangeArrowheads="1"/>
          </p:cNvSpPr>
          <p:nvPr/>
        </p:nvSpPr>
        <p:spPr bwMode="auto">
          <a:xfrm>
            <a:off x="3479800" y="3776664"/>
            <a:ext cx="2159000" cy="329588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ru-RU" sz="2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OPTICAL</a:t>
            </a:r>
            <a:endParaRPr lang="ru-RU" altLang="ru-RU" sz="2000" b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6164" name="Text Box 20"/>
          <p:cNvSpPr txBox="1">
            <a:spLocks noChangeArrowheads="1"/>
          </p:cNvSpPr>
          <p:nvPr/>
        </p:nvSpPr>
        <p:spPr bwMode="auto">
          <a:xfrm>
            <a:off x="3479800" y="5084764"/>
            <a:ext cx="2159000" cy="329588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ru-RU" sz="2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IEEE 1394</a:t>
            </a:r>
            <a:endParaRPr lang="ru-RU" altLang="ru-RU" sz="2000" b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3479800" y="4654551"/>
            <a:ext cx="2159000" cy="329588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ru-RU" sz="20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e-SATA</a:t>
            </a:r>
            <a:endParaRPr lang="ru-RU" altLang="ru-RU" sz="2000" b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6166" name="Line 22"/>
          <p:cNvSpPr>
            <a:spLocks noChangeShapeType="1"/>
          </p:cNvSpPr>
          <p:nvPr/>
        </p:nvSpPr>
        <p:spPr bwMode="auto">
          <a:xfrm flipH="1">
            <a:off x="1692275" y="1354138"/>
            <a:ext cx="1800225" cy="431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folHlink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67" name="Line 23"/>
          <p:cNvSpPr>
            <a:spLocks noChangeShapeType="1"/>
          </p:cNvSpPr>
          <p:nvPr/>
        </p:nvSpPr>
        <p:spPr bwMode="auto">
          <a:xfrm>
            <a:off x="5638801" y="1341438"/>
            <a:ext cx="1454150" cy="431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68" name="Line 24"/>
          <p:cNvSpPr>
            <a:spLocks noChangeShapeType="1"/>
          </p:cNvSpPr>
          <p:nvPr/>
        </p:nvSpPr>
        <p:spPr bwMode="auto">
          <a:xfrm flipH="1">
            <a:off x="1042988" y="1785938"/>
            <a:ext cx="2449512" cy="863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folHlink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69" name="Line 25"/>
          <p:cNvSpPr>
            <a:spLocks noChangeShapeType="1"/>
          </p:cNvSpPr>
          <p:nvPr/>
        </p:nvSpPr>
        <p:spPr bwMode="auto">
          <a:xfrm flipH="1">
            <a:off x="1692275" y="2217738"/>
            <a:ext cx="1800225" cy="995362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folHlink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70" name="Line 26"/>
          <p:cNvSpPr>
            <a:spLocks noChangeShapeType="1"/>
          </p:cNvSpPr>
          <p:nvPr/>
        </p:nvSpPr>
        <p:spPr bwMode="auto">
          <a:xfrm flipH="1">
            <a:off x="1042988" y="2670179"/>
            <a:ext cx="2449512" cy="119062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folHlink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71" name="Line 27"/>
          <p:cNvSpPr>
            <a:spLocks noChangeShapeType="1"/>
          </p:cNvSpPr>
          <p:nvPr/>
        </p:nvSpPr>
        <p:spPr bwMode="auto">
          <a:xfrm>
            <a:off x="5638802" y="2649538"/>
            <a:ext cx="202882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72" name="Line 28"/>
          <p:cNvSpPr>
            <a:spLocks noChangeShapeType="1"/>
          </p:cNvSpPr>
          <p:nvPr/>
        </p:nvSpPr>
        <p:spPr bwMode="auto">
          <a:xfrm flipV="1">
            <a:off x="5638801" y="2852738"/>
            <a:ext cx="1454150" cy="2413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73" name="Line 29"/>
          <p:cNvSpPr>
            <a:spLocks noChangeShapeType="1"/>
          </p:cNvSpPr>
          <p:nvPr/>
        </p:nvSpPr>
        <p:spPr bwMode="auto">
          <a:xfrm>
            <a:off x="5638801" y="3524250"/>
            <a:ext cx="1454150" cy="12065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74" name="Line 30"/>
          <p:cNvSpPr>
            <a:spLocks noChangeShapeType="1"/>
          </p:cNvSpPr>
          <p:nvPr/>
        </p:nvSpPr>
        <p:spPr bwMode="auto">
          <a:xfrm>
            <a:off x="5638801" y="3946525"/>
            <a:ext cx="1454150" cy="2159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75" name="Line 31"/>
          <p:cNvSpPr>
            <a:spLocks noChangeShapeType="1"/>
          </p:cNvSpPr>
          <p:nvPr/>
        </p:nvSpPr>
        <p:spPr bwMode="auto">
          <a:xfrm>
            <a:off x="5638800" y="4378325"/>
            <a:ext cx="2317750" cy="7143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76" name="Line 32"/>
          <p:cNvSpPr>
            <a:spLocks noChangeShapeType="1"/>
          </p:cNvSpPr>
          <p:nvPr/>
        </p:nvSpPr>
        <p:spPr bwMode="auto">
          <a:xfrm flipV="1">
            <a:off x="5638800" y="5373692"/>
            <a:ext cx="1525588" cy="32543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77" name="Line 33"/>
          <p:cNvSpPr>
            <a:spLocks noChangeShapeType="1"/>
          </p:cNvSpPr>
          <p:nvPr/>
        </p:nvSpPr>
        <p:spPr bwMode="auto">
          <a:xfrm flipH="1" flipV="1">
            <a:off x="1187450" y="5326063"/>
            <a:ext cx="2305050" cy="373062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folHlink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79" name="Line 35"/>
          <p:cNvSpPr>
            <a:spLocks noChangeShapeType="1"/>
          </p:cNvSpPr>
          <p:nvPr/>
        </p:nvSpPr>
        <p:spPr bwMode="auto">
          <a:xfrm flipV="1">
            <a:off x="5638801" y="5516563"/>
            <a:ext cx="2101850" cy="59055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80" name="Line 36"/>
          <p:cNvSpPr>
            <a:spLocks noChangeShapeType="1"/>
          </p:cNvSpPr>
          <p:nvPr/>
        </p:nvSpPr>
        <p:spPr bwMode="auto">
          <a:xfrm flipH="1" flipV="1">
            <a:off x="1763715" y="5516563"/>
            <a:ext cx="1728787" cy="61595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folHlink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81" name="Line 37"/>
          <p:cNvSpPr>
            <a:spLocks noChangeShapeType="1"/>
          </p:cNvSpPr>
          <p:nvPr/>
        </p:nvSpPr>
        <p:spPr bwMode="auto">
          <a:xfrm flipV="1">
            <a:off x="5638801" y="4868863"/>
            <a:ext cx="1957388" cy="385762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82" name="Line 38"/>
          <p:cNvSpPr>
            <a:spLocks noChangeShapeType="1"/>
          </p:cNvSpPr>
          <p:nvPr/>
        </p:nvSpPr>
        <p:spPr bwMode="auto">
          <a:xfrm flipV="1">
            <a:off x="5638802" y="4724404"/>
            <a:ext cx="1597025" cy="9842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83" name="Line 39"/>
          <p:cNvSpPr>
            <a:spLocks noChangeShapeType="1"/>
          </p:cNvSpPr>
          <p:nvPr/>
        </p:nvSpPr>
        <p:spPr bwMode="auto">
          <a:xfrm flipV="1">
            <a:off x="5651500" y="6092829"/>
            <a:ext cx="1512888" cy="44767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84" name="Line 40"/>
          <p:cNvSpPr>
            <a:spLocks noChangeShapeType="1"/>
          </p:cNvSpPr>
          <p:nvPr/>
        </p:nvSpPr>
        <p:spPr bwMode="auto">
          <a:xfrm flipH="1" flipV="1">
            <a:off x="1908175" y="6237288"/>
            <a:ext cx="1512888" cy="303212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folHlink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85" name="Line 41"/>
          <p:cNvSpPr>
            <a:spLocks noChangeShapeType="1"/>
          </p:cNvSpPr>
          <p:nvPr/>
        </p:nvSpPr>
        <p:spPr bwMode="auto">
          <a:xfrm flipH="1" flipV="1">
            <a:off x="1187450" y="4797425"/>
            <a:ext cx="2305050" cy="863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folHlink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pic>
        <p:nvPicPr>
          <p:cNvPr id="6186" name="Picture 42" descr="00740kyw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1" y="858838"/>
            <a:ext cx="5092700" cy="5832475"/>
          </a:xfrm>
          <a:prstGeom prst="rect">
            <a:avLst/>
          </a:prstGeom>
          <a:noFill/>
          <a:ln w="762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85D5A4F-7E90-454D-AEB4-122709C56072}"/>
              </a:ext>
            </a:extLst>
          </p:cNvPr>
          <p:cNvSpPr/>
          <p:nvPr/>
        </p:nvSpPr>
        <p:spPr>
          <a:xfrm>
            <a:off x="1734216" y="49217"/>
            <a:ext cx="597881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altLang="ru-RU" sz="32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charset="0"/>
              </a:rPr>
              <a:t>Роз</a:t>
            </a:r>
            <a:r>
              <a:rPr lang="en-US" altLang="ru-RU" sz="32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charset="0"/>
              </a:rPr>
              <a:t>`</a:t>
            </a:r>
            <a:r>
              <a:rPr lang="ru-RU" altLang="ru-RU" sz="3200" b="1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charset="0"/>
              </a:rPr>
              <a:t>єми</a:t>
            </a:r>
            <a:r>
              <a:rPr lang="ru-RU" altLang="ru-RU" sz="32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charset="0"/>
              </a:rPr>
              <a:t> </a:t>
            </a:r>
            <a:r>
              <a:rPr lang="ru-RU" altLang="ru-RU" sz="3200" b="1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charset="0"/>
              </a:rPr>
              <a:t>материнської</a:t>
            </a:r>
            <a:r>
              <a:rPr lang="ru-RU" altLang="ru-RU" sz="32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charset="0"/>
              </a:rPr>
              <a:t> плати</a:t>
            </a:r>
            <a:endParaRPr lang="ru-UA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6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3" grpId="0" animBg="1"/>
      <p:bldP spid="6154" grpId="0" animBg="1"/>
      <p:bldP spid="6155" grpId="0" animBg="1"/>
      <p:bldP spid="6156" grpId="0" animBg="1"/>
      <p:bldP spid="6157" grpId="0" animBg="1"/>
      <p:bldP spid="6158" grpId="0" animBg="1"/>
      <p:bldP spid="6159" grpId="0" animBg="1"/>
      <p:bldP spid="6160" grpId="0" animBg="1"/>
      <p:bldP spid="6161" grpId="0" animBg="1"/>
      <p:bldP spid="6162" grpId="0" animBg="1"/>
      <p:bldP spid="6163" grpId="0" animBg="1"/>
      <p:bldP spid="6164" grpId="0" animBg="1"/>
      <p:bldP spid="6165" grpId="0" animBg="1"/>
      <p:bldP spid="6166" grpId="0" animBg="1"/>
      <p:bldP spid="6167" grpId="0" animBg="1"/>
      <p:bldP spid="6168" grpId="0" animBg="1"/>
      <p:bldP spid="6169" grpId="0" animBg="1"/>
      <p:bldP spid="6170" grpId="0" animBg="1"/>
      <p:bldP spid="6171" grpId="0" animBg="1"/>
      <p:bldP spid="6172" grpId="0" animBg="1"/>
      <p:bldP spid="6173" grpId="0" animBg="1"/>
      <p:bldP spid="6174" grpId="0" animBg="1"/>
      <p:bldP spid="6175" grpId="0" animBg="1"/>
      <p:bldP spid="6176" grpId="0" animBg="1"/>
      <p:bldP spid="6177" grpId="0" animBg="1"/>
      <p:bldP spid="6179" grpId="0" animBg="1"/>
      <p:bldP spid="6180" grpId="0" animBg="1"/>
      <p:bldP spid="6181" grpId="0" animBg="1"/>
      <p:bldP spid="6182" grpId="0" animBg="1"/>
      <p:bldP spid="6183" grpId="0" animBg="1"/>
      <p:bldP spid="6184" grpId="0" animBg="1"/>
      <p:bldP spid="618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44" name="Picture 40" descr="161672-MOEDERBORD-INTEL-ASUS-P8Z77-V-LX-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513" y="550867"/>
            <a:ext cx="1743075" cy="6118225"/>
          </a:xfrm>
          <a:prstGeom prst="rect">
            <a:avLst/>
          </a:prstGeom>
          <a:noFill/>
          <a:ln w="38100">
            <a:solidFill>
              <a:srgbClr val="00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45" name="Text Box 41"/>
          <p:cNvSpPr txBox="1">
            <a:spLocks noChangeArrowheads="1"/>
          </p:cNvSpPr>
          <p:nvPr/>
        </p:nvSpPr>
        <p:spPr bwMode="auto">
          <a:xfrm>
            <a:off x="1652588" y="917578"/>
            <a:ext cx="2447925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00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endParaRPr lang="ru-RU" altLang="ru-RU" sz="2400" b="1">
              <a:solidFill>
                <a:srgbClr val="00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1546" name="Text Box 42"/>
          <p:cNvSpPr txBox="1">
            <a:spLocks noChangeArrowheads="1"/>
          </p:cNvSpPr>
          <p:nvPr/>
        </p:nvSpPr>
        <p:spPr bwMode="auto">
          <a:xfrm>
            <a:off x="1652588" y="1490665"/>
            <a:ext cx="2447925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00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endParaRPr lang="ru-RU" altLang="ru-RU" sz="2400" b="1">
              <a:solidFill>
                <a:srgbClr val="00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1547" name="Text Box 43"/>
          <p:cNvSpPr txBox="1">
            <a:spLocks noChangeArrowheads="1"/>
          </p:cNvSpPr>
          <p:nvPr/>
        </p:nvSpPr>
        <p:spPr bwMode="auto">
          <a:xfrm>
            <a:off x="1652588" y="2058991"/>
            <a:ext cx="2447925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00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endParaRPr lang="ru-RU" altLang="ru-RU" sz="2400" b="1">
              <a:solidFill>
                <a:srgbClr val="00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1548" name="Text Box 44"/>
          <p:cNvSpPr txBox="1">
            <a:spLocks noChangeArrowheads="1"/>
          </p:cNvSpPr>
          <p:nvPr/>
        </p:nvSpPr>
        <p:spPr bwMode="auto">
          <a:xfrm>
            <a:off x="1652588" y="2643191"/>
            <a:ext cx="2447925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00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endParaRPr lang="ru-RU" altLang="ru-RU" sz="2400" b="1">
              <a:solidFill>
                <a:srgbClr val="00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1549" name="Text Box 45"/>
          <p:cNvSpPr txBox="1">
            <a:spLocks noChangeArrowheads="1"/>
          </p:cNvSpPr>
          <p:nvPr/>
        </p:nvSpPr>
        <p:spPr bwMode="auto">
          <a:xfrm>
            <a:off x="1652588" y="3219453"/>
            <a:ext cx="2447925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00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endParaRPr lang="ru-RU" altLang="ru-RU" sz="2400" b="1">
              <a:solidFill>
                <a:srgbClr val="00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1550" name="Text Box 46"/>
          <p:cNvSpPr txBox="1">
            <a:spLocks noChangeArrowheads="1"/>
          </p:cNvSpPr>
          <p:nvPr/>
        </p:nvSpPr>
        <p:spPr bwMode="auto">
          <a:xfrm>
            <a:off x="1652588" y="3795716"/>
            <a:ext cx="2447925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00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endParaRPr lang="ru-RU" altLang="ru-RU" sz="2400" b="1">
              <a:solidFill>
                <a:srgbClr val="00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1551" name="Text Box 47"/>
          <p:cNvSpPr txBox="1">
            <a:spLocks noChangeArrowheads="1"/>
          </p:cNvSpPr>
          <p:nvPr/>
        </p:nvSpPr>
        <p:spPr bwMode="auto">
          <a:xfrm>
            <a:off x="1652588" y="4371978"/>
            <a:ext cx="2447925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00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endParaRPr lang="ru-RU" altLang="ru-RU" sz="2400" b="1">
              <a:solidFill>
                <a:srgbClr val="00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1552" name="Text Box 48"/>
          <p:cNvSpPr txBox="1">
            <a:spLocks noChangeArrowheads="1"/>
          </p:cNvSpPr>
          <p:nvPr/>
        </p:nvSpPr>
        <p:spPr bwMode="auto">
          <a:xfrm>
            <a:off x="1652588" y="4946653"/>
            <a:ext cx="2447925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00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endParaRPr lang="ru-RU" altLang="ru-RU" sz="2400" b="1">
              <a:solidFill>
                <a:srgbClr val="00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1553" name="Text Box 49"/>
          <p:cNvSpPr txBox="1">
            <a:spLocks noChangeArrowheads="1"/>
          </p:cNvSpPr>
          <p:nvPr/>
        </p:nvSpPr>
        <p:spPr bwMode="auto">
          <a:xfrm>
            <a:off x="1652588" y="5522916"/>
            <a:ext cx="2447925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00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endParaRPr lang="ru-RU" altLang="ru-RU" sz="2400" b="1">
              <a:solidFill>
                <a:srgbClr val="00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1554" name="Text Box 50"/>
          <p:cNvSpPr txBox="1">
            <a:spLocks noChangeArrowheads="1"/>
          </p:cNvSpPr>
          <p:nvPr/>
        </p:nvSpPr>
        <p:spPr bwMode="auto">
          <a:xfrm>
            <a:off x="4302125" y="917578"/>
            <a:ext cx="504825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00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ru-RU" sz="2400" b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 </a:t>
            </a:r>
            <a:endParaRPr lang="ru-RU" altLang="ru-RU" sz="2400" b="1">
              <a:solidFill>
                <a:srgbClr val="00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1555" name="Text Box 51"/>
          <p:cNvSpPr txBox="1">
            <a:spLocks noChangeArrowheads="1"/>
          </p:cNvSpPr>
          <p:nvPr/>
        </p:nvSpPr>
        <p:spPr bwMode="auto">
          <a:xfrm>
            <a:off x="4302125" y="1482728"/>
            <a:ext cx="504825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00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ru-RU" sz="2400" b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 </a:t>
            </a:r>
            <a:endParaRPr lang="ru-RU" altLang="ru-RU" sz="2400" b="1">
              <a:solidFill>
                <a:srgbClr val="00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1556" name="Text Box 52"/>
          <p:cNvSpPr txBox="1">
            <a:spLocks noChangeArrowheads="1"/>
          </p:cNvSpPr>
          <p:nvPr/>
        </p:nvSpPr>
        <p:spPr bwMode="auto">
          <a:xfrm>
            <a:off x="4302125" y="2068516"/>
            <a:ext cx="504825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00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ru-RU" sz="2400" b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 </a:t>
            </a:r>
            <a:endParaRPr lang="ru-RU" altLang="ru-RU" sz="2400" b="1">
              <a:solidFill>
                <a:srgbClr val="00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1557" name="Text Box 53"/>
          <p:cNvSpPr txBox="1">
            <a:spLocks noChangeArrowheads="1"/>
          </p:cNvSpPr>
          <p:nvPr/>
        </p:nvSpPr>
        <p:spPr bwMode="auto">
          <a:xfrm>
            <a:off x="4302125" y="2643191"/>
            <a:ext cx="504825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00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ru-RU" sz="2400" b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 </a:t>
            </a:r>
            <a:endParaRPr lang="ru-RU" altLang="ru-RU" sz="2400" b="1">
              <a:solidFill>
                <a:srgbClr val="00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1558" name="Text Box 54"/>
          <p:cNvSpPr txBox="1">
            <a:spLocks noChangeArrowheads="1"/>
          </p:cNvSpPr>
          <p:nvPr/>
        </p:nvSpPr>
        <p:spPr bwMode="auto">
          <a:xfrm>
            <a:off x="4302125" y="3232153"/>
            <a:ext cx="504825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00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ru-RU" sz="2400" b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 </a:t>
            </a:r>
            <a:endParaRPr lang="ru-RU" altLang="ru-RU" sz="2400" b="1">
              <a:solidFill>
                <a:srgbClr val="00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1559" name="Text Box 55"/>
          <p:cNvSpPr txBox="1">
            <a:spLocks noChangeArrowheads="1"/>
          </p:cNvSpPr>
          <p:nvPr/>
        </p:nvSpPr>
        <p:spPr bwMode="auto">
          <a:xfrm>
            <a:off x="4302125" y="3787778"/>
            <a:ext cx="504825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00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ru-RU" sz="2400" b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 </a:t>
            </a:r>
            <a:endParaRPr lang="ru-RU" altLang="ru-RU" sz="2400" b="1">
              <a:solidFill>
                <a:srgbClr val="00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1560" name="Text Box 56"/>
          <p:cNvSpPr txBox="1">
            <a:spLocks noChangeArrowheads="1"/>
          </p:cNvSpPr>
          <p:nvPr/>
        </p:nvSpPr>
        <p:spPr bwMode="auto">
          <a:xfrm>
            <a:off x="4302125" y="4373566"/>
            <a:ext cx="504825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00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ru-RU" sz="2400" b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 </a:t>
            </a:r>
            <a:endParaRPr lang="ru-RU" altLang="ru-RU" sz="2400" b="1">
              <a:solidFill>
                <a:srgbClr val="00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1561" name="Text Box 57"/>
          <p:cNvSpPr txBox="1">
            <a:spLocks noChangeArrowheads="1"/>
          </p:cNvSpPr>
          <p:nvPr/>
        </p:nvSpPr>
        <p:spPr bwMode="auto">
          <a:xfrm>
            <a:off x="4302125" y="4957766"/>
            <a:ext cx="504825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00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ru-RU" sz="2400" b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 </a:t>
            </a:r>
            <a:endParaRPr lang="ru-RU" altLang="ru-RU" sz="2400" b="1">
              <a:solidFill>
                <a:srgbClr val="00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1562" name="Text Box 58"/>
          <p:cNvSpPr txBox="1">
            <a:spLocks noChangeArrowheads="1"/>
          </p:cNvSpPr>
          <p:nvPr/>
        </p:nvSpPr>
        <p:spPr bwMode="auto">
          <a:xfrm>
            <a:off x="4302125" y="5514978"/>
            <a:ext cx="504825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00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ru-RU" sz="2400" b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 </a:t>
            </a:r>
            <a:endParaRPr lang="ru-RU" altLang="ru-RU" sz="2400" b="1">
              <a:solidFill>
                <a:srgbClr val="00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1563" name="Text Box 59"/>
          <p:cNvSpPr txBox="1">
            <a:spLocks noChangeArrowheads="1"/>
          </p:cNvSpPr>
          <p:nvPr/>
        </p:nvSpPr>
        <p:spPr bwMode="auto">
          <a:xfrm>
            <a:off x="4364040" y="950913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ru-RU" altLang="ru-RU" sz="2400" b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21564" name="Text Box 60"/>
          <p:cNvSpPr txBox="1">
            <a:spLocks noChangeArrowheads="1"/>
          </p:cNvSpPr>
          <p:nvPr/>
        </p:nvSpPr>
        <p:spPr bwMode="auto">
          <a:xfrm>
            <a:off x="4364040" y="1482725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ru-RU" altLang="ru-RU" sz="2400" b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21565" name="Text Box 61"/>
          <p:cNvSpPr txBox="1">
            <a:spLocks noChangeArrowheads="1"/>
          </p:cNvSpPr>
          <p:nvPr/>
        </p:nvSpPr>
        <p:spPr bwMode="auto">
          <a:xfrm>
            <a:off x="4364040" y="2073275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ru-RU" sz="2400" b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3</a:t>
            </a:r>
            <a:endParaRPr lang="ru-RU" altLang="ru-RU" sz="2400" b="1">
              <a:solidFill>
                <a:srgbClr val="00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1566" name="Text Box 62"/>
          <p:cNvSpPr txBox="1">
            <a:spLocks noChangeArrowheads="1"/>
          </p:cNvSpPr>
          <p:nvPr/>
        </p:nvSpPr>
        <p:spPr bwMode="auto">
          <a:xfrm>
            <a:off x="4364040" y="2670175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ru-RU" altLang="ru-RU" sz="2400" b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4</a:t>
            </a:r>
          </a:p>
        </p:txBody>
      </p:sp>
      <p:sp>
        <p:nvSpPr>
          <p:cNvPr id="21567" name="Text Box 63"/>
          <p:cNvSpPr txBox="1">
            <a:spLocks noChangeArrowheads="1"/>
          </p:cNvSpPr>
          <p:nvPr/>
        </p:nvSpPr>
        <p:spPr bwMode="auto">
          <a:xfrm>
            <a:off x="4364040" y="3252788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ru-RU" altLang="ru-RU" sz="2400" b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5</a:t>
            </a:r>
          </a:p>
        </p:txBody>
      </p:sp>
      <p:sp>
        <p:nvSpPr>
          <p:cNvPr id="21568" name="Text Box 64"/>
          <p:cNvSpPr txBox="1">
            <a:spLocks noChangeArrowheads="1"/>
          </p:cNvSpPr>
          <p:nvPr/>
        </p:nvSpPr>
        <p:spPr bwMode="auto">
          <a:xfrm>
            <a:off x="4375152" y="3819525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ru-RU" altLang="ru-RU" sz="2400" b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6</a:t>
            </a:r>
          </a:p>
        </p:txBody>
      </p:sp>
      <p:sp>
        <p:nvSpPr>
          <p:cNvPr id="21569" name="Text Box 65"/>
          <p:cNvSpPr txBox="1">
            <a:spLocks noChangeArrowheads="1"/>
          </p:cNvSpPr>
          <p:nvPr/>
        </p:nvSpPr>
        <p:spPr bwMode="auto">
          <a:xfrm>
            <a:off x="4375152" y="4376738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ru-RU" altLang="ru-RU" sz="2400" b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7</a:t>
            </a:r>
          </a:p>
        </p:txBody>
      </p:sp>
      <p:sp>
        <p:nvSpPr>
          <p:cNvPr id="21570" name="Text Box 66"/>
          <p:cNvSpPr txBox="1">
            <a:spLocks noChangeArrowheads="1"/>
          </p:cNvSpPr>
          <p:nvPr/>
        </p:nvSpPr>
        <p:spPr bwMode="auto">
          <a:xfrm>
            <a:off x="4375152" y="4976813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ru-RU" altLang="ru-RU" sz="2400" b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8</a:t>
            </a:r>
          </a:p>
        </p:txBody>
      </p:sp>
      <p:sp>
        <p:nvSpPr>
          <p:cNvPr id="21571" name="Text Box 67"/>
          <p:cNvSpPr txBox="1">
            <a:spLocks noChangeArrowheads="1"/>
          </p:cNvSpPr>
          <p:nvPr/>
        </p:nvSpPr>
        <p:spPr bwMode="auto">
          <a:xfrm>
            <a:off x="4375152" y="5514975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ru-RU" altLang="ru-RU" sz="2400" b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9</a:t>
            </a:r>
          </a:p>
        </p:txBody>
      </p:sp>
      <p:sp>
        <p:nvSpPr>
          <p:cNvPr id="21572" name="Text Box 68"/>
          <p:cNvSpPr txBox="1">
            <a:spLocks noChangeArrowheads="1"/>
          </p:cNvSpPr>
          <p:nvPr/>
        </p:nvSpPr>
        <p:spPr bwMode="auto">
          <a:xfrm>
            <a:off x="1652588" y="6102353"/>
            <a:ext cx="2447925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00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endParaRPr lang="ru-RU" altLang="ru-RU" sz="2400" b="1">
              <a:solidFill>
                <a:srgbClr val="00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1573" name="Text Box 69"/>
          <p:cNvSpPr txBox="1">
            <a:spLocks noChangeArrowheads="1"/>
          </p:cNvSpPr>
          <p:nvPr/>
        </p:nvSpPr>
        <p:spPr bwMode="auto">
          <a:xfrm>
            <a:off x="4302125" y="6094416"/>
            <a:ext cx="504825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00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ru-RU" sz="2400" b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 </a:t>
            </a:r>
            <a:endParaRPr lang="ru-RU" altLang="ru-RU" sz="2400" b="1">
              <a:solidFill>
                <a:srgbClr val="00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1574" name="Text Box 70"/>
          <p:cNvSpPr txBox="1">
            <a:spLocks noChangeArrowheads="1"/>
          </p:cNvSpPr>
          <p:nvPr/>
        </p:nvSpPr>
        <p:spPr bwMode="auto">
          <a:xfrm>
            <a:off x="1854202" y="949325"/>
            <a:ext cx="201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ru-RU" sz="2400" b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USB 2.0</a:t>
            </a:r>
            <a:endParaRPr lang="ru-RU" altLang="ru-RU" sz="2400" b="1">
              <a:solidFill>
                <a:srgbClr val="00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1575" name="Text Box 71"/>
          <p:cNvSpPr txBox="1">
            <a:spLocks noChangeArrowheads="1"/>
          </p:cNvSpPr>
          <p:nvPr/>
        </p:nvSpPr>
        <p:spPr bwMode="auto">
          <a:xfrm>
            <a:off x="4283077" y="6122988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ru-RU" altLang="ru-RU" sz="2400" b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10</a:t>
            </a:r>
          </a:p>
        </p:txBody>
      </p:sp>
      <p:sp>
        <p:nvSpPr>
          <p:cNvPr id="21576" name="Text Box 72"/>
          <p:cNvSpPr txBox="1">
            <a:spLocks noChangeArrowheads="1"/>
          </p:cNvSpPr>
          <p:nvPr/>
        </p:nvSpPr>
        <p:spPr bwMode="auto">
          <a:xfrm>
            <a:off x="1863727" y="1504950"/>
            <a:ext cx="201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ru-RU" sz="2400" b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PS/2</a:t>
            </a:r>
            <a:endParaRPr lang="ru-RU" altLang="ru-RU" sz="2400" b="1">
              <a:solidFill>
                <a:srgbClr val="00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1577" name="Text Box 73"/>
          <p:cNvSpPr txBox="1">
            <a:spLocks noChangeArrowheads="1"/>
          </p:cNvSpPr>
          <p:nvPr/>
        </p:nvSpPr>
        <p:spPr bwMode="auto">
          <a:xfrm>
            <a:off x="1863727" y="2090738"/>
            <a:ext cx="201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ru-RU" sz="2400" b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HDMI</a:t>
            </a:r>
            <a:endParaRPr lang="ru-RU" altLang="ru-RU" sz="2400" b="1">
              <a:solidFill>
                <a:srgbClr val="00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1578" name="Text Box 74"/>
          <p:cNvSpPr txBox="1">
            <a:spLocks noChangeArrowheads="1"/>
          </p:cNvSpPr>
          <p:nvPr/>
        </p:nvSpPr>
        <p:spPr bwMode="auto">
          <a:xfrm>
            <a:off x="1854202" y="2665413"/>
            <a:ext cx="201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ru-RU" sz="2400" b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OPTICAL</a:t>
            </a:r>
            <a:endParaRPr lang="ru-RU" altLang="ru-RU" sz="2400" b="1">
              <a:solidFill>
                <a:srgbClr val="00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1579" name="Text Box 75"/>
          <p:cNvSpPr txBox="1">
            <a:spLocks noChangeArrowheads="1"/>
          </p:cNvSpPr>
          <p:nvPr/>
        </p:nvSpPr>
        <p:spPr bwMode="auto">
          <a:xfrm>
            <a:off x="1619251" y="3222625"/>
            <a:ext cx="252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ru-RU" sz="2400" b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DVI</a:t>
            </a:r>
            <a:endParaRPr lang="ru-RU" altLang="ru-RU" sz="2400" b="1">
              <a:solidFill>
                <a:srgbClr val="00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1580" name="Text Box 76"/>
          <p:cNvSpPr txBox="1">
            <a:spLocks noChangeArrowheads="1"/>
          </p:cNvSpPr>
          <p:nvPr/>
        </p:nvSpPr>
        <p:spPr bwMode="auto">
          <a:xfrm>
            <a:off x="1854202" y="3833813"/>
            <a:ext cx="201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ru-RU" sz="2400" b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VGA</a:t>
            </a:r>
            <a:endParaRPr lang="ru-RU" altLang="ru-RU" sz="2400" b="1">
              <a:solidFill>
                <a:srgbClr val="00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1581" name="Text Box 77"/>
          <p:cNvSpPr txBox="1">
            <a:spLocks noChangeArrowheads="1"/>
          </p:cNvSpPr>
          <p:nvPr/>
        </p:nvSpPr>
        <p:spPr bwMode="auto">
          <a:xfrm>
            <a:off x="1854202" y="4375150"/>
            <a:ext cx="201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ru-RU" sz="2400" b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USB 3.0</a:t>
            </a:r>
            <a:endParaRPr lang="ru-RU" altLang="ru-RU" sz="2400" b="1">
              <a:solidFill>
                <a:srgbClr val="00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1582" name="Text Box 78"/>
          <p:cNvSpPr txBox="1">
            <a:spLocks noChangeArrowheads="1"/>
          </p:cNvSpPr>
          <p:nvPr/>
        </p:nvSpPr>
        <p:spPr bwMode="auto">
          <a:xfrm>
            <a:off x="1854202" y="4960938"/>
            <a:ext cx="201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ru-RU" sz="2400" b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USB 2.0</a:t>
            </a:r>
            <a:endParaRPr lang="ru-RU" altLang="ru-RU" sz="2400" b="1">
              <a:solidFill>
                <a:srgbClr val="00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1583" name="Text Box 79"/>
          <p:cNvSpPr txBox="1">
            <a:spLocks noChangeArrowheads="1"/>
          </p:cNvSpPr>
          <p:nvPr/>
        </p:nvSpPr>
        <p:spPr bwMode="auto">
          <a:xfrm>
            <a:off x="1863727" y="5546725"/>
            <a:ext cx="201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ru-RU" sz="2400" b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RJ-45 (LAN)</a:t>
            </a:r>
            <a:endParaRPr lang="ru-RU" altLang="ru-RU" sz="2400" b="1">
              <a:solidFill>
                <a:srgbClr val="00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1584" name="Text Box 80"/>
          <p:cNvSpPr txBox="1">
            <a:spLocks noChangeArrowheads="1"/>
          </p:cNvSpPr>
          <p:nvPr/>
        </p:nvSpPr>
        <p:spPr bwMode="auto">
          <a:xfrm>
            <a:off x="1863727" y="6103938"/>
            <a:ext cx="201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ru-RU" sz="2400" b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AUDIO</a:t>
            </a:r>
            <a:endParaRPr lang="ru-RU" altLang="ru-RU" sz="2400" b="1">
              <a:solidFill>
                <a:srgbClr val="00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1585" name="Line 81"/>
          <p:cNvSpPr>
            <a:spLocks noChangeShapeType="1"/>
          </p:cNvSpPr>
          <p:nvPr/>
        </p:nvSpPr>
        <p:spPr bwMode="auto">
          <a:xfrm>
            <a:off x="4859338" y="1196975"/>
            <a:ext cx="2520950" cy="7143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1586" name="Line 82"/>
          <p:cNvSpPr>
            <a:spLocks noChangeShapeType="1"/>
          </p:cNvSpPr>
          <p:nvPr/>
        </p:nvSpPr>
        <p:spPr bwMode="auto">
          <a:xfrm flipV="1">
            <a:off x="4859340" y="1412875"/>
            <a:ext cx="3241675" cy="33813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1587" name="Line 83"/>
          <p:cNvSpPr>
            <a:spLocks noChangeShapeType="1"/>
          </p:cNvSpPr>
          <p:nvPr/>
        </p:nvSpPr>
        <p:spPr bwMode="auto">
          <a:xfrm flipV="1">
            <a:off x="4859338" y="1989142"/>
            <a:ext cx="2520950" cy="32067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1588" name="Line 84"/>
          <p:cNvSpPr>
            <a:spLocks noChangeShapeType="1"/>
          </p:cNvSpPr>
          <p:nvPr/>
        </p:nvSpPr>
        <p:spPr bwMode="auto">
          <a:xfrm flipV="1">
            <a:off x="4859338" y="2636842"/>
            <a:ext cx="2520950" cy="24923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1589" name="Line 85"/>
          <p:cNvSpPr>
            <a:spLocks noChangeShapeType="1"/>
          </p:cNvSpPr>
          <p:nvPr/>
        </p:nvSpPr>
        <p:spPr bwMode="auto">
          <a:xfrm flipV="1">
            <a:off x="4859338" y="3429000"/>
            <a:ext cx="2520950" cy="4445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1590" name="Line 86"/>
          <p:cNvSpPr>
            <a:spLocks noChangeShapeType="1"/>
          </p:cNvSpPr>
          <p:nvPr/>
        </p:nvSpPr>
        <p:spPr bwMode="auto">
          <a:xfrm flipV="1">
            <a:off x="4859338" y="3789366"/>
            <a:ext cx="3313112" cy="23812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1591" name="Line 87"/>
          <p:cNvSpPr>
            <a:spLocks noChangeShapeType="1"/>
          </p:cNvSpPr>
          <p:nvPr/>
        </p:nvSpPr>
        <p:spPr bwMode="auto">
          <a:xfrm>
            <a:off x="4859338" y="4614863"/>
            <a:ext cx="2520950" cy="381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1592" name="Line 88"/>
          <p:cNvSpPr>
            <a:spLocks noChangeShapeType="1"/>
          </p:cNvSpPr>
          <p:nvPr/>
        </p:nvSpPr>
        <p:spPr bwMode="auto">
          <a:xfrm>
            <a:off x="4859338" y="5191125"/>
            <a:ext cx="2520950" cy="10953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1593" name="Line 89"/>
          <p:cNvSpPr>
            <a:spLocks noChangeShapeType="1"/>
          </p:cNvSpPr>
          <p:nvPr/>
        </p:nvSpPr>
        <p:spPr bwMode="auto">
          <a:xfrm flipV="1">
            <a:off x="4859338" y="5516563"/>
            <a:ext cx="3168650" cy="239712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1594" name="Line 90"/>
          <p:cNvSpPr>
            <a:spLocks noChangeShapeType="1"/>
          </p:cNvSpPr>
          <p:nvPr/>
        </p:nvSpPr>
        <p:spPr bwMode="auto">
          <a:xfrm flipV="1">
            <a:off x="4859338" y="6021388"/>
            <a:ext cx="2520950" cy="29845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D8D5E8B-128F-432F-8469-50E8B7B8ECDC}"/>
              </a:ext>
            </a:extLst>
          </p:cNvPr>
          <p:cNvSpPr/>
          <p:nvPr/>
        </p:nvSpPr>
        <p:spPr>
          <a:xfrm>
            <a:off x="2574115" y="26769"/>
            <a:ext cx="3417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altLang="ru-RU" sz="36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За</a:t>
            </a:r>
            <a:r>
              <a:rPr lang="uk-UA" altLang="ru-RU" sz="3600" b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вдання</a:t>
            </a:r>
            <a:r>
              <a:rPr lang="ru-RU" altLang="ru-RU" sz="3600" b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ru-RU" altLang="ru-RU" sz="36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№ </a:t>
            </a:r>
            <a:r>
              <a:rPr lang="en-US" altLang="ru-RU" sz="36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</a:t>
            </a:r>
            <a:endParaRPr lang="ru-RU" altLang="ru-RU" sz="36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1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1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1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1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1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1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1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1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1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1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1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1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1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1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1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1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1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1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1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1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21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21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21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21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21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45" grpId="0" animBg="1"/>
      <p:bldP spid="21546" grpId="0" animBg="1"/>
      <p:bldP spid="21547" grpId="0" animBg="1"/>
      <p:bldP spid="21548" grpId="0" animBg="1"/>
      <p:bldP spid="21549" grpId="0" animBg="1"/>
      <p:bldP spid="21550" grpId="0" animBg="1"/>
      <p:bldP spid="21551" grpId="0" animBg="1"/>
      <p:bldP spid="21552" grpId="0" animBg="1"/>
      <p:bldP spid="21553" grpId="0" animBg="1"/>
      <p:bldP spid="21554" grpId="0" animBg="1"/>
      <p:bldP spid="21555" grpId="0" animBg="1"/>
      <p:bldP spid="21556" grpId="0" animBg="1"/>
      <p:bldP spid="21557" grpId="0" animBg="1"/>
      <p:bldP spid="21558" grpId="0" animBg="1"/>
      <p:bldP spid="21559" grpId="0" animBg="1"/>
      <p:bldP spid="21560" grpId="0" animBg="1"/>
      <p:bldP spid="21561" grpId="0" animBg="1"/>
      <p:bldP spid="21562" grpId="0" animBg="1"/>
      <p:bldP spid="21563" grpId="0"/>
      <p:bldP spid="21564" grpId="0"/>
      <p:bldP spid="21565" grpId="0"/>
      <p:bldP spid="21566" grpId="0"/>
      <p:bldP spid="21567" grpId="0"/>
      <p:bldP spid="21568" grpId="0"/>
      <p:bldP spid="21569" grpId="0"/>
      <p:bldP spid="21570" grpId="0"/>
      <p:bldP spid="21571" grpId="0"/>
      <p:bldP spid="21572" grpId="0" animBg="1"/>
      <p:bldP spid="21573" grpId="0" animBg="1"/>
      <p:bldP spid="21574" grpId="0"/>
      <p:bldP spid="21575" grpId="0"/>
      <p:bldP spid="21576" grpId="0"/>
      <p:bldP spid="21577" grpId="0"/>
      <p:bldP spid="21578" grpId="0"/>
      <p:bldP spid="21579" grpId="0"/>
      <p:bldP spid="21580" grpId="0"/>
      <p:bldP spid="21581" grpId="0"/>
      <p:bldP spid="21582" grpId="0"/>
      <p:bldP spid="21583" grpId="0"/>
      <p:bldP spid="21584" grpId="0"/>
      <p:bldP spid="21585" grpId="0" animBg="1"/>
      <p:bldP spid="21586" grpId="0" animBg="1"/>
      <p:bldP spid="21587" grpId="0" animBg="1"/>
      <p:bldP spid="21588" grpId="0" animBg="1"/>
      <p:bldP spid="21589" grpId="0" animBg="1"/>
      <p:bldP spid="21590" grpId="0" animBg="1"/>
      <p:bldP spid="21591" grpId="0" animBg="1"/>
      <p:bldP spid="21592" grpId="0" animBg="1"/>
      <p:bldP spid="21593" grpId="0" animBg="1"/>
      <p:bldP spid="21594" grpId="0" animBg="1"/>
    </p:bld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2850</TotalTime>
  <Words>182</Words>
  <Application>Microsoft Office PowerPoint</Application>
  <PresentationFormat>Экран (4:3)</PresentationFormat>
  <Paragraphs>139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Легкий дым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Anna Karkos</cp:lastModifiedBy>
  <cp:revision>133</cp:revision>
  <dcterms:created xsi:type="dcterms:W3CDTF">2013-11-23T18:26:18Z</dcterms:created>
  <dcterms:modified xsi:type="dcterms:W3CDTF">2023-02-02T07:00:23Z</dcterms:modified>
</cp:coreProperties>
</file>