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4"/>
  </p:notesMasterIdLst>
  <p:sldIdLst>
    <p:sldId id="256" r:id="rId2"/>
    <p:sldId id="261" r:id="rId3"/>
    <p:sldId id="329" r:id="rId4"/>
    <p:sldId id="286" r:id="rId5"/>
    <p:sldId id="271" r:id="rId6"/>
    <p:sldId id="314" r:id="rId7"/>
    <p:sldId id="269" r:id="rId8"/>
    <p:sldId id="331" r:id="rId9"/>
    <p:sldId id="332" r:id="rId10"/>
    <p:sldId id="323" r:id="rId11"/>
    <p:sldId id="336" r:id="rId12"/>
    <p:sldId id="315" r:id="rId13"/>
    <p:sldId id="333" r:id="rId14"/>
    <p:sldId id="334" r:id="rId15"/>
    <p:sldId id="337" r:id="rId16"/>
    <p:sldId id="330" r:id="rId17"/>
    <p:sldId id="343" r:id="rId18"/>
    <p:sldId id="313" r:id="rId19"/>
    <p:sldId id="335" r:id="rId20"/>
    <p:sldId id="259" r:id="rId21"/>
    <p:sldId id="341" r:id="rId22"/>
    <p:sldId id="342" r:id="rId23"/>
  </p:sldIdLst>
  <p:sldSz cx="9144000" cy="5143500" type="screen16x9"/>
  <p:notesSz cx="6858000" cy="9144000"/>
  <p:embeddedFontLst>
    <p:embeddedFont>
      <p:font typeface="Anaheim" panose="02000503000000000000" pitchFamily="2" charset="77"/>
      <p:regular r:id="rId25"/>
    </p:embeddedFont>
    <p:embeddedFont>
      <p:font typeface="Bebas Neue" panose="020B0606020202050201" pitchFamily="34" charset="77"/>
      <p:regular r:id="rId26"/>
    </p:embeddedFont>
    <p:embeddedFont>
      <p:font typeface="Mulish" pitchFamily="2" charset="77"/>
      <p:regular r:id="rId27"/>
      <p:bold r:id="rId28"/>
      <p:italic r:id="rId29"/>
      <p:boldItalic r:id="rId30"/>
    </p:embeddedFont>
    <p:embeddedFont>
      <p:font typeface="Poppins" pitchFamily="2" charset="77"/>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1A32F0-3315-FE43-8C98-8118CB72A46D}" v="3585" dt="2023-06-05T12:28:58.170"/>
    <p1510:client id="{CE7C2B47-23BC-9548-7504-03D92AD6C481}" v="18" dt="2023-06-05T08:05:06.725"/>
  </p1510:revLst>
</p1510:revInfo>
</file>

<file path=ppt/tableStyles.xml><?xml version="1.0" encoding="utf-8"?>
<a:tblStyleLst xmlns:a="http://schemas.openxmlformats.org/drawingml/2006/main" def="{3482CABA-7E71-4D52-8DF9-97D75816C7E5}">
  <a:tblStyle styleId="{3482CABA-7E71-4D52-8DF9-97D75816C7E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8326D38-E06E-4488-AF20-6E3D04A90B75}"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6"/>
  </p:normalViewPr>
  <p:slideViewPr>
    <p:cSldViewPr snapToGrid="0">
      <p:cViewPr varScale="1">
        <p:scale>
          <a:sx n="140" d="100"/>
          <a:sy n="140" d="100"/>
        </p:scale>
        <p:origin x="8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1e138e1f54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1e138e1f54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264915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632732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e13d400223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e13d400223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0551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6651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711655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165521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e13d400223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e13d400223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0113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8476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e13d400223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e13d400223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5931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5573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e13d400223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e13d400223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937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4702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963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6621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gd5260bdd85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6" name="Google Shape;1386;gd5260bdd85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570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e13d400223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e13d400223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5710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1825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4643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231883" y="-559784"/>
            <a:ext cx="2957648" cy="2770028"/>
            <a:chOff x="-1231883" y="-559784"/>
            <a:chExt cx="2957648" cy="2770028"/>
          </a:xfrm>
        </p:grpSpPr>
        <p:sp>
          <p:nvSpPr>
            <p:cNvPr id="10" name="Google Shape;10;p2"/>
            <p:cNvSpPr/>
            <p:nvPr/>
          </p:nvSpPr>
          <p:spPr>
            <a:xfrm>
              <a:off x="-862352" y="-559784"/>
              <a:ext cx="2588117" cy="2512345"/>
            </a:xfrm>
            <a:custGeom>
              <a:avLst/>
              <a:gdLst/>
              <a:ahLst/>
              <a:cxnLst/>
              <a:rect l="l" t="t" r="r" b="b"/>
              <a:pathLst>
                <a:path w="83582" h="81135" extrusionOk="0">
                  <a:moveTo>
                    <a:pt x="80335" y="0"/>
                  </a:moveTo>
                  <a:cubicBezTo>
                    <a:pt x="79578" y="0"/>
                    <a:pt x="78822" y="288"/>
                    <a:pt x="78247" y="863"/>
                  </a:cubicBezTo>
                  <a:lnTo>
                    <a:pt x="60717" y="18393"/>
                  </a:lnTo>
                  <a:cubicBezTo>
                    <a:pt x="60039" y="19071"/>
                    <a:pt x="59149" y="19410"/>
                    <a:pt x="58258" y="19410"/>
                  </a:cubicBezTo>
                  <a:cubicBezTo>
                    <a:pt x="57367" y="19410"/>
                    <a:pt x="56475" y="19071"/>
                    <a:pt x="55792" y="18393"/>
                  </a:cubicBezTo>
                  <a:cubicBezTo>
                    <a:pt x="55114" y="17715"/>
                    <a:pt x="54224" y="17376"/>
                    <a:pt x="53335" y="17376"/>
                  </a:cubicBezTo>
                  <a:cubicBezTo>
                    <a:pt x="52445" y="17376"/>
                    <a:pt x="51555" y="17715"/>
                    <a:pt x="50877" y="18393"/>
                  </a:cubicBezTo>
                  <a:lnTo>
                    <a:pt x="19198" y="50071"/>
                  </a:lnTo>
                  <a:cubicBezTo>
                    <a:pt x="17905" y="51356"/>
                    <a:pt x="17905" y="53453"/>
                    <a:pt x="19198" y="54746"/>
                  </a:cubicBezTo>
                  <a:cubicBezTo>
                    <a:pt x="20492" y="56031"/>
                    <a:pt x="20492" y="58127"/>
                    <a:pt x="19198" y="59421"/>
                  </a:cubicBezTo>
                  <a:lnTo>
                    <a:pt x="749" y="77869"/>
                  </a:lnTo>
                  <a:cubicBezTo>
                    <a:pt x="0" y="78619"/>
                    <a:pt x="0" y="79823"/>
                    <a:pt x="749" y="80572"/>
                  </a:cubicBezTo>
                  <a:cubicBezTo>
                    <a:pt x="1120" y="80947"/>
                    <a:pt x="1608" y="81134"/>
                    <a:pt x="2098" y="81134"/>
                  </a:cubicBezTo>
                  <a:cubicBezTo>
                    <a:pt x="2587" y="81134"/>
                    <a:pt x="3078" y="80947"/>
                    <a:pt x="3452" y="80572"/>
                  </a:cubicBezTo>
                  <a:lnTo>
                    <a:pt x="9849" y="74176"/>
                  </a:lnTo>
                  <a:cubicBezTo>
                    <a:pt x="10429" y="73601"/>
                    <a:pt x="11185" y="73313"/>
                    <a:pt x="11941" y="73313"/>
                  </a:cubicBezTo>
                  <a:cubicBezTo>
                    <a:pt x="12697" y="73313"/>
                    <a:pt x="13453" y="73601"/>
                    <a:pt x="14033" y="74176"/>
                  </a:cubicBezTo>
                  <a:cubicBezTo>
                    <a:pt x="14608" y="74756"/>
                    <a:pt x="15364" y="75046"/>
                    <a:pt x="16121" y="75046"/>
                  </a:cubicBezTo>
                  <a:cubicBezTo>
                    <a:pt x="16879" y="75046"/>
                    <a:pt x="17637" y="74756"/>
                    <a:pt x="18217" y="74176"/>
                  </a:cubicBezTo>
                  <a:lnTo>
                    <a:pt x="19323" y="73070"/>
                  </a:lnTo>
                  <a:cubicBezTo>
                    <a:pt x="20104" y="72289"/>
                    <a:pt x="21127" y="71899"/>
                    <a:pt x="22151" y="71899"/>
                  </a:cubicBezTo>
                  <a:cubicBezTo>
                    <a:pt x="23175" y="71899"/>
                    <a:pt x="24198" y="72289"/>
                    <a:pt x="24979" y="73070"/>
                  </a:cubicBezTo>
                  <a:cubicBezTo>
                    <a:pt x="25760" y="73850"/>
                    <a:pt x="26783" y="74241"/>
                    <a:pt x="27807" y="74241"/>
                  </a:cubicBezTo>
                  <a:cubicBezTo>
                    <a:pt x="28831" y="74241"/>
                    <a:pt x="29854" y="73850"/>
                    <a:pt x="30635" y="73070"/>
                  </a:cubicBezTo>
                  <a:lnTo>
                    <a:pt x="36175" y="67539"/>
                  </a:lnTo>
                  <a:cubicBezTo>
                    <a:pt x="36987" y="66718"/>
                    <a:pt x="36987" y="65398"/>
                    <a:pt x="36175" y="64586"/>
                  </a:cubicBezTo>
                  <a:cubicBezTo>
                    <a:pt x="35363" y="63765"/>
                    <a:pt x="35363" y="62445"/>
                    <a:pt x="36175" y="61633"/>
                  </a:cubicBezTo>
                  <a:lnTo>
                    <a:pt x="59325" y="38483"/>
                  </a:lnTo>
                  <a:cubicBezTo>
                    <a:pt x="60752" y="37056"/>
                    <a:pt x="60752" y="34745"/>
                    <a:pt x="59325" y="33318"/>
                  </a:cubicBezTo>
                  <a:cubicBezTo>
                    <a:pt x="57898" y="31890"/>
                    <a:pt x="57898" y="29571"/>
                    <a:pt x="59325" y="28153"/>
                  </a:cubicBezTo>
                  <a:lnTo>
                    <a:pt x="82431" y="5047"/>
                  </a:lnTo>
                  <a:cubicBezTo>
                    <a:pt x="83581" y="3887"/>
                    <a:pt x="83581" y="2023"/>
                    <a:pt x="82431" y="863"/>
                  </a:cubicBezTo>
                  <a:cubicBezTo>
                    <a:pt x="81851" y="288"/>
                    <a:pt x="81092" y="0"/>
                    <a:pt x="80335"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070099" y="-295928"/>
              <a:ext cx="2039231" cy="1906298"/>
            </a:xfrm>
            <a:custGeom>
              <a:avLst/>
              <a:gdLst/>
              <a:ahLst/>
              <a:cxnLst/>
              <a:rect l="l" t="t" r="r" b="b"/>
              <a:pathLst>
                <a:path w="65856" h="61563" extrusionOk="0">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231883" y="102616"/>
              <a:ext cx="1630121" cy="918174"/>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124869" y="102635"/>
              <a:ext cx="235396" cy="222267"/>
            </a:xfrm>
            <a:custGeom>
              <a:avLst/>
              <a:gdLst/>
              <a:ahLst/>
              <a:cxnLst/>
              <a:rect l="l" t="t" r="r" b="b"/>
              <a:pathLst>
                <a:path w="7602" h="7178" extrusionOk="0">
                  <a:moveTo>
                    <a:pt x="5219" y="0"/>
                  </a:moveTo>
                  <a:cubicBezTo>
                    <a:pt x="4664" y="0"/>
                    <a:pt x="4108" y="212"/>
                    <a:pt x="3685" y="636"/>
                  </a:cubicBezTo>
                  <a:lnTo>
                    <a:pt x="848" y="3473"/>
                  </a:lnTo>
                  <a:cubicBezTo>
                    <a:pt x="0" y="4320"/>
                    <a:pt x="0" y="5694"/>
                    <a:pt x="848" y="6542"/>
                  </a:cubicBezTo>
                  <a:cubicBezTo>
                    <a:pt x="1272" y="6966"/>
                    <a:pt x="1827" y="7177"/>
                    <a:pt x="2382" y="7177"/>
                  </a:cubicBezTo>
                  <a:cubicBezTo>
                    <a:pt x="2938" y="7177"/>
                    <a:pt x="3493" y="6966"/>
                    <a:pt x="3917" y="6542"/>
                  </a:cubicBezTo>
                  <a:lnTo>
                    <a:pt x="6754" y="3705"/>
                  </a:lnTo>
                  <a:cubicBezTo>
                    <a:pt x="7601" y="2857"/>
                    <a:pt x="7601" y="1484"/>
                    <a:pt x="6754" y="636"/>
                  </a:cubicBezTo>
                  <a:cubicBezTo>
                    <a:pt x="6330" y="212"/>
                    <a:pt x="5774" y="0"/>
                    <a:pt x="5219" y="0"/>
                  </a:cubicBez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61490" y="483865"/>
              <a:ext cx="136772" cy="124634"/>
            </a:xfrm>
            <a:custGeom>
              <a:avLst/>
              <a:gdLst/>
              <a:ahLst/>
              <a:cxnLst/>
              <a:rect l="l" t="t" r="r" b="b"/>
              <a:pathLst>
                <a:path w="4417" h="4025" extrusionOk="0">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65823" y="-221778"/>
              <a:ext cx="2433168" cy="2432022"/>
            </a:xfrm>
            <a:custGeom>
              <a:avLst/>
              <a:gdLst/>
              <a:ahLst/>
              <a:cxnLst/>
              <a:rect l="l" t="t" r="r" b="b"/>
              <a:pathLst>
                <a:path w="78578" h="78541" extrusionOk="0">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713225" y="1112263"/>
            <a:ext cx="4853700" cy="21885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800">
                <a:latin typeface="Mulish"/>
                <a:ea typeface="Mulish"/>
                <a:cs typeface="Mulish"/>
                <a:sym typeface="Mulish"/>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7" name="Google Shape;17;p2"/>
          <p:cNvSpPr txBox="1">
            <a:spLocks noGrp="1"/>
          </p:cNvSpPr>
          <p:nvPr>
            <p:ph type="subTitle" idx="1"/>
          </p:nvPr>
        </p:nvSpPr>
        <p:spPr>
          <a:xfrm>
            <a:off x="713249" y="3555438"/>
            <a:ext cx="48537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8" name="Google Shape;18;p2"/>
          <p:cNvSpPr>
            <a:spLocks noGrp="1"/>
          </p:cNvSpPr>
          <p:nvPr>
            <p:ph type="pic" idx="2"/>
          </p:nvPr>
        </p:nvSpPr>
        <p:spPr>
          <a:xfrm>
            <a:off x="5987100" y="666650"/>
            <a:ext cx="2400600" cy="3810300"/>
          </a:xfrm>
          <a:prstGeom prst="roundRect">
            <a:avLst>
              <a:gd name="adj" fmla="val 16667"/>
            </a:avLst>
          </a:prstGeom>
          <a:noFill/>
          <a:ln>
            <a:noFill/>
          </a:ln>
        </p:spPr>
      </p:sp>
      <p:grpSp>
        <p:nvGrpSpPr>
          <p:cNvPr id="19" name="Google Shape;19;p2"/>
          <p:cNvGrpSpPr/>
          <p:nvPr/>
        </p:nvGrpSpPr>
        <p:grpSpPr>
          <a:xfrm>
            <a:off x="7323152" y="3075647"/>
            <a:ext cx="2433168" cy="2470128"/>
            <a:chOff x="7323152" y="3075647"/>
            <a:chExt cx="2433168" cy="2470128"/>
          </a:xfrm>
        </p:grpSpPr>
        <p:sp>
          <p:nvSpPr>
            <p:cNvPr id="20" name="Google Shape;20;p2"/>
            <p:cNvSpPr/>
            <p:nvPr/>
          </p:nvSpPr>
          <p:spPr>
            <a:xfrm>
              <a:off x="7864911" y="3662237"/>
              <a:ext cx="1455819" cy="1883539"/>
            </a:xfrm>
            <a:custGeom>
              <a:avLst/>
              <a:gdLst/>
              <a:ahLst/>
              <a:cxnLst/>
              <a:rect l="l" t="t" r="r" b="b"/>
              <a:pathLst>
                <a:path w="47015" h="60828" extrusionOk="0">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31952" y="3426273"/>
              <a:ext cx="1283437" cy="1271640"/>
            </a:xfrm>
            <a:custGeom>
              <a:avLst/>
              <a:gdLst/>
              <a:ahLst/>
              <a:cxnLst/>
              <a:rect l="l" t="t" r="r" b="b"/>
              <a:pathLst>
                <a:path w="41448" h="41067" extrusionOk="0">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23152" y="3075647"/>
              <a:ext cx="2433168" cy="2432022"/>
            </a:xfrm>
            <a:custGeom>
              <a:avLst/>
              <a:gdLst/>
              <a:ahLst/>
              <a:cxnLst/>
              <a:rect l="l" t="t" r="r" b="b"/>
              <a:pathLst>
                <a:path w="78578" h="78541" extrusionOk="0">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62003" y="4697920"/>
              <a:ext cx="169936" cy="154856"/>
            </a:xfrm>
            <a:custGeom>
              <a:avLst/>
              <a:gdLst/>
              <a:ahLst/>
              <a:cxnLst/>
              <a:rect l="l" t="t" r="r" b="b"/>
              <a:pathLst>
                <a:path w="5488" h="5001" extrusionOk="0">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699158" y="4511966"/>
            <a:ext cx="1630121" cy="918174"/>
            <a:chOff x="-699158" y="4511966"/>
            <a:chExt cx="1630121" cy="918174"/>
          </a:xfrm>
        </p:grpSpPr>
        <p:sp>
          <p:nvSpPr>
            <p:cNvPr id="25" name="Google Shape;25;p2"/>
            <p:cNvSpPr/>
            <p:nvPr/>
          </p:nvSpPr>
          <p:spPr>
            <a:xfrm>
              <a:off x="-699158" y="4511966"/>
              <a:ext cx="1630121" cy="918174"/>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46742" y="4526551"/>
              <a:ext cx="169955" cy="154882"/>
            </a:xfrm>
            <a:custGeom>
              <a:avLst/>
              <a:gdLst/>
              <a:ahLst/>
              <a:cxnLst/>
              <a:rect l="l" t="t" r="r" b="b"/>
              <a:pathLst>
                <a:path w="4417" h="4025" extrusionOk="0">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8340077" y="-1650528"/>
            <a:ext cx="2433168" cy="2432022"/>
            <a:chOff x="8340077" y="-1650528"/>
            <a:chExt cx="2433168" cy="2432022"/>
          </a:xfrm>
        </p:grpSpPr>
        <p:sp>
          <p:nvSpPr>
            <p:cNvPr id="28" name="Google Shape;28;p2"/>
            <p:cNvSpPr/>
            <p:nvPr/>
          </p:nvSpPr>
          <p:spPr>
            <a:xfrm>
              <a:off x="8601570" y="288509"/>
              <a:ext cx="235365" cy="221988"/>
            </a:xfrm>
            <a:custGeom>
              <a:avLst/>
              <a:gdLst/>
              <a:ahLst/>
              <a:cxnLst/>
              <a:rect l="l" t="t" r="r" b="b"/>
              <a:pathLst>
                <a:path w="7601" h="7169" extrusionOk="0">
                  <a:moveTo>
                    <a:pt x="5219" y="1"/>
                  </a:moveTo>
                  <a:cubicBezTo>
                    <a:pt x="4664" y="1"/>
                    <a:pt x="4108" y="213"/>
                    <a:pt x="3685" y="637"/>
                  </a:cubicBezTo>
                  <a:lnTo>
                    <a:pt x="848" y="3464"/>
                  </a:lnTo>
                  <a:cubicBezTo>
                    <a:pt x="0" y="4312"/>
                    <a:pt x="0" y="5686"/>
                    <a:pt x="848" y="6533"/>
                  </a:cubicBezTo>
                  <a:cubicBezTo>
                    <a:pt x="1271" y="6957"/>
                    <a:pt x="1827" y="7169"/>
                    <a:pt x="2382" y="7169"/>
                  </a:cubicBezTo>
                  <a:cubicBezTo>
                    <a:pt x="2937" y="7169"/>
                    <a:pt x="3493" y="6957"/>
                    <a:pt x="3917" y="6533"/>
                  </a:cubicBezTo>
                  <a:lnTo>
                    <a:pt x="6753" y="3705"/>
                  </a:lnTo>
                  <a:cubicBezTo>
                    <a:pt x="7601" y="2858"/>
                    <a:pt x="7601" y="1484"/>
                    <a:pt x="6753" y="637"/>
                  </a:cubicBezTo>
                  <a:cubicBezTo>
                    <a:pt x="6330" y="213"/>
                    <a:pt x="5774" y="1"/>
                    <a:pt x="5219" y="1"/>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897876" y="69446"/>
              <a:ext cx="169936" cy="154794"/>
            </a:xfrm>
            <a:custGeom>
              <a:avLst/>
              <a:gdLst/>
              <a:ahLst/>
              <a:cxnLst/>
              <a:rect l="l" t="t" r="r" b="b"/>
              <a:pathLst>
                <a:path w="5488" h="4999" extrusionOk="0">
                  <a:moveTo>
                    <a:pt x="2744" y="1"/>
                  </a:moveTo>
                  <a:cubicBezTo>
                    <a:pt x="2104" y="1"/>
                    <a:pt x="1464" y="246"/>
                    <a:pt x="973" y="737"/>
                  </a:cubicBezTo>
                  <a:cubicBezTo>
                    <a:pt x="1" y="1709"/>
                    <a:pt x="1" y="3288"/>
                    <a:pt x="973" y="4269"/>
                  </a:cubicBezTo>
                  <a:cubicBezTo>
                    <a:pt x="1464" y="4756"/>
                    <a:pt x="2104" y="4999"/>
                    <a:pt x="2744" y="4999"/>
                  </a:cubicBezTo>
                  <a:cubicBezTo>
                    <a:pt x="3384" y="4999"/>
                    <a:pt x="4024" y="4756"/>
                    <a:pt x="4515" y="4269"/>
                  </a:cubicBezTo>
                  <a:cubicBezTo>
                    <a:pt x="5487" y="3288"/>
                    <a:pt x="5487" y="1709"/>
                    <a:pt x="4515" y="737"/>
                  </a:cubicBezTo>
                  <a:cubicBezTo>
                    <a:pt x="4024" y="246"/>
                    <a:pt x="3384" y="1"/>
                    <a:pt x="2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40077" y="-1650528"/>
              <a:ext cx="2433168" cy="2432022"/>
            </a:xfrm>
            <a:custGeom>
              <a:avLst/>
              <a:gdLst/>
              <a:ahLst/>
              <a:cxnLst/>
              <a:rect l="l" t="t" r="r" b="b"/>
              <a:pathLst>
                <a:path w="78578" h="78541" extrusionOk="0">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44"/>
        <p:cNvGrpSpPr/>
        <p:nvPr/>
      </p:nvGrpSpPr>
      <p:grpSpPr>
        <a:xfrm>
          <a:off x="0" y="0"/>
          <a:ext cx="0" cy="0"/>
          <a:chOff x="0" y="0"/>
          <a:chExt cx="0" cy="0"/>
        </a:xfrm>
      </p:grpSpPr>
      <p:sp>
        <p:nvSpPr>
          <p:cNvPr id="145" name="Google Shape;145;p8"/>
          <p:cNvSpPr txBox="1">
            <a:spLocks noGrp="1"/>
          </p:cNvSpPr>
          <p:nvPr>
            <p:ph type="title"/>
          </p:nvPr>
        </p:nvSpPr>
        <p:spPr>
          <a:xfrm>
            <a:off x="713250" y="952475"/>
            <a:ext cx="7717500" cy="9642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46" name="Google Shape;146;p8"/>
          <p:cNvSpPr>
            <a:spLocks noGrp="1"/>
          </p:cNvSpPr>
          <p:nvPr>
            <p:ph type="pic" idx="2"/>
          </p:nvPr>
        </p:nvSpPr>
        <p:spPr>
          <a:xfrm>
            <a:off x="713250" y="2401850"/>
            <a:ext cx="7717500" cy="2012100"/>
          </a:xfrm>
          <a:prstGeom prst="roundRect">
            <a:avLst>
              <a:gd name="adj" fmla="val 16667"/>
            </a:avLst>
          </a:prstGeom>
          <a:noFill/>
          <a:ln>
            <a:noFill/>
          </a:ln>
        </p:spPr>
      </p:sp>
      <p:sp>
        <p:nvSpPr>
          <p:cNvPr id="147" name="Google Shape;147;p8"/>
          <p:cNvSpPr/>
          <p:nvPr/>
        </p:nvSpPr>
        <p:spPr>
          <a:xfrm rot="10800000" flipH="1">
            <a:off x="8348568" y="541752"/>
            <a:ext cx="1760547" cy="991637"/>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rot="10800000" flipH="1">
            <a:off x="7568838" y="-983176"/>
            <a:ext cx="2202389" cy="2058821"/>
          </a:xfrm>
          <a:custGeom>
            <a:avLst/>
            <a:gdLst/>
            <a:ahLst/>
            <a:cxnLst/>
            <a:rect l="l" t="t" r="r" b="b"/>
            <a:pathLst>
              <a:path w="65856" h="61563" extrusionOk="0">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rot="10800000" flipH="1">
            <a:off x="-1029717" y="-1028248"/>
            <a:ext cx="1192493" cy="1185403"/>
          </a:xfrm>
          <a:custGeom>
            <a:avLst/>
            <a:gdLst/>
            <a:ahLst/>
            <a:cxnLst/>
            <a:rect l="l" t="t" r="r" b="b"/>
            <a:pathLst>
              <a:path w="35658" h="35446" extrusionOk="0">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rot="10800000" flipH="1">
            <a:off x="7468760" y="-170708"/>
            <a:ext cx="1386125" cy="1373316"/>
          </a:xfrm>
          <a:custGeom>
            <a:avLst/>
            <a:gdLst/>
            <a:ahLst/>
            <a:cxnLst/>
            <a:rect l="l" t="t" r="r" b="b"/>
            <a:pathLst>
              <a:path w="41448" h="41065" extrusionOk="0">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rot="10800000" flipH="1">
            <a:off x="7259643" y="-677429"/>
            <a:ext cx="1804390" cy="1793053"/>
          </a:xfrm>
          <a:custGeom>
            <a:avLst/>
            <a:gdLst/>
            <a:ahLst/>
            <a:cxnLst/>
            <a:rect l="l" t="t" r="r" b="b"/>
            <a:pathLst>
              <a:path w="53955" h="53616" extrusionOk="0">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rot="10800000" flipH="1">
            <a:off x="207734" y="171856"/>
            <a:ext cx="254196" cy="239749"/>
          </a:xfrm>
          <a:custGeom>
            <a:avLst/>
            <a:gdLst/>
            <a:ahLst/>
            <a:cxnLst/>
            <a:rect l="l" t="t" r="r" b="b"/>
            <a:pathLst>
              <a:path w="7601" h="7169" extrusionOk="0">
                <a:moveTo>
                  <a:pt x="5219" y="1"/>
                </a:moveTo>
                <a:cubicBezTo>
                  <a:pt x="4664" y="1"/>
                  <a:pt x="4108" y="213"/>
                  <a:pt x="3685" y="637"/>
                </a:cubicBezTo>
                <a:lnTo>
                  <a:pt x="848" y="3464"/>
                </a:lnTo>
                <a:cubicBezTo>
                  <a:pt x="0" y="4312"/>
                  <a:pt x="0" y="5686"/>
                  <a:pt x="848" y="6533"/>
                </a:cubicBezTo>
                <a:cubicBezTo>
                  <a:pt x="1271" y="6957"/>
                  <a:pt x="1827" y="7169"/>
                  <a:pt x="2382" y="7169"/>
                </a:cubicBezTo>
                <a:cubicBezTo>
                  <a:pt x="2937" y="7169"/>
                  <a:pt x="3493" y="6957"/>
                  <a:pt x="3917" y="6533"/>
                </a:cubicBezTo>
                <a:lnTo>
                  <a:pt x="6753" y="3705"/>
                </a:lnTo>
                <a:cubicBezTo>
                  <a:pt x="7601" y="2858"/>
                  <a:pt x="7601" y="1484"/>
                  <a:pt x="6753" y="637"/>
                </a:cubicBezTo>
                <a:cubicBezTo>
                  <a:pt x="6330" y="213"/>
                  <a:pt x="5774" y="1"/>
                  <a:pt x="5219"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rot="10800000" flipH="1">
            <a:off x="8854873" y="1202606"/>
            <a:ext cx="254230" cy="240050"/>
          </a:xfrm>
          <a:custGeom>
            <a:avLst/>
            <a:gdLst/>
            <a:ahLst/>
            <a:cxnLst/>
            <a:rect l="l" t="t" r="r" b="b"/>
            <a:pathLst>
              <a:path w="7602" h="7178" extrusionOk="0">
                <a:moveTo>
                  <a:pt x="5219" y="0"/>
                </a:moveTo>
                <a:cubicBezTo>
                  <a:pt x="4664" y="0"/>
                  <a:pt x="4108" y="212"/>
                  <a:pt x="3685" y="636"/>
                </a:cubicBezTo>
                <a:lnTo>
                  <a:pt x="848" y="3473"/>
                </a:lnTo>
                <a:cubicBezTo>
                  <a:pt x="0" y="4320"/>
                  <a:pt x="0" y="5694"/>
                  <a:pt x="848" y="6542"/>
                </a:cubicBezTo>
                <a:cubicBezTo>
                  <a:pt x="1272" y="6966"/>
                  <a:pt x="1827" y="7177"/>
                  <a:pt x="2382" y="7177"/>
                </a:cubicBezTo>
                <a:cubicBezTo>
                  <a:pt x="2938" y="7177"/>
                  <a:pt x="3493" y="6966"/>
                  <a:pt x="3917" y="6542"/>
                </a:cubicBezTo>
                <a:lnTo>
                  <a:pt x="6754" y="3705"/>
                </a:lnTo>
                <a:cubicBezTo>
                  <a:pt x="7601" y="2857"/>
                  <a:pt x="7601" y="1484"/>
                  <a:pt x="6754" y="636"/>
                </a:cubicBezTo>
                <a:cubicBezTo>
                  <a:pt x="6330" y="212"/>
                  <a:pt x="5774" y="0"/>
                  <a:pt x="5219"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rot="10800000" flipH="1">
            <a:off x="8610389" y="105158"/>
            <a:ext cx="147716" cy="134606"/>
          </a:xfrm>
          <a:custGeom>
            <a:avLst/>
            <a:gdLst/>
            <a:ahLst/>
            <a:cxnLst/>
            <a:rect l="l" t="t" r="r" b="b"/>
            <a:pathLst>
              <a:path w="4417" h="4025" extrusionOk="0">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rot="10800000" flipH="1">
            <a:off x="6908860" y="-1600956"/>
            <a:ext cx="2627845" cy="2626674"/>
          </a:xfrm>
          <a:custGeom>
            <a:avLst/>
            <a:gdLst/>
            <a:ahLst/>
            <a:cxnLst/>
            <a:rect l="l" t="t" r="r" b="b"/>
            <a:pathLst>
              <a:path w="78578" h="78543" extrusionOk="0">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rot="10800000" flipH="1">
            <a:off x="6369668" y="-1281266"/>
            <a:ext cx="2627845" cy="2626607"/>
          </a:xfrm>
          <a:custGeom>
            <a:avLst/>
            <a:gdLst/>
            <a:ahLst/>
            <a:cxnLst/>
            <a:rect l="l" t="t" r="r" b="b"/>
            <a:pathLst>
              <a:path w="78578" h="78541" extrusionOk="0">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rot="10800000" flipH="1">
            <a:off x="-494803" y="4227134"/>
            <a:ext cx="2204247" cy="2060321"/>
          </a:xfrm>
          <a:custGeom>
            <a:avLst/>
            <a:gdLst/>
            <a:ahLst/>
            <a:cxnLst/>
            <a:rect l="l" t="t" r="r" b="b"/>
            <a:pathLst>
              <a:path w="61904" h="57862" extrusionOk="0">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rot="10800000" flipH="1">
            <a:off x="-340126" y="3889160"/>
            <a:ext cx="1387268" cy="1374449"/>
          </a:xfrm>
          <a:custGeom>
            <a:avLst/>
            <a:gdLst/>
            <a:ahLst/>
            <a:cxnLst/>
            <a:rect l="l" t="t" r="r" b="b"/>
            <a:pathLst>
              <a:path w="38960" h="38600" extrusionOk="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rot="10800000" flipH="1">
            <a:off x="-265090" y="3491703"/>
            <a:ext cx="1387233" cy="1374449"/>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rot="10800000" flipH="1">
            <a:off x="-116431" y="4268369"/>
            <a:ext cx="1762073" cy="992167"/>
          </a:xfrm>
          <a:custGeom>
            <a:avLst/>
            <a:gdLst/>
            <a:ahLst/>
            <a:cxnLst/>
            <a:rect l="l" t="t" r="r" b="b"/>
            <a:pathLst>
              <a:path w="49486" h="27864" extrusionOk="0">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p:nvPr/>
        </p:nvSpPr>
        <p:spPr>
          <a:xfrm rot="10800000" flipH="1">
            <a:off x="54080" y="4142555"/>
            <a:ext cx="183663" cy="167284"/>
          </a:xfrm>
          <a:custGeom>
            <a:avLst/>
            <a:gdLst/>
            <a:ahLst/>
            <a:cxnLst/>
            <a:rect l="l" t="t" r="r" b="b"/>
            <a:pathLst>
              <a:path w="5158" h="4698" extrusionOk="0">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rot="10800000" flipH="1">
            <a:off x="162770" y="4852294"/>
            <a:ext cx="148056" cy="134810"/>
          </a:xfrm>
          <a:custGeom>
            <a:avLst/>
            <a:gdLst/>
            <a:ahLst/>
            <a:cxnLst/>
            <a:rect l="l" t="t" r="r" b="b"/>
            <a:pathLst>
              <a:path w="4158" h="3786" extrusionOk="0">
                <a:moveTo>
                  <a:pt x="2079" y="1"/>
                </a:moveTo>
                <a:cubicBezTo>
                  <a:pt x="1597" y="1"/>
                  <a:pt x="1107" y="179"/>
                  <a:pt x="741" y="554"/>
                </a:cubicBezTo>
                <a:cubicBezTo>
                  <a:pt x="0" y="1294"/>
                  <a:pt x="0" y="2490"/>
                  <a:pt x="741" y="3230"/>
                </a:cubicBezTo>
                <a:cubicBezTo>
                  <a:pt x="1111" y="3600"/>
                  <a:pt x="1595" y="3785"/>
                  <a:pt x="2079" y="3785"/>
                </a:cubicBezTo>
                <a:cubicBezTo>
                  <a:pt x="2563" y="3785"/>
                  <a:pt x="3047" y="3600"/>
                  <a:pt x="3417" y="3230"/>
                </a:cubicBezTo>
                <a:cubicBezTo>
                  <a:pt x="4158" y="2490"/>
                  <a:pt x="4158" y="1294"/>
                  <a:pt x="3417" y="554"/>
                </a:cubicBezTo>
                <a:cubicBezTo>
                  <a:pt x="3042" y="179"/>
                  <a:pt x="2561" y="1"/>
                  <a:pt x="2079"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rot="10800000" flipH="1">
            <a:off x="8597712" y="4774300"/>
            <a:ext cx="183984" cy="167284"/>
          </a:xfrm>
          <a:custGeom>
            <a:avLst/>
            <a:gdLst/>
            <a:ahLst/>
            <a:cxnLst/>
            <a:rect l="l" t="t" r="r" b="b"/>
            <a:pathLst>
              <a:path w="5167" h="4698" extrusionOk="0">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rot="10800000" flipH="1">
            <a:off x="8716213" y="4751560"/>
            <a:ext cx="1573389" cy="2035788"/>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rot="10800000" flipH="1">
            <a:off x="-517983" y="4159474"/>
            <a:ext cx="2629899" cy="2628688"/>
          </a:xfrm>
          <a:custGeom>
            <a:avLst/>
            <a:gdLst/>
            <a:ahLst/>
            <a:cxnLst/>
            <a:rect l="l" t="t" r="r" b="b"/>
            <a:pathLst>
              <a:path w="73858" h="73824" extrusionOk="0">
                <a:moveTo>
                  <a:pt x="73679" y="1"/>
                </a:moveTo>
                <a:cubicBezTo>
                  <a:pt x="73637" y="1"/>
                  <a:pt x="73594" y="16"/>
                  <a:pt x="73563" y="47"/>
                </a:cubicBezTo>
                <a:lnTo>
                  <a:pt x="63" y="73547"/>
                </a:lnTo>
                <a:cubicBezTo>
                  <a:pt x="0" y="73610"/>
                  <a:pt x="0" y="73717"/>
                  <a:pt x="63" y="73779"/>
                </a:cubicBezTo>
                <a:cubicBezTo>
                  <a:pt x="98" y="73815"/>
                  <a:pt x="134" y="73824"/>
                  <a:pt x="179" y="73824"/>
                </a:cubicBezTo>
                <a:cubicBezTo>
                  <a:pt x="223" y="73824"/>
                  <a:pt x="268" y="73815"/>
                  <a:pt x="295" y="73779"/>
                </a:cubicBezTo>
                <a:lnTo>
                  <a:pt x="73795" y="279"/>
                </a:lnTo>
                <a:cubicBezTo>
                  <a:pt x="73858" y="217"/>
                  <a:pt x="73858" y="119"/>
                  <a:pt x="73795" y="47"/>
                </a:cubicBezTo>
                <a:cubicBezTo>
                  <a:pt x="73764" y="16"/>
                  <a:pt x="73721" y="1"/>
                  <a:pt x="736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rot="10800000" flipH="1">
            <a:off x="-44647" y="3702944"/>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rot="10800000" flipH="1">
            <a:off x="8502453" y="4673419"/>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5617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3"/>
        <p:cNvGrpSpPr/>
        <p:nvPr/>
      </p:nvGrpSpPr>
      <p:grpSpPr>
        <a:xfrm>
          <a:off x="0" y="0"/>
          <a:ext cx="0" cy="0"/>
          <a:chOff x="0" y="0"/>
          <a:chExt cx="0" cy="0"/>
        </a:xfrm>
      </p:grpSpPr>
      <p:sp>
        <p:nvSpPr>
          <p:cNvPr id="74" name="Google Shape;7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5" name="Google Shape;75;p5"/>
          <p:cNvSpPr txBox="1">
            <a:spLocks noGrp="1"/>
          </p:cNvSpPr>
          <p:nvPr>
            <p:ph type="subTitle" idx="1"/>
          </p:nvPr>
        </p:nvSpPr>
        <p:spPr>
          <a:xfrm>
            <a:off x="4979104" y="3868077"/>
            <a:ext cx="2505600" cy="73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6" name="Google Shape;76;p5"/>
          <p:cNvSpPr txBox="1">
            <a:spLocks noGrp="1"/>
          </p:cNvSpPr>
          <p:nvPr>
            <p:ph type="subTitle" idx="2"/>
          </p:nvPr>
        </p:nvSpPr>
        <p:spPr>
          <a:xfrm>
            <a:off x="1659525" y="3868077"/>
            <a:ext cx="2505600" cy="73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7" name="Google Shape;77;p5"/>
          <p:cNvSpPr txBox="1">
            <a:spLocks noGrp="1"/>
          </p:cNvSpPr>
          <p:nvPr>
            <p:ph type="subTitle" idx="3"/>
          </p:nvPr>
        </p:nvSpPr>
        <p:spPr>
          <a:xfrm>
            <a:off x="4979100" y="3429000"/>
            <a:ext cx="2505600" cy="515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8" name="Google Shape;78;p5"/>
          <p:cNvSpPr txBox="1">
            <a:spLocks noGrp="1"/>
          </p:cNvSpPr>
          <p:nvPr>
            <p:ph type="subTitle" idx="4"/>
          </p:nvPr>
        </p:nvSpPr>
        <p:spPr>
          <a:xfrm>
            <a:off x="1659300" y="3429000"/>
            <a:ext cx="2505600" cy="515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79" name="Google Shape;79;p5"/>
          <p:cNvGrpSpPr/>
          <p:nvPr/>
        </p:nvGrpSpPr>
        <p:grpSpPr>
          <a:xfrm>
            <a:off x="-2009786" y="-2487656"/>
            <a:ext cx="13243776" cy="10032855"/>
            <a:chOff x="-2009786" y="-2487656"/>
            <a:chExt cx="13243776" cy="10032855"/>
          </a:xfrm>
        </p:grpSpPr>
        <p:sp>
          <p:nvSpPr>
            <p:cNvPr id="80" name="Google Shape;80;p5"/>
            <p:cNvSpPr/>
            <p:nvPr/>
          </p:nvSpPr>
          <p:spPr>
            <a:xfrm>
              <a:off x="-2009786" y="4861493"/>
              <a:ext cx="2384800" cy="2683706"/>
            </a:xfrm>
            <a:custGeom>
              <a:avLst/>
              <a:gdLst/>
              <a:ahLst/>
              <a:cxnLst/>
              <a:rect l="l" t="t" r="r" b="b"/>
              <a:pathLst>
                <a:path w="77016" h="86669" extrusionOk="0">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7594686" y="4487504"/>
              <a:ext cx="2039231" cy="1906298"/>
            </a:xfrm>
            <a:custGeom>
              <a:avLst/>
              <a:gdLst/>
              <a:ahLst/>
              <a:cxnLst/>
              <a:rect l="l" t="t" r="r" b="b"/>
              <a:pathLst>
                <a:path w="65856" h="61563" extrusionOk="0">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8083629" y="5003046"/>
              <a:ext cx="534270" cy="531112"/>
            </a:xfrm>
            <a:custGeom>
              <a:avLst/>
              <a:gdLst/>
              <a:ahLst/>
              <a:cxnLst/>
              <a:rect l="l" t="t" r="r" b="b"/>
              <a:pathLst>
                <a:path w="17254" h="17152" extrusionOk="0">
                  <a:moveTo>
                    <a:pt x="16679" y="1"/>
                  </a:moveTo>
                  <a:cubicBezTo>
                    <a:pt x="16545" y="1"/>
                    <a:pt x="16411" y="52"/>
                    <a:pt x="16308" y="155"/>
                  </a:cubicBezTo>
                  <a:lnTo>
                    <a:pt x="206" y="16257"/>
                  </a:lnTo>
                  <a:cubicBezTo>
                    <a:pt x="1" y="16462"/>
                    <a:pt x="1" y="16792"/>
                    <a:pt x="206" y="16997"/>
                  </a:cubicBezTo>
                  <a:cubicBezTo>
                    <a:pt x="308" y="17100"/>
                    <a:pt x="444" y="17151"/>
                    <a:pt x="581" y="17151"/>
                  </a:cubicBezTo>
                  <a:cubicBezTo>
                    <a:pt x="717" y="17151"/>
                    <a:pt x="853" y="17100"/>
                    <a:pt x="955" y="16997"/>
                  </a:cubicBezTo>
                  <a:lnTo>
                    <a:pt x="17049" y="904"/>
                  </a:lnTo>
                  <a:cubicBezTo>
                    <a:pt x="17254" y="690"/>
                    <a:pt x="17254" y="360"/>
                    <a:pt x="17049" y="155"/>
                  </a:cubicBezTo>
                  <a:cubicBezTo>
                    <a:pt x="16946" y="52"/>
                    <a:pt x="16812" y="1"/>
                    <a:pt x="1667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7572577" y="4299389"/>
              <a:ext cx="1283437" cy="1271578"/>
            </a:xfrm>
            <a:custGeom>
              <a:avLst/>
              <a:gdLst/>
              <a:ahLst/>
              <a:cxnLst/>
              <a:rect l="l" t="t" r="r" b="b"/>
              <a:pathLst>
                <a:path w="41448" h="41065" extrusionOk="0">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8387214" y="3993111"/>
              <a:ext cx="1630121" cy="918174"/>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7378950" y="4379930"/>
              <a:ext cx="1670717" cy="1660219"/>
            </a:xfrm>
            <a:custGeom>
              <a:avLst/>
              <a:gdLst/>
              <a:ahLst/>
              <a:cxnLst/>
              <a:rect l="l" t="t" r="r" b="b"/>
              <a:pathLst>
                <a:path w="53955" h="53616" extrusionOk="0">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294304" y="4725524"/>
              <a:ext cx="880118" cy="866803"/>
            </a:xfrm>
            <a:custGeom>
              <a:avLst/>
              <a:gdLst/>
              <a:ahLst/>
              <a:cxnLst/>
              <a:rect l="l" t="t" r="r" b="b"/>
              <a:pathLst>
                <a:path w="28423" h="27993" extrusionOk="0">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734460" y="4936532"/>
              <a:ext cx="68557" cy="62209"/>
            </a:xfrm>
            <a:custGeom>
              <a:avLst/>
              <a:gdLst/>
              <a:ahLst/>
              <a:cxnLst/>
              <a:rect l="l" t="t" r="r" b="b"/>
              <a:pathLst>
                <a:path w="2214" h="2009" extrusionOk="0">
                  <a:moveTo>
                    <a:pt x="1111" y="1"/>
                  </a:moveTo>
                  <a:cubicBezTo>
                    <a:pt x="855" y="1"/>
                    <a:pt x="598" y="99"/>
                    <a:pt x="402" y="295"/>
                  </a:cubicBezTo>
                  <a:cubicBezTo>
                    <a:pt x="1" y="688"/>
                    <a:pt x="1" y="1321"/>
                    <a:pt x="402" y="1714"/>
                  </a:cubicBezTo>
                  <a:cubicBezTo>
                    <a:pt x="598" y="1910"/>
                    <a:pt x="855" y="2008"/>
                    <a:pt x="1111" y="2008"/>
                  </a:cubicBezTo>
                  <a:cubicBezTo>
                    <a:pt x="1368" y="2008"/>
                    <a:pt x="1624" y="1910"/>
                    <a:pt x="1821" y="1714"/>
                  </a:cubicBezTo>
                  <a:cubicBezTo>
                    <a:pt x="2213" y="1321"/>
                    <a:pt x="2213" y="688"/>
                    <a:pt x="1821" y="295"/>
                  </a:cubicBezTo>
                  <a:cubicBezTo>
                    <a:pt x="1624" y="99"/>
                    <a:pt x="1368" y="1"/>
                    <a:pt x="1111"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9049378" y="4268331"/>
              <a:ext cx="68278" cy="62178"/>
            </a:xfrm>
            <a:custGeom>
              <a:avLst/>
              <a:gdLst/>
              <a:ahLst/>
              <a:cxnLst/>
              <a:rect l="l" t="t" r="r" b="b"/>
              <a:pathLst>
                <a:path w="2205" h="2008" extrusionOk="0">
                  <a:moveTo>
                    <a:pt x="1102" y="0"/>
                  </a:moveTo>
                  <a:cubicBezTo>
                    <a:pt x="846" y="0"/>
                    <a:pt x="589" y="98"/>
                    <a:pt x="393" y="294"/>
                  </a:cubicBezTo>
                  <a:cubicBezTo>
                    <a:pt x="1" y="687"/>
                    <a:pt x="1" y="1320"/>
                    <a:pt x="393" y="1713"/>
                  </a:cubicBezTo>
                  <a:cubicBezTo>
                    <a:pt x="589" y="1909"/>
                    <a:pt x="846" y="2007"/>
                    <a:pt x="1102" y="2007"/>
                  </a:cubicBezTo>
                  <a:cubicBezTo>
                    <a:pt x="1359" y="2007"/>
                    <a:pt x="1615" y="1909"/>
                    <a:pt x="1812" y="1713"/>
                  </a:cubicBezTo>
                  <a:cubicBezTo>
                    <a:pt x="2204" y="1320"/>
                    <a:pt x="2204" y="687"/>
                    <a:pt x="1812" y="294"/>
                  </a:cubicBezTo>
                  <a:cubicBezTo>
                    <a:pt x="1615" y="98"/>
                    <a:pt x="1359" y="0"/>
                    <a:pt x="110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6656280" y="4861070"/>
              <a:ext cx="2433168" cy="2432084"/>
            </a:xfrm>
            <a:custGeom>
              <a:avLst/>
              <a:gdLst/>
              <a:ahLst/>
              <a:cxnLst/>
              <a:rect l="l" t="t" r="r" b="b"/>
              <a:pathLst>
                <a:path w="78578" h="78543" extrusionOk="0">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6554899" y="4153221"/>
              <a:ext cx="2433168" cy="2432022"/>
            </a:xfrm>
            <a:custGeom>
              <a:avLst/>
              <a:gdLst/>
              <a:ahLst/>
              <a:cxnLst/>
              <a:rect l="l" t="t" r="r" b="b"/>
              <a:pathLst>
                <a:path w="78578" h="78541" extrusionOk="0">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1789344" y="4651055"/>
              <a:ext cx="2433137" cy="2432022"/>
            </a:xfrm>
            <a:custGeom>
              <a:avLst/>
              <a:gdLst/>
              <a:ahLst/>
              <a:cxnLst/>
              <a:rect l="l" t="t" r="r" b="b"/>
              <a:pathLst>
                <a:path w="78577" h="78541" extrusionOk="0">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8656469" y="-2487656"/>
              <a:ext cx="2577520" cy="2900551"/>
            </a:xfrm>
            <a:custGeom>
              <a:avLst/>
              <a:gdLst/>
              <a:ahLst/>
              <a:cxnLst/>
              <a:rect l="l" t="t" r="r" b="b"/>
              <a:pathLst>
                <a:path w="72387" h="81459" extrusionOk="0">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672057" y="-1227452"/>
              <a:ext cx="2204247" cy="2060321"/>
            </a:xfrm>
            <a:custGeom>
              <a:avLst/>
              <a:gdLst/>
              <a:ahLst/>
              <a:cxnLst/>
              <a:rect l="l" t="t" r="r" b="b"/>
              <a:pathLst>
                <a:path w="61904" h="57862" extrusionOk="0">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9003354" y="-231948"/>
              <a:ext cx="577233" cy="573886"/>
            </a:xfrm>
            <a:custGeom>
              <a:avLst/>
              <a:gdLst/>
              <a:ahLst/>
              <a:cxnLst/>
              <a:rect l="l" t="t" r="r" b="b"/>
              <a:pathLst>
                <a:path w="16211" h="16117" extrusionOk="0">
                  <a:moveTo>
                    <a:pt x="15671" y="1"/>
                  </a:moveTo>
                  <a:cubicBezTo>
                    <a:pt x="15543" y="1"/>
                    <a:pt x="15416" y="48"/>
                    <a:pt x="15318" y="141"/>
                  </a:cubicBezTo>
                  <a:lnTo>
                    <a:pt x="188" y="15271"/>
                  </a:lnTo>
                  <a:cubicBezTo>
                    <a:pt x="1" y="15468"/>
                    <a:pt x="1" y="15780"/>
                    <a:pt x="188" y="15976"/>
                  </a:cubicBezTo>
                  <a:cubicBezTo>
                    <a:pt x="286" y="16070"/>
                    <a:pt x="413" y="16117"/>
                    <a:pt x="540" y="16117"/>
                  </a:cubicBezTo>
                  <a:cubicBezTo>
                    <a:pt x="668" y="16117"/>
                    <a:pt x="795" y="16070"/>
                    <a:pt x="893" y="15976"/>
                  </a:cubicBezTo>
                  <a:lnTo>
                    <a:pt x="16023" y="846"/>
                  </a:lnTo>
                  <a:cubicBezTo>
                    <a:pt x="16210" y="650"/>
                    <a:pt x="16210" y="338"/>
                    <a:pt x="16023" y="141"/>
                  </a:cubicBezTo>
                  <a:cubicBezTo>
                    <a:pt x="15925" y="48"/>
                    <a:pt x="15798" y="1"/>
                    <a:pt x="15671"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517380" y="-203607"/>
              <a:ext cx="1387268" cy="1374450"/>
            </a:xfrm>
            <a:custGeom>
              <a:avLst/>
              <a:gdLst/>
              <a:ahLst/>
              <a:cxnLst/>
              <a:rect l="l" t="t" r="r" b="b"/>
              <a:pathLst>
                <a:path w="38960" h="38600" extrusionOk="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435413" y="200783"/>
              <a:ext cx="1387233" cy="1374450"/>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286753" y="-193601"/>
              <a:ext cx="1762073" cy="992167"/>
            </a:xfrm>
            <a:custGeom>
              <a:avLst/>
              <a:gdLst/>
              <a:ahLst/>
              <a:cxnLst/>
              <a:rect l="l" t="t" r="r" b="b"/>
              <a:pathLst>
                <a:path w="49486" h="27864" extrusionOk="0">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123174" y="750164"/>
              <a:ext cx="183663" cy="167284"/>
            </a:xfrm>
            <a:custGeom>
              <a:avLst/>
              <a:gdLst/>
              <a:ahLst/>
              <a:cxnLst/>
              <a:rect l="l" t="t" r="r" b="b"/>
              <a:pathLst>
                <a:path w="5158" h="4698" extrusionOk="0">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214969" y="-1264697"/>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8590739" y="-1942975"/>
              <a:ext cx="2405002" cy="2403827"/>
            </a:xfrm>
            <a:custGeom>
              <a:avLst/>
              <a:gdLst/>
              <a:ahLst/>
              <a:cxnLst/>
              <a:rect l="l" t="t" r="r" b="b"/>
              <a:pathLst>
                <a:path w="67542" h="67509" extrusionOk="0">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8"/>
        <p:cNvGrpSpPr/>
        <p:nvPr/>
      </p:nvGrpSpPr>
      <p:grpSpPr>
        <a:xfrm>
          <a:off x="0" y="0"/>
          <a:ext cx="0" cy="0"/>
          <a:chOff x="0" y="0"/>
          <a:chExt cx="0" cy="0"/>
        </a:xfrm>
      </p:grpSpPr>
      <p:sp>
        <p:nvSpPr>
          <p:cNvPr id="169" name="Google Shape;169;p9"/>
          <p:cNvSpPr/>
          <p:nvPr/>
        </p:nvSpPr>
        <p:spPr>
          <a:xfrm rot="10800000" flipH="1">
            <a:off x="-843369" y="-745277"/>
            <a:ext cx="1192493" cy="1185403"/>
          </a:xfrm>
          <a:custGeom>
            <a:avLst/>
            <a:gdLst/>
            <a:ahLst/>
            <a:cxnLst/>
            <a:rect l="l" t="t" r="r" b="b"/>
            <a:pathLst>
              <a:path w="35658" h="35446" extrusionOk="0">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rot="10800000" flipH="1">
            <a:off x="8348568" y="541752"/>
            <a:ext cx="1760547" cy="991637"/>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rot="10800000" flipH="1">
            <a:off x="7568838" y="-983176"/>
            <a:ext cx="2202389" cy="2058821"/>
          </a:xfrm>
          <a:custGeom>
            <a:avLst/>
            <a:gdLst/>
            <a:ahLst/>
            <a:cxnLst/>
            <a:rect l="l" t="t" r="r" b="b"/>
            <a:pathLst>
              <a:path w="65856" h="61563" extrusionOk="0">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rot="10800000" flipH="1">
            <a:off x="7468760" y="-170708"/>
            <a:ext cx="1386125" cy="1373316"/>
          </a:xfrm>
          <a:custGeom>
            <a:avLst/>
            <a:gdLst/>
            <a:ahLst/>
            <a:cxnLst/>
            <a:rect l="l" t="t" r="r" b="b"/>
            <a:pathLst>
              <a:path w="41448" h="41065" extrusionOk="0">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rot="10800000" flipH="1">
            <a:off x="7259643" y="-677429"/>
            <a:ext cx="1804390" cy="1793053"/>
          </a:xfrm>
          <a:custGeom>
            <a:avLst/>
            <a:gdLst/>
            <a:ahLst/>
            <a:cxnLst/>
            <a:rect l="l" t="t" r="r" b="b"/>
            <a:pathLst>
              <a:path w="53955" h="53616" extrusionOk="0">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rot="10800000" flipH="1">
            <a:off x="8854873" y="1202606"/>
            <a:ext cx="254230" cy="240050"/>
          </a:xfrm>
          <a:custGeom>
            <a:avLst/>
            <a:gdLst/>
            <a:ahLst/>
            <a:cxnLst/>
            <a:rect l="l" t="t" r="r" b="b"/>
            <a:pathLst>
              <a:path w="7602" h="7178" extrusionOk="0">
                <a:moveTo>
                  <a:pt x="5219" y="0"/>
                </a:moveTo>
                <a:cubicBezTo>
                  <a:pt x="4664" y="0"/>
                  <a:pt x="4108" y="212"/>
                  <a:pt x="3685" y="636"/>
                </a:cubicBezTo>
                <a:lnTo>
                  <a:pt x="848" y="3473"/>
                </a:lnTo>
                <a:cubicBezTo>
                  <a:pt x="0" y="4320"/>
                  <a:pt x="0" y="5694"/>
                  <a:pt x="848" y="6542"/>
                </a:cubicBezTo>
                <a:cubicBezTo>
                  <a:pt x="1272" y="6966"/>
                  <a:pt x="1827" y="7177"/>
                  <a:pt x="2382" y="7177"/>
                </a:cubicBezTo>
                <a:cubicBezTo>
                  <a:pt x="2938" y="7177"/>
                  <a:pt x="3493" y="6966"/>
                  <a:pt x="3917" y="6542"/>
                </a:cubicBezTo>
                <a:lnTo>
                  <a:pt x="6754" y="3705"/>
                </a:lnTo>
                <a:cubicBezTo>
                  <a:pt x="7601" y="2857"/>
                  <a:pt x="7601" y="1484"/>
                  <a:pt x="6754" y="636"/>
                </a:cubicBezTo>
                <a:cubicBezTo>
                  <a:pt x="6330" y="212"/>
                  <a:pt x="5774" y="0"/>
                  <a:pt x="5219"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rot="10800000" flipH="1">
            <a:off x="8610389" y="105158"/>
            <a:ext cx="147716" cy="134606"/>
          </a:xfrm>
          <a:custGeom>
            <a:avLst/>
            <a:gdLst/>
            <a:ahLst/>
            <a:cxnLst/>
            <a:rect l="l" t="t" r="r" b="b"/>
            <a:pathLst>
              <a:path w="4417" h="4025" extrusionOk="0">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rot="10800000" flipH="1">
            <a:off x="6908860" y="-1600956"/>
            <a:ext cx="2627845" cy="2626674"/>
          </a:xfrm>
          <a:custGeom>
            <a:avLst/>
            <a:gdLst/>
            <a:ahLst/>
            <a:cxnLst/>
            <a:rect l="l" t="t" r="r" b="b"/>
            <a:pathLst>
              <a:path w="78578" h="78543" extrusionOk="0">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rot="10800000" flipH="1">
            <a:off x="6369668" y="-1281266"/>
            <a:ext cx="2627845" cy="2626607"/>
          </a:xfrm>
          <a:custGeom>
            <a:avLst/>
            <a:gdLst/>
            <a:ahLst/>
            <a:cxnLst/>
            <a:rect l="l" t="t" r="r" b="b"/>
            <a:pathLst>
              <a:path w="78578" h="78541" extrusionOk="0">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rot="10800000" flipH="1">
            <a:off x="-494803" y="4227134"/>
            <a:ext cx="2204247" cy="2060321"/>
          </a:xfrm>
          <a:custGeom>
            <a:avLst/>
            <a:gdLst/>
            <a:ahLst/>
            <a:cxnLst/>
            <a:rect l="l" t="t" r="r" b="b"/>
            <a:pathLst>
              <a:path w="61904" h="57862" extrusionOk="0">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rot="10800000" flipH="1">
            <a:off x="-340126" y="3889160"/>
            <a:ext cx="1387268" cy="1374450"/>
          </a:xfrm>
          <a:custGeom>
            <a:avLst/>
            <a:gdLst/>
            <a:ahLst/>
            <a:cxnLst/>
            <a:rect l="l" t="t" r="r" b="b"/>
            <a:pathLst>
              <a:path w="38960" h="38600" extrusionOk="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rot="10800000" flipH="1">
            <a:off x="-265090" y="3491703"/>
            <a:ext cx="1387233" cy="1374449"/>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rot="10800000" flipH="1">
            <a:off x="-116431" y="4268369"/>
            <a:ext cx="1762073" cy="992167"/>
          </a:xfrm>
          <a:custGeom>
            <a:avLst/>
            <a:gdLst/>
            <a:ahLst/>
            <a:cxnLst/>
            <a:rect l="l" t="t" r="r" b="b"/>
            <a:pathLst>
              <a:path w="49486" h="27864" extrusionOk="0">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rot="10800000" flipH="1">
            <a:off x="54080" y="4142555"/>
            <a:ext cx="183663" cy="167284"/>
          </a:xfrm>
          <a:custGeom>
            <a:avLst/>
            <a:gdLst/>
            <a:ahLst/>
            <a:cxnLst/>
            <a:rect l="l" t="t" r="r" b="b"/>
            <a:pathLst>
              <a:path w="5158" h="4698" extrusionOk="0">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p:nvPr/>
        </p:nvSpPr>
        <p:spPr>
          <a:xfrm rot="10800000" flipH="1">
            <a:off x="162770" y="4852294"/>
            <a:ext cx="148056" cy="134810"/>
          </a:xfrm>
          <a:custGeom>
            <a:avLst/>
            <a:gdLst/>
            <a:ahLst/>
            <a:cxnLst/>
            <a:rect l="l" t="t" r="r" b="b"/>
            <a:pathLst>
              <a:path w="4158" h="3786" extrusionOk="0">
                <a:moveTo>
                  <a:pt x="2079" y="1"/>
                </a:moveTo>
                <a:cubicBezTo>
                  <a:pt x="1597" y="1"/>
                  <a:pt x="1107" y="179"/>
                  <a:pt x="741" y="554"/>
                </a:cubicBezTo>
                <a:cubicBezTo>
                  <a:pt x="0" y="1294"/>
                  <a:pt x="0" y="2490"/>
                  <a:pt x="741" y="3230"/>
                </a:cubicBezTo>
                <a:cubicBezTo>
                  <a:pt x="1111" y="3600"/>
                  <a:pt x="1595" y="3785"/>
                  <a:pt x="2079" y="3785"/>
                </a:cubicBezTo>
                <a:cubicBezTo>
                  <a:pt x="2563" y="3785"/>
                  <a:pt x="3047" y="3600"/>
                  <a:pt x="3417" y="3230"/>
                </a:cubicBezTo>
                <a:cubicBezTo>
                  <a:pt x="4158" y="2490"/>
                  <a:pt x="4158" y="1294"/>
                  <a:pt x="3417" y="554"/>
                </a:cubicBezTo>
                <a:cubicBezTo>
                  <a:pt x="3042" y="179"/>
                  <a:pt x="2561" y="1"/>
                  <a:pt x="2079"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9"/>
          <p:cNvSpPr/>
          <p:nvPr/>
        </p:nvSpPr>
        <p:spPr>
          <a:xfrm rot="10800000" flipH="1">
            <a:off x="8597712" y="4774300"/>
            <a:ext cx="183984" cy="167284"/>
          </a:xfrm>
          <a:custGeom>
            <a:avLst/>
            <a:gdLst/>
            <a:ahLst/>
            <a:cxnLst/>
            <a:rect l="l" t="t" r="r" b="b"/>
            <a:pathLst>
              <a:path w="5167" h="4698" extrusionOk="0">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rot="10800000" flipH="1">
            <a:off x="8716213" y="4751560"/>
            <a:ext cx="1573389" cy="2035788"/>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rot="10800000" flipH="1">
            <a:off x="-517983" y="4159474"/>
            <a:ext cx="2629899" cy="2628688"/>
          </a:xfrm>
          <a:custGeom>
            <a:avLst/>
            <a:gdLst/>
            <a:ahLst/>
            <a:cxnLst/>
            <a:rect l="l" t="t" r="r" b="b"/>
            <a:pathLst>
              <a:path w="73858" h="73824" extrusionOk="0">
                <a:moveTo>
                  <a:pt x="73679" y="1"/>
                </a:moveTo>
                <a:cubicBezTo>
                  <a:pt x="73637" y="1"/>
                  <a:pt x="73594" y="16"/>
                  <a:pt x="73563" y="47"/>
                </a:cubicBezTo>
                <a:lnTo>
                  <a:pt x="63" y="73547"/>
                </a:lnTo>
                <a:cubicBezTo>
                  <a:pt x="0" y="73610"/>
                  <a:pt x="0" y="73717"/>
                  <a:pt x="63" y="73779"/>
                </a:cubicBezTo>
                <a:cubicBezTo>
                  <a:pt x="98" y="73815"/>
                  <a:pt x="134" y="73824"/>
                  <a:pt x="179" y="73824"/>
                </a:cubicBezTo>
                <a:cubicBezTo>
                  <a:pt x="223" y="73824"/>
                  <a:pt x="268" y="73815"/>
                  <a:pt x="295" y="73779"/>
                </a:cubicBezTo>
                <a:lnTo>
                  <a:pt x="73795" y="279"/>
                </a:lnTo>
                <a:cubicBezTo>
                  <a:pt x="73858" y="217"/>
                  <a:pt x="73858" y="119"/>
                  <a:pt x="73795" y="47"/>
                </a:cubicBezTo>
                <a:cubicBezTo>
                  <a:pt x="73764" y="16"/>
                  <a:pt x="73721" y="1"/>
                  <a:pt x="736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rot="10800000" flipH="1">
            <a:off x="-44647" y="3702944"/>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rot="10800000" flipH="1">
            <a:off x="8502453" y="4673419"/>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txBox="1">
            <a:spLocks noGrp="1"/>
          </p:cNvSpPr>
          <p:nvPr>
            <p:ph type="title"/>
          </p:nvPr>
        </p:nvSpPr>
        <p:spPr>
          <a:xfrm>
            <a:off x="3564338" y="1267111"/>
            <a:ext cx="4746900" cy="8583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4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90" name="Google Shape;190;p9"/>
          <p:cNvSpPr txBox="1">
            <a:spLocks noGrp="1"/>
          </p:cNvSpPr>
          <p:nvPr>
            <p:ph type="subTitle" idx="1"/>
          </p:nvPr>
        </p:nvSpPr>
        <p:spPr>
          <a:xfrm>
            <a:off x="3564338" y="2125289"/>
            <a:ext cx="4746900" cy="1751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 name="Google Shape;191;p9"/>
          <p:cNvSpPr>
            <a:spLocks noGrp="1"/>
          </p:cNvSpPr>
          <p:nvPr>
            <p:ph type="pic" idx="2"/>
          </p:nvPr>
        </p:nvSpPr>
        <p:spPr>
          <a:xfrm>
            <a:off x="832763" y="808050"/>
            <a:ext cx="2324100" cy="3527400"/>
          </a:xfrm>
          <a:prstGeom prst="roundRect">
            <a:avLst>
              <a:gd name="adj" fmla="val 16667"/>
            </a:avLst>
          </a:prstGeom>
          <a:noFill/>
          <a:ln>
            <a:noFill/>
          </a:ln>
        </p:spPr>
      </p:sp>
      <p:grpSp>
        <p:nvGrpSpPr>
          <p:cNvPr id="192" name="Google Shape;192;p9"/>
          <p:cNvGrpSpPr/>
          <p:nvPr/>
        </p:nvGrpSpPr>
        <p:grpSpPr>
          <a:xfrm>
            <a:off x="-1171434" y="-1652865"/>
            <a:ext cx="1691889" cy="2035788"/>
            <a:chOff x="-1171434" y="-1652865"/>
            <a:chExt cx="1691889" cy="2035788"/>
          </a:xfrm>
        </p:grpSpPr>
        <p:sp>
          <p:nvSpPr>
            <p:cNvPr id="193" name="Google Shape;193;p9"/>
            <p:cNvSpPr/>
            <p:nvPr/>
          </p:nvSpPr>
          <p:spPr>
            <a:xfrm flipH="1">
              <a:off x="336471" y="192899"/>
              <a:ext cx="183984" cy="167284"/>
            </a:xfrm>
            <a:custGeom>
              <a:avLst/>
              <a:gdLst/>
              <a:ahLst/>
              <a:cxnLst/>
              <a:rect l="l" t="t" r="r" b="b"/>
              <a:pathLst>
                <a:path w="5167" h="4698" extrusionOk="0">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9"/>
            <p:cNvSpPr/>
            <p:nvPr/>
          </p:nvSpPr>
          <p:spPr>
            <a:xfrm flipH="1">
              <a:off x="-1171434" y="-1652865"/>
              <a:ext cx="1573389" cy="2035788"/>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9"/>
          <p:cNvSpPr/>
          <p:nvPr/>
        </p:nvSpPr>
        <p:spPr>
          <a:xfrm rot="10800000" flipH="1">
            <a:off x="-2066972" y="-2217081"/>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2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1" name="Google Shape;231;p13"/>
          <p:cNvSpPr txBox="1">
            <a:spLocks noGrp="1"/>
          </p:cNvSpPr>
          <p:nvPr>
            <p:ph type="subTitle" idx="1"/>
          </p:nvPr>
        </p:nvSpPr>
        <p:spPr>
          <a:xfrm>
            <a:off x="719988" y="2208150"/>
            <a:ext cx="2782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2" name="Google Shape;232;p13"/>
          <p:cNvSpPr txBox="1">
            <a:spLocks noGrp="1"/>
          </p:cNvSpPr>
          <p:nvPr>
            <p:ph type="subTitle" idx="2"/>
          </p:nvPr>
        </p:nvSpPr>
        <p:spPr>
          <a:xfrm>
            <a:off x="4288613" y="2208150"/>
            <a:ext cx="2782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3" name="Google Shape;233;p13"/>
          <p:cNvSpPr txBox="1">
            <a:spLocks noGrp="1"/>
          </p:cNvSpPr>
          <p:nvPr>
            <p:ph type="subTitle" idx="3"/>
          </p:nvPr>
        </p:nvSpPr>
        <p:spPr>
          <a:xfrm>
            <a:off x="719988" y="3941341"/>
            <a:ext cx="2782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4" name="Google Shape;234;p13"/>
          <p:cNvSpPr txBox="1">
            <a:spLocks noGrp="1"/>
          </p:cNvSpPr>
          <p:nvPr>
            <p:ph type="subTitle" idx="4"/>
          </p:nvPr>
        </p:nvSpPr>
        <p:spPr>
          <a:xfrm>
            <a:off x="4288613" y="3941341"/>
            <a:ext cx="2782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5" name="Google Shape;235;p13"/>
          <p:cNvSpPr txBox="1">
            <a:spLocks noGrp="1"/>
          </p:cNvSpPr>
          <p:nvPr>
            <p:ph type="title" idx="5" hasCustomPrompt="1"/>
          </p:nvPr>
        </p:nvSpPr>
        <p:spPr>
          <a:xfrm>
            <a:off x="720034" y="1353500"/>
            <a:ext cx="2782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6" name="Google Shape;236;p13"/>
          <p:cNvSpPr txBox="1">
            <a:spLocks noGrp="1"/>
          </p:cNvSpPr>
          <p:nvPr>
            <p:ph type="title" idx="6" hasCustomPrompt="1"/>
          </p:nvPr>
        </p:nvSpPr>
        <p:spPr>
          <a:xfrm>
            <a:off x="720034" y="3086175"/>
            <a:ext cx="2782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7" name="Google Shape;237;p13"/>
          <p:cNvSpPr txBox="1">
            <a:spLocks noGrp="1"/>
          </p:cNvSpPr>
          <p:nvPr>
            <p:ph type="title" idx="7" hasCustomPrompt="1"/>
          </p:nvPr>
        </p:nvSpPr>
        <p:spPr>
          <a:xfrm>
            <a:off x="4288608" y="1353500"/>
            <a:ext cx="2782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8" name="Google Shape;238;p13"/>
          <p:cNvSpPr txBox="1">
            <a:spLocks noGrp="1"/>
          </p:cNvSpPr>
          <p:nvPr>
            <p:ph type="title" idx="8" hasCustomPrompt="1"/>
          </p:nvPr>
        </p:nvSpPr>
        <p:spPr>
          <a:xfrm>
            <a:off x="4288608" y="3086175"/>
            <a:ext cx="2782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9" name="Google Shape;239;p13"/>
          <p:cNvSpPr txBox="1">
            <a:spLocks noGrp="1"/>
          </p:cNvSpPr>
          <p:nvPr>
            <p:ph type="subTitle" idx="9"/>
          </p:nvPr>
        </p:nvSpPr>
        <p:spPr>
          <a:xfrm>
            <a:off x="719988" y="1724900"/>
            <a:ext cx="2782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0" name="Google Shape;240;p13"/>
          <p:cNvSpPr txBox="1">
            <a:spLocks noGrp="1"/>
          </p:cNvSpPr>
          <p:nvPr>
            <p:ph type="subTitle" idx="13"/>
          </p:nvPr>
        </p:nvSpPr>
        <p:spPr>
          <a:xfrm>
            <a:off x="4288613" y="1724900"/>
            <a:ext cx="2782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1" name="Google Shape;241;p13"/>
          <p:cNvSpPr txBox="1">
            <a:spLocks noGrp="1"/>
          </p:cNvSpPr>
          <p:nvPr>
            <p:ph type="subTitle" idx="14"/>
          </p:nvPr>
        </p:nvSpPr>
        <p:spPr>
          <a:xfrm>
            <a:off x="719988" y="3457572"/>
            <a:ext cx="2782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2" name="Google Shape;242;p13"/>
          <p:cNvSpPr txBox="1">
            <a:spLocks noGrp="1"/>
          </p:cNvSpPr>
          <p:nvPr>
            <p:ph type="subTitle" idx="15"/>
          </p:nvPr>
        </p:nvSpPr>
        <p:spPr>
          <a:xfrm>
            <a:off x="4288613" y="3457572"/>
            <a:ext cx="2782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243" name="Google Shape;243;p13"/>
          <p:cNvGrpSpPr/>
          <p:nvPr/>
        </p:nvGrpSpPr>
        <p:grpSpPr>
          <a:xfrm>
            <a:off x="-2009786" y="-2487656"/>
            <a:ext cx="13243776" cy="10032855"/>
            <a:chOff x="-2009786" y="-2487656"/>
            <a:chExt cx="13243776" cy="10032855"/>
          </a:xfrm>
        </p:grpSpPr>
        <p:sp>
          <p:nvSpPr>
            <p:cNvPr id="244" name="Google Shape;244;p13"/>
            <p:cNvSpPr/>
            <p:nvPr/>
          </p:nvSpPr>
          <p:spPr>
            <a:xfrm>
              <a:off x="-2009786" y="4861493"/>
              <a:ext cx="2384800" cy="2683706"/>
            </a:xfrm>
            <a:custGeom>
              <a:avLst/>
              <a:gdLst/>
              <a:ahLst/>
              <a:cxnLst/>
              <a:rect l="l" t="t" r="r" b="b"/>
              <a:pathLst>
                <a:path w="77016" h="86669" extrusionOk="0">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7594686" y="4487504"/>
              <a:ext cx="2039231" cy="1906298"/>
            </a:xfrm>
            <a:custGeom>
              <a:avLst/>
              <a:gdLst/>
              <a:ahLst/>
              <a:cxnLst/>
              <a:rect l="l" t="t" r="r" b="b"/>
              <a:pathLst>
                <a:path w="65856" h="61563" extrusionOk="0">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8387214" y="3993111"/>
              <a:ext cx="1630121" cy="918174"/>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3"/>
            <p:cNvSpPr/>
            <p:nvPr/>
          </p:nvSpPr>
          <p:spPr>
            <a:xfrm>
              <a:off x="7572577" y="4299389"/>
              <a:ext cx="1283437" cy="1271578"/>
            </a:xfrm>
            <a:custGeom>
              <a:avLst/>
              <a:gdLst/>
              <a:ahLst/>
              <a:cxnLst/>
              <a:rect l="l" t="t" r="r" b="b"/>
              <a:pathLst>
                <a:path w="41448" h="41065" extrusionOk="0">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7378950" y="4379930"/>
              <a:ext cx="1670717" cy="1660219"/>
            </a:xfrm>
            <a:custGeom>
              <a:avLst/>
              <a:gdLst/>
              <a:ahLst/>
              <a:cxnLst/>
              <a:rect l="l" t="t" r="r" b="b"/>
              <a:pathLst>
                <a:path w="53955" h="53616" extrusionOk="0">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294304" y="4725524"/>
              <a:ext cx="880118" cy="866803"/>
            </a:xfrm>
            <a:custGeom>
              <a:avLst/>
              <a:gdLst/>
              <a:ahLst/>
              <a:cxnLst/>
              <a:rect l="l" t="t" r="r" b="b"/>
              <a:pathLst>
                <a:path w="28423" h="27993" extrusionOk="0">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a:off x="8734460" y="4936532"/>
              <a:ext cx="68557" cy="62209"/>
            </a:xfrm>
            <a:custGeom>
              <a:avLst/>
              <a:gdLst/>
              <a:ahLst/>
              <a:cxnLst/>
              <a:rect l="l" t="t" r="r" b="b"/>
              <a:pathLst>
                <a:path w="2214" h="2009" extrusionOk="0">
                  <a:moveTo>
                    <a:pt x="1111" y="1"/>
                  </a:moveTo>
                  <a:cubicBezTo>
                    <a:pt x="855" y="1"/>
                    <a:pt x="598" y="99"/>
                    <a:pt x="402" y="295"/>
                  </a:cubicBezTo>
                  <a:cubicBezTo>
                    <a:pt x="1" y="688"/>
                    <a:pt x="1" y="1321"/>
                    <a:pt x="402" y="1714"/>
                  </a:cubicBezTo>
                  <a:cubicBezTo>
                    <a:pt x="598" y="1910"/>
                    <a:pt x="855" y="2008"/>
                    <a:pt x="1111" y="2008"/>
                  </a:cubicBezTo>
                  <a:cubicBezTo>
                    <a:pt x="1368" y="2008"/>
                    <a:pt x="1624" y="1910"/>
                    <a:pt x="1821" y="1714"/>
                  </a:cubicBezTo>
                  <a:cubicBezTo>
                    <a:pt x="2213" y="1321"/>
                    <a:pt x="2213" y="688"/>
                    <a:pt x="1821" y="295"/>
                  </a:cubicBezTo>
                  <a:cubicBezTo>
                    <a:pt x="1624" y="99"/>
                    <a:pt x="1368" y="1"/>
                    <a:pt x="1111"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9049378" y="4268331"/>
              <a:ext cx="68278" cy="62178"/>
            </a:xfrm>
            <a:custGeom>
              <a:avLst/>
              <a:gdLst/>
              <a:ahLst/>
              <a:cxnLst/>
              <a:rect l="l" t="t" r="r" b="b"/>
              <a:pathLst>
                <a:path w="2205" h="2008" extrusionOk="0">
                  <a:moveTo>
                    <a:pt x="1102" y="0"/>
                  </a:moveTo>
                  <a:cubicBezTo>
                    <a:pt x="846" y="0"/>
                    <a:pt x="589" y="98"/>
                    <a:pt x="393" y="294"/>
                  </a:cubicBezTo>
                  <a:cubicBezTo>
                    <a:pt x="1" y="687"/>
                    <a:pt x="1" y="1320"/>
                    <a:pt x="393" y="1713"/>
                  </a:cubicBezTo>
                  <a:cubicBezTo>
                    <a:pt x="589" y="1909"/>
                    <a:pt x="846" y="2007"/>
                    <a:pt x="1102" y="2007"/>
                  </a:cubicBezTo>
                  <a:cubicBezTo>
                    <a:pt x="1359" y="2007"/>
                    <a:pt x="1615" y="1909"/>
                    <a:pt x="1812" y="1713"/>
                  </a:cubicBezTo>
                  <a:cubicBezTo>
                    <a:pt x="2204" y="1320"/>
                    <a:pt x="2204" y="687"/>
                    <a:pt x="1812" y="294"/>
                  </a:cubicBezTo>
                  <a:cubicBezTo>
                    <a:pt x="1615" y="98"/>
                    <a:pt x="1359" y="0"/>
                    <a:pt x="110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6842630" y="4725520"/>
              <a:ext cx="2433168" cy="2432084"/>
            </a:xfrm>
            <a:custGeom>
              <a:avLst/>
              <a:gdLst/>
              <a:ahLst/>
              <a:cxnLst/>
              <a:rect l="l" t="t" r="r" b="b"/>
              <a:pathLst>
                <a:path w="78578" h="78543" extrusionOk="0">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a:off x="6554899" y="4167229"/>
              <a:ext cx="2433168" cy="2432022"/>
            </a:xfrm>
            <a:custGeom>
              <a:avLst/>
              <a:gdLst/>
              <a:ahLst/>
              <a:cxnLst/>
              <a:rect l="l" t="t" r="r" b="b"/>
              <a:pathLst>
                <a:path w="78578" h="78541" extrusionOk="0">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1789344" y="4657957"/>
              <a:ext cx="2433137" cy="2432022"/>
            </a:xfrm>
            <a:custGeom>
              <a:avLst/>
              <a:gdLst/>
              <a:ahLst/>
              <a:cxnLst/>
              <a:rect l="l" t="t" r="r" b="b"/>
              <a:pathLst>
                <a:path w="78577" h="78541" extrusionOk="0">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8656469" y="-2487656"/>
              <a:ext cx="2577520" cy="2900551"/>
            </a:xfrm>
            <a:custGeom>
              <a:avLst/>
              <a:gdLst/>
              <a:ahLst/>
              <a:cxnLst/>
              <a:rect l="l" t="t" r="r" b="b"/>
              <a:pathLst>
                <a:path w="72387" h="81459" extrusionOk="0">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672057" y="-1192434"/>
              <a:ext cx="2204247" cy="2060321"/>
            </a:xfrm>
            <a:custGeom>
              <a:avLst/>
              <a:gdLst/>
              <a:ahLst/>
              <a:cxnLst/>
              <a:rect l="l" t="t" r="r" b="b"/>
              <a:pathLst>
                <a:path w="61904" h="57862" extrusionOk="0">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9003354" y="-231948"/>
              <a:ext cx="577233" cy="573886"/>
            </a:xfrm>
            <a:custGeom>
              <a:avLst/>
              <a:gdLst/>
              <a:ahLst/>
              <a:cxnLst/>
              <a:rect l="l" t="t" r="r" b="b"/>
              <a:pathLst>
                <a:path w="16211" h="16117" extrusionOk="0">
                  <a:moveTo>
                    <a:pt x="15671" y="1"/>
                  </a:moveTo>
                  <a:cubicBezTo>
                    <a:pt x="15543" y="1"/>
                    <a:pt x="15416" y="48"/>
                    <a:pt x="15318" y="141"/>
                  </a:cubicBezTo>
                  <a:lnTo>
                    <a:pt x="188" y="15271"/>
                  </a:lnTo>
                  <a:cubicBezTo>
                    <a:pt x="1" y="15468"/>
                    <a:pt x="1" y="15780"/>
                    <a:pt x="188" y="15976"/>
                  </a:cubicBezTo>
                  <a:cubicBezTo>
                    <a:pt x="286" y="16070"/>
                    <a:pt x="413" y="16117"/>
                    <a:pt x="540" y="16117"/>
                  </a:cubicBezTo>
                  <a:cubicBezTo>
                    <a:pt x="668" y="16117"/>
                    <a:pt x="795" y="16070"/>
                    <a:pt x="893" y="15976"/>
                  </a:cubicBezTo>
                  <a:lnTo>
                    <a:pt x="16023" y="846"/>
                  </a:lnTo>
                  <a:cubicBezTo>
                    <a:pt x="16210" y="650"/>
                    <a:pt x="16210" y="338"/>
                    <a:pt x="16023" y="141"/>
                  </a:cubicBezTo>
                  <a:cubicBezTo>
                    <a:pt x="15925" y="48"/>
                    <a:pt x="15798" y="1"/>
                    <a:pt x="15671"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517380" y="-182596"/>
              <a:ext cx="1387268" cy="1374450"/>
            </a:xfrm>
            <a:custGeom>
              <a:avLst/>
              <a:gdLst/>
              <a:ahLst/>
              <a:cxnLst/>
              <a:rect l="l" t="t" r="r" b="b"/>
              <a:pathLst>
                <a:path w="38960" h="38600" extrusionOk="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435413" y="200783"/>
              <a:ext cx="1387200" cy="1374417"/>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286753" y="-193601"/>
              <a:ext cx="1762031" cy="992144"/>
            </a:xfrm>
            <a:custGeom>
              <a:avLst/>
              <a:gdLst/>
              <a:ahLst/>
              <a:cxnLst/>
              <a:rect l="l" t="t" r="r" b="b"/>
              <a:pathLst>
                <a:path w="49486" h="27864" extrusionOk="0">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123174" y="750164"/>
              <a:ext cx="183659" cy="167280"/>
            </a:xfrm>
            <a:custGeom>
              <a:avLst/>
              <a:gdLst/>
              <a:ahLst/>
              <a:cxnLst/>
              <a:rect l="l" t="t" r="r" b="b"/>
              <a:pathLst>
                <a:path w="5158" h="4698" extrusionOk="0">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214969" y="-1264697"/>
              <a:ext cx="2629872" cy="2628626"/>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8590739" y="-1935971"/>
              <a:ext cx="2405002" cy="2403827"/>
            </a:xfrm>
            <a:custGeom>
              <a:avLst/>
              <a:gdLst/>
              <a:ahLst/>
              <a:cxnLst/>
              <a:rect l="l" t="t" r="r" b="b"/>
              <a:pathLst>
                <a:path w="67542" h="67509" extrusionOk="0">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539"/>
        <p:cNvGrpSpPr/>
        <p:nvPr/>
      </p:nvGrpSpPr>
      <p:grpSpPr>
        <a:xfrm>
          <a:off x="0" y="0"/>
          <a:ext cx="0" cy="0"/>
          <a:chOff x="0" y="0"/>
          <a:chExt cx="0" cy="0"/>
        </a:xfrm>
      </p:grpSpPr>
      <p:sp>
        <p:nvSpPr>
          <p:cNvPr id="540" name="Google Shape;54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41" name="Google Shape;541;p25"/>
          <p:cNvSpPr txBox="1">
            <a:spLocks noGrp="1"/>
          </p:cNvSpPr>
          <p:nvPr>
            <p:ph type="subTitle" idx="1"/>
          </p:nvPr>
        </p:nvSpPr>
        <p:spPr>
          <a:xfrm>
            <a:off x="4857040" y="1775025"/>
            <a:ext cx="3567000" cy="219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2" name="Google Shape;542;p25"/>
          <p:cNvSpPr txBox="1">
            <a:spLocks noGrp="1"/>
          </p:cNvSpPr>
          <p:nvPr>
            <p:ph type="subTitle" idx="2"/>
          </p:nvPr>
        </p:nvSpPr>
        <p:spPr>
          <a:xfrm>
            <a:off x="720000" y="1775025"/>
            <a:ext cx="3567000" cy="219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543" name="Google Shape;543;p25"/>
          <p:cNvGrpSpPr/>
          <p:nvPr/>
        </p:nvGrpSpPr>
        <p:grpSpPr>
          <a:xfrm>
            <a:off x="-2066972" y="-2217081"/>
            <a:ext cx="13199359" cy="9519188"/>
            <a:chOff x="-2066972" y="-2217081"/>
            <a:chExt cx="13199359" cy="9519188"/>
          </a:xfrm>
        </p:grpSpPr>
        <p:sp>
          <p:nvSpPr>
            <p:cNvPr id="544" name="Google Shape;544;p25"/>
            <p:cNvSpPr/>
            <p:nvPr/>
          </p:nvSpPr>
          <p:spPr>
            <a:xfrm rot="10800000" flipH="1">
              <a:off x="-843369" y="-745277"/>
              <a:ext cx="1192493" cy="1185403"/>
            </a:xfrm>
            <a:custGeom>
              <a:avLst/>
              <a:gdLst/>
              <a:ahLst/>
              <a:cxnLst/>
              <a:rect l="l" t="t" r="r" b="b"/>
              <a:pathLst>
                <a:path w="35658" h="35446" extrusionOk="0">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5"/>
            <p:cNvSpPr/>
            <p:nvPr/>
          </p:nvSpPr>
          <p:spPr>
            <a:xfrm rot="10800000" flipH="1">
              <a:off x="8348568" y="541752"/>
              <a:ext cx="1760547" cy="991637"/>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5"/>
            <p:cNvSpPr/>
            <p:nvPr/>
          </p:nvSpPr>
          <p:spPr>
            <a:xfrm rot="10800000" flipH="1">
              <a:off x="7568838" y="-983176"/>
              <a:ext cx="2202389" cy="2058821"/>
            </a:xfrm>
            <a:custGeom>
              <a:avLst/>
              <a:gdLst/>
              <a:ahLst/>
              <a:cxnLst/>
              <a:rect l="l" t="t" r="r" b="b"/>
              <a:pathLst>
                <a:path w="65856" h="61563" extrusionOk="0">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5"/>
            <p:cNvSpPr/>
            <p:nvPr/>
          </p:nvSpPr>
          <p:spPr>
            <a:xfrm rot="10800000" flipH="1">
              <a:off x="7468760" y="-170708"/>
              <a:ext cx="1386125" cy="1373316"/>
            </a:xfrm>
            <a:custGeom>
              <a:avLst/>
              <a:gdLst/>
              <a:ahLst/>
              <a:cxnLst/>
              <a:rect l="l" t="t" r="r" b="b"/>
              <a:pathLst>
                <a:path w="41448" h="41065" extrusionOk="0">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5"/>
            <p:cNvSpPr/>
            <p:nvPr/>
          </p:nvSpPr>
          <p:spPr>
            <a:xfrm rot="10800000" flipH="1">
              <a:off x="7259643" y="-677429"/>
              <a:ext cx="1804390" cy="1793053"/>
            </a:xfrm>
            <a:custGeom>
              <a:avLst/>
              <a:gdLst/>
              <a:ahLst/>
              <a:cxnLst/>
              <a:rect l="l" t="t" r="r" b="b"/>
              <a:pathLst>
                <a:path w="53955" h="53616" extrusionOk="0">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5"/>
            <p:cNvSpPr/>
            <p:nvPr/>
          </p:nvSpPr>
          <p:spPr>
            <a:xfrm rot="10800000" flipH="1">
              <a:off x="8854873" y="1202606"/>
              <a:ext cx="254230" cy="240050"/>
            </a:xfrm>
            <a:custGeom>
              <a:avLst/>
              <a:gdLst/>
              <a:ahLst/>
              <a:cxnLst/>
              <a:rect l="l" t="t" r="r" b="b"/>
              <a:pathLst>
                <a:path w="7602" h="7178" extrusionOk="0">
                  <a:moveTo>
                    <a:pt x="5219" y="0"/>
                  </a:moveTo>
                  <a:cubicBezTo>
                    <a:pt x="4664" y="0"/>
                    <a:pt x="4108" y="212"/>
                    <a:pt x="3685" y="636"/>
                  </a:cubicBezTo>
                  <a:lnTo>
                    <a:pt x="848" y="3473"/>
                  </a:lnTo>
                  <a:cubicBezTo>
                    <a:pt x="0" y="4320"/>
                    <a:pt x="0" y="5694"/>
                    <a:pt x="848" y="6542"/>
                  </a:cubicBezTo>
                  <a:cubicBezTo>
                    <a:pt x="1272" y="6966"/>
                    <a:pt x="1827" y="7177"/>
                    <a:pt x="2382" y="7177"/>
                  </a:cubicBezTo>
                  <a:cubicBezTo>
                    <a:pt x="2938" y="7177"/>
                    <a:pt x="3493" y="6966"/>
                    <a:pt x="3917" y="6542"/>
                  </a:cubicBezTo>
                  <a:lnTo>
                    <a:pt x="6754" y="3705"/>
                  </a:lnTo>
                  <a:cubicBezTo>
                    <a:pt x="7601" y="2857"/>
                    <a:pt x="7601" y="1484"/>
                    <a:pt x="6754" y="636"/>
                  </a:cubicBezTo>
                  <a:cubicBezTo>
                    <a:pt x="6330" y="212"/>
                    <a:pt x="5774" y="0"/>
                    <a:pt x="5219"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5"/>
            <p:cNvSpPr/>
            <p:nvPr/>
          </p:nvSpPr>
          <p:spPr>
            <a:xfrm rot="10800000" flipH="1">
              <a:off x="8610389" y="105158"/>
              <a:ext cx="147716" cy="134606"/>
            </a:xfrm>
            <a:custGeom>
              <a:avLst/>
              <a:gdLst/>
              <a:ahLst/>
              <a:cxnLst/>
              <a:rect l="l" t="t" r="r" b="b"/>
              <a:pathLst>
                <a:path w="4417" h="4025" extrusionOk="0">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5"/>
            <p:cNvSpPr/>
            <p:nvPr/>
          </p:nvSpPr>
          <p:spPr>
            <a:xfrm rot="10800000" flipH="1">
              <a:off x="6908860" y="-1600956"/>
              <a:ext cx="2627845" cy="2626674"/>
            </a:xfrm>
            <a:custGeom>
              <a:avLst/>
              <a:gdLst/>
              <a:ahLst/>
              <a:cxnLst/>
              <a:rect l="l" t="t" r="r" b="b"/>
              <a:pathLst>
                <a:path w="78578" h="78543" extrusionOk="0">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5"/>
            <p:cNvSpPr/>
            <p:nvPr/>
          </p:nvSpPr>
          <p:spPr>
            <a:xfrm rot="10800000" flipH="1">
              <a:off x="6369668" y="-1281266"/>
              <a:ext cx="2627845" cy="2626607"/>
            </a:xfrm>
            <a:custGeom>
              <a:avLst/>
              <a:gdLst/>
              <a:ahLst/>
              <a:cxnLst/>
              <a:rect l="l" t="t" r="r" b="b"/>
              <a:pathLst>
                <a:path w="78578" h="78541" extrusionOk="0">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5"/>
            <p:cNvSpPr/>
            <p:nvPr/>
          </p:nvSpPr>
          <p:spPr>
            <a:xfrm rot="10800000" flipH="1">
              <a:off x="-494803" y="4227134"/>
              <a:ext cx="2204247" cy="2060321"/>
            </a:xfrm>
            <a:custGeom>
              <a:avLst/>
              <a:gdLst/>
              <a:ahLst/>
              <a:cxnLst/>
              <a:rect l="l" t="t" r="r" b="b"/>
              <a:pathLst>
                <a:path w="61904" h="57862" extrusionOk="0">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5"/>
            <p:cNvSpPr/>
            <p:nvPr/>
          </p:nvSpPr>
          <p:spPr>
            <a:xfrm rot="10800000" flipH="1">
              <a:off x="-340126" y="3889160"/>
              <a:ext cx="1387268" cy="1374450"/>
            </a:xfrm>
            <a:custGeom>
              <a:avLst/>
              <a:gdLst/>
              <a:ahLst/>
              <a:cxnLst/>
              <a:rect l="l" t="t" r="r" b="b"/>
              <a:pathLst>
                <a:path w="38960" h="38600" extrusionOk="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5"/>
            <p:cNvSpPr/>
            <p:nvPr/>
          </p:nvSpPr>
          <p:spPr>
            <a:xfrm rot="10800000" flipH="1">
              <a:off x="-265090" y="3491703"/>
              <a:ext cx="1387233" cy="1374449"/>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rot="10800000" flipH="1">
              <a:off x="-116431" y="4268369"/>
              <a:ext cx="1762073" cy="992167"/>
            </a:xfrm>
            <a:custGeom>
              <a:avLst/>
              <a:gdLst/>
              <a:ahLst/>
              <a:cxnLst/>
              <a:rect l="l" t="t" r="r" b="b"/>
              <a:pathLst>
                <a:path w="49486" h="27864" extrusionOk="0">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rot="10800000" flipH="1">
              <a:off x="54080" y="4142555"/>
              <a:ext cx="183663" cy="167284"/>
            </a:xfrm>
            <a:custGeom>
              <a:avLst/>
              <a:gdLst/>
              <a:ahLst/>
              <a:cxnLst/>
              <a:rect l="l" t="t" r="r" b="b"/>
              <a:pathLst>
                <a:path w="5158" h="4698" extrusionOk="0">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p:nvPr/>
          </p:nvSpPr>
          <p:spPr>
            <a:xfrm rot="10800000" flipH="1">
              <a:off x="162770" y="4852294"/>
              <a:ext cx="148056" cy="134810"/>
            </a:xfrm>
            <a:custGeom>
              <a:avLst/>
              <a:gdLst/>
              <a:ahLst/>
              <a:cxnLst/>
              <a:rect l="l" t="t" r="r" b="b"/>
              <a:pathLst>
                <a:path w="4158" h="3786" extrusionOk="0">
                  <a:moveTo>
                    <a:pt x="2079" y="1"/>
                  </a:moveTo>
                  <a:cubicBezTo>
                    <a:pt x="1597" y="1"/>
                    <a:pt x="1107" y="179"/>
                    <a:pt x="741" y="554"/>
                  </a:cubicBezTo>
                  <a:cubicBezTo>
                    <a:pt x="0" y="1294"/>
                    <a:pt x="0" y="2490"/>
                    <a:pt x="741" y="3230"/>
                  </a:cubicBezTo>
                  <a:cubicBezTo>
                    <a:pt x="1111" y="3600"/>
                    <a:pt x="1595" y="3785"/>
                    <a:pt x="2079" y="3785"/>
                  </a:cubicBezTo>
                  <a:cubicBezTo>
                    <a:pt x="2563" y="3785"/>
                    <a:pt x="3047" y="3600"/>
                    <a:pt x="3417" y="3230"/>
                  </a:cubicBezTo>
                  <a:cubicBezTo>
                    <a:pt x="4158" y="2490"/>
                    <a:pt x="4158" y="1294"/>
                    <a:pt x="3417" y="554"/>
                  </a:cubicBezTo>
                  <a:cubicBezTo>
                    <a:pt x="3042" y="179"/>
                    <a:pt x="2561" y="1"/>
                    <a:pt x="2079"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5"/>
            <p:cNvSpPr/>
            <p:nvPr/>
          </p:nvSpPr>
          <p:spPr>
            <a:xfrm rot="10800000" flipH="1">
              <a:off x="8597712" y="4774300"/>
              <a:ext cx="183984" cy="167284"/>
            </a:xfrm>
            <a:custGeom>
              <a:avLst/>
              <a:gdLst/>
              <a:ahLst/>
              <a:cxnLst/>
              <a:rect l="l" t="t" r="r" b="b"/>
              <a:pathLst>
                <a:path w="5167" h="4698" extrusionOk="0">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5"/>
            <p:cNvSpPr/>
            <p:nvPr/>
          </p:nvSpPr>
          <p:spPr>
            <a:xfrm rot="10800000" flipH="1">
              <a:off x="8716213" y="4751560"/>
              <a:ext cx="1573389" cy="2035788"/>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5"/>
            <p:cNvSpPr/>
            <p:nvPr/>
          </p:nvSpPr>
          <p:spPr>
            <a:xfrm rot="10800000" flipH="1">
              <a:off x="-517983" y="4159474"/>
              <a:ext cx="2629899" cy="2628688"/>
            </a:xfrm>
            <a:custGeom>
              <a:avLst/>
              <a:gdLst/>
              <a:ahLst/>
              <a:cxnLst/>
              <a:rect l="l" t="t" r="r" b="b"/>
              <a:pathLst>
                <a:path w="73858" h="73824" extrusionOk="0">
                  <a:moveTo>
                    <a:pt x="73679" y="1"/>
                  </a:moveTo>
                  <a:cubicBezTo>
                    <a:pt x="73637" y="1"/>
                    <a:pt x="73594" y="16"/>
                    <a:pt x="73563" y="47"/>
                  </a:cubicBezTo>
                  <a:lnTo>
                    <a:pt x="63" y="73547"/>
                  </a:lnTo>
                  <a:cubicBezTo>
                    <a:pt x="0" y="73610"/>
                    <a:pt x="0" y="73717"/>
                    <a:pt x="63" y="73779"/>
                  </a:cubicBezTo>
                  <a:cubicBezTo>
                    <a:pt x="98" y="73815"/>
                    <a:pt x="134" y="73824"/>
                    <a:pt x="179" y="73824"/>
                  </a:cubicBezTo>
                  <a:cubicBezTo>
                    <a:pt x="223" y="73824"/>
                    <a:pt x="268" y="73815"/>
                    <a:pt x="295" y="73779"/>
                  </a:cubicBezTo>
                  <a:lnTo>
                    <a:pt x="73795" y="279"/>
                  </a:lnTo>
                  <a:cubicBezTo>
                    <a:pt x="73858" y="217"/>
                    <a:pt x="73858" y="119"/>
                    <a:pt x="73795" y="47"/>
                  </a:cubicBezTo>
                  <a:cubicBezTo>
                    <a:pt x="73764" y="16"/>
                    <a:pt x="73721" y="1"/>
                    <a:pt x="736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5"/>
            <p:cNvSpPr/>
            <p:nvPr/>
          </p:nvSpPr>
          <p:spPr>
            <a:xfrm rot="10800000" flipH="1">
              <a:off x="-44647" y="3702944"/>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rot="10800000" flipH="1">
              <a:off x="8502453" y="4673419"/>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25"/>
            <p:cNvGrpSpPr/>
            <p:nvPr/>
          </p:nvGrpSpPr>
          <p:grpSpPr>
            <a:xfrm>
              <a:off x="-1171434" y="-1652865"/>
              <a:ext cx="1691889" cy="2035788"/>
              <a:chOff x="-1171434" y="-1652865"/>
              <a:chExt cx="1691889" cy="2035788"/>
            </a:xfrm>
          </p:grpSpPr>
          <p:sp>
            <p:nvSpPr>
              <p:cNvPr id="565" name="Google Shape;565;p25"/>
              <p:cNvSpPr/>
              <p:nvPr/>
            </p:nvSpPr>
            <p:spPr>
              <a:xfrm flipH="1">
                <a:off x="336471" y="192899"/>
                <a:ext cx="183984" cy="167284"/>
              </a:xfrm>
              <a:custGeom>
                <a:avLst/>
                <a:gdLst/>
                <a:ahLst/>
                <a:cxnLst/>
                <a:rect l="l" t="t" r="r" b="b"/>
                <a:pathLst>
                  <a:path w="5167" h="4698" extrusionOk="0">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5"/>
              <p:cNvSpPr/>
              <p:nvPr/>
            </p:nvSpPr>
            <p:spPr>
              <a:xfrm flipH="1">
                <a:off x="-1171434" y="-1652865"/>
                <a:ext cx="1573389" cy="2035788"/>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7" name="Google Shape;567;p25"/>
            <p:cNvSpPr/>
            <p:nvPr/>
          </p:nvSpPr>
          <p:spPr>
            <a:xfrm rot="10800000" flipH="1">
              <a:off x="-2066972" y="-2217081"/>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661"/>
        <p:cNvGrpSpPr/>
        <p:nvPr/>
      </p:nvGrpSpPr>
      <p:grpSpPr>
        <a:xfrm>
          <a:off x="0" y="0"/>
          <a:ext cx="0" cy="0"/>
          <a:chOff x="0" y="0"/>
          <a:chExt cx="0" cy="0"/>
        </a:xfrm>
      </p:grpSpPr>
      <p:sp>
        <p:nvSpPr>
          <p:cNvPr id="662" name="Google Shape;662;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3" name="Google Shape;663;p29"/>
          <p:cNvSpPr txBox="1">
            <a:spLocks noGrp="1"/>
          </p:cNvSpPr>
          <p:nvPr>
            <p:ph type="subTitle" idx="1"/>
          </p:nvPr>
        </p:nvSpPr>
        <p:spPr>
          <a:xfrm>
            <a:off x="720000" y="2092925"/>
            <a:ext cx="2285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4" name="Google Shape;664;p29"/>
          <p:cNvSpPr txBox="1">
            <a:spLocks noGrp="1"/>
          </p:cNvSpPr>
          <p:nvPr>
            <p:ph type="subTitle" idx="2"/>
          </p:nvPr>
        </p:nvSpPr>
        <p:spPr>
          <a:xfrm>
            <a:off x="3429150" y="2092925"/>
            <a:ext cx="2285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5" name="Google Shape;665;p29"/>
          <p:cNvSpPr txBox="1">
            <a:spLocks noGrp="1"/>
          </p:cNvSpPr>
          <p:nvPr>
            <p:ph type="subTitle" idx="3"/>
          </p:nvPr>
        </p:nvSpPr>
        <p:spPr>
          <a:xfrm>
            <a:off x="720000" y="3440100"/>
            <a:ext cx="2285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6" name="Google Shape;666;p29"/>
          <p:cNvSpPr txBox="1">
            <a:spLocks noGrp="1"/>
          </p:cNvSpPr>
          <p:nvPr>
            <p:ph type="subTitle" idx="4"/>
          </p:nvPr>
        </p:nvSpPr>
        <p:spPr>
          <a:xfrm>
            <a:off x="3429150" y="3440100"/>
            <a:ext cx="2285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7" name="Google Shape;667;p29"/>
          <p:cNvSpPr txBox="1">
            <a:spLocks noGrp="1"/>
          </p:cNvSpPr>
          <p:nvPr>
            <p:ph type="subTitle" idx="5"/>
          </p:nvPr>
        </p:nvSpPr>
        <p:spPr>
          <a:xfrm>
            <a:off x="6138300" y="2092925"/>
            <a:ext cx="2285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8" name="Google Shape;668;p29"/>
          <p:cNvSpPr txBox="1">
            <a:spLocks noGrp="1"/>
          </p:cNvSpPr>
          <p:nvPr>
            <p:ph type="subTitle" idx="6"/>
          </p:nvPr>
        </p:nvSpPr>
        <p:spPr>
          <a:xfrm>
            <a:off x="6138300" y="3440100"/>
            <a:ext cx="2285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9" name="Google Shape;669;p29"/>
          <p:cNvSpPr txBox="1">
            <a:spLocks noGrp="1"/>
          </p:cNvSpPr>
          <p:nvPr>
            <p:ph type="subTitle" idx="7"/>
          </p:nvPr>
        </p:nvSpPr>
        <p:spPr>
          <a:xfrm>
            <a:off x="720000" y="1676525"/>
            <a:ext cx="22767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70" name="Google Shape;670;p29"/>
          <p:cNvSpPr txBox="1">
            <a:spLocks noGrp="1"/>
          </p:cNvSpPr>
          <p:nvPr>
            <p:ph type="subTitle" idx="8"/>
          </p:nvPr>
        </p:nvSpPr>
        <p:spPr>
          <a:xfrm>
            <a:off x="3433650" y="1676525"/>
            <a:ext cx="22767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71" name="Google Shape;671;p29"/>
          <p:cNvSpPr txBox="1">
            <a:spLocks noGrp="1"/>
          </p:cNvSpPr>
          <p:nvPr>
            <p:ph type="subTitle" idx="9"/>
          </p:nvPr>
        </p:nvSpPr>
        <p:spPr>
          <a:xfrm>
            <a:off x="6147300" y="1676525"/>
            <a:ext cx="22767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72" name="Google Shape;672;p29"/>
          <p:cNvSpPr txBox="1">
            <a:spLocks noGrp="1"/>
          </p:cNvSpPr>
          <p:nvPr>
            <p:ph type="subTitle" idx="13"/>
          </p:nvPr>
        </p:nvSpPr>
        <p:spPr>
          <a:xfrm>
            <a:off x="720000" y="3023675"/>
            <a:ext cx="22767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73" name="Google Shape;673;p29"/>
          <p:cNvSpPr txBox="1">
            <a:spLocks noGrp="1"/>
          </p:cNvSpPr>
          <p:nvPr>
            <p:ph type="subTitle" idx="14"/>
          </p:nvPr>
        </p:nvSpPr>
        <p:spPr>
          <a:xfrm>
            <a:off x="3433650" y="3023675"/>
            <a:ext cx="22767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74" name="Google Shape;674;p29"/>
          <p:cNvSpPr txBox="1">
            <a:spLocks noGrp="1"/>
          </p:cNvSpPr>
          <p:nvPr>
            <p:ph type="subTitle" idx="15"/>
          </p:nvPr>
        </p:nvSpPr>
        <p:spPr>
          <a:xfrm>
            <a:off x="6147300" y="3023675"/>
            <a:ext cx="22767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75" name="Google Shape;675;p29"/>
          <p:cNvSpPr/>
          <p:nvPr/>
        </p:nvSpPr>
        <p:spPr>
          <a:xfrm flipH="1">
            <a:off x="-1120704" y="3562436"/>
            <a:ext cx="2241463" cy="2522378"/>
          </a:xfrm>
          <a:custGeom>
            <a:avLst/>
            <a:gdLst/>
            <a:ahLst/>
            <a:cxnLst/>
            <a:rect l="l" t="t" r="r" b="b"/>
            <a:pathLst>
              <a:path w="72387" h="81459" extrusionOk="0">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9"/>
          <p:cNvSpPr/>
          <p:nvPr/>
        </p:nvSpPr>
        <p:spPr>
          <a:xfrm flipH="1">
            <a:off x="-531401" y="3819077"/>
            <a:ext cx="1368250" cy="1770362"/>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29"/>
          <p:cNvGrpSpPr/>
          <p:nvPr/>
        </p:nvGrpSpPr>
        <p:grpSpPr>
          <a:xfrm>
            <a:off x="-2096735" y="-2155372"/>
            <a:ext cx="2629934" cy="2628688"/>
            <a:chOff x="-2096735" y="-2155372"/>
            <a:chExt cx="2629934" cy="2628688"/>
          </a:xfrm>
        </p:grpSpPr>
        <p:sp>
          <p:nvSpPr>
            <p:cNvPr id="678" name="Google Shape;678;p29"/>
            <p:cNvSpPr/>
            <p:nvPr/>
          </p:nvSpPr>
          <p:spPr>
            <a:xfrm flipH="1">
              <a:off x="-947119" y="-1007392"/>
              <a:ext cx="1387233" cy="1374450"/>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9"/>
            <p:cNvSpPr/>
            <p:nvPr/>
          </p:nvSpPr>
          <p:spPr>
            <a:xfrm flipH="1">
              <a:off x="264909" y="204755"/>
              <a:ext cx="254487" cy="240279"/>
            </a:xfrm>
            <a:custGeom>
              <a:avLst/>
              <a:gdLst/>
              <a:ahLst/>
              <a:cxnLst/>
              <a:rect l="l" t="t" r="r" b="b"/>
              <a:pathLst>
                <a:path w="7147" h="6748" extrusionOk="0">
                  <a:moveTo>
                    <a:pt x="4907" y="1"/>
                  </a:moveTo>
                  <a:cubicBezTo>
                    <a:pt x="4385" y="1"/>
                    <a:pt x="3863" y="202"/>
                    <a:pt x="3462" y="603"/>
                  </a:cubicBezTo>
                  <a:lnTo>
                    <a:pt x="803" y="3271"/>
                  </a:lnTo>
                  <a:cubicBezTo>
                    <a:pt x="1" y="4064"/>
                    <a:pt x="1" y="5358"/>
                    <a:pt x="803" y="6152"/>
                  </a:cubicBezTo>
                  <a:cubicBezTo>
                    <a:pt x="1200" y="6549"/>
                    <a:pt x="1722" y="6747"/>
                    <a:pt x="2244" y="6747"/>
                  </a:cubicBezTo>
                  <a:cubicBezTo>
                    <a:pt x="2766" y="6747"/>
                    <a:pt x="3288" y="6549"/>
                    <a:pt x="3685" y="6152"/>
                  </a:cubicBezTo>
                  <a:lnTo>
                    <a:pt x="6352" y="3485"/>
                  </a:lnTo>
                  <a:cubicBezTo>
                    <a:pt x="7146" y="2691"/>
                    <a:pt x="7146" y="1397"/>
                    <a:pt x="6352" y="603"/>
                  </a:cubicBezTo>
                  <a:cubicBezTo>
                    <a:pt x="5951" y="202"/>
                    <a:pt x="5429" y="1"/>
                    <a:pt x="4907"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9"/>
            <p:cNvSpPr/>
            <p:nvPr/>
          </p:nvSpPr>
          <p:spPr>
            <a:xfrm flipH="1">
              <a:off x="-2096735" y="-2155372"/>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29"/>
          <p:cNvGrpSpPr/>
          <p:nvPr/>
        </p:nvGrpSpPr>
        <p:grpSpPr>
          <a:xfrm>
            <a:off x="8484683" y="4601959"/>
            <a:ext cx="2623240" cy="2622884"/>
            <a:chOff x="8484683" y="4601959"/>
            <a:chExt cx="2623240" cy="2622884"/>
          </a:xfrm>
        </p:grpSpPr>
        <p:sp>
          <p:nvSpPr>
            <p:cNvPr id="682" name="Google Shape;682;p29"/>
            <p:cNvSpPr/>
            <p:nvPr/>
          </p:nvSpPr>
          <p:spPr>
            <a:xfrm rot="10800000" flipH="1">
              <a:off x="8580126" y="4702936"/>
              <a:ext cx="183984" cy="167284"/>
            </a:xfrm>
            <a:custGeom>
              <a:avLst/>
              <a:gdLst/>
              <a:ahLst/>
              <a:cxnLst/>
              <a:rect l="l" t="t" r="r" b="b"/>
              <a:pathLst>
                <a:path w="5167" h="4698" extrusionOk="0">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9"/>
            <p:cNvSpPr/>
            <p:nvPr/>
          </p:nvSpPr>
          <p:spPr>
            <a:xfrm rot="10800000" flipH="1">
              <a:off x="8698627" y="4680196"/>
              <a:ext cx="1573389" cy="2035788"/>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9"/>
            <p:cNvSpPr/>
            <p:nvPr/>
          </p:nvSpPr>
          <p:spPr>
            <a:xfrm rot="10800000" flipH="1">
              <a:off x="8484683" y="4601959"/>
              <a:ext cx="2623240" cy="2622884"/>
            </a:xfrm>
            <a:custGeom>
              <a:avLst/>
              <a:gdLst/>
              <a:ahLst/>
              <a:cxnLst/>
              <a:rect l="l" t="t" r="r" b="b"/>
              <a:pathLst>
                <a:path w="73671" h="73661" extrusionOk="0">
                  <a:moveTo>
                    <a:pt x="73582" y="0"/>
                  </a:moveTo>
                  <a:cubicBezTo>
                    <a:pt x="73561" y="0"/>
                    <a:pt x="73541" y="9"/>
                    <a:pt x="73528" y="27"/>
                  </a:cubicBezTo>
                  <a:lnTo>
                    <a:pt x="27" y="73518"/>
                  </a:lnTo>
                  <a:cubicBezTo>
                    <a:pt x="1" y="73554"/>
                    <a:pt x="1" y="73607"/>
                    <a:pt x="27" y="73634"/>
                  </a:cubicBezTo>
                  <a:cubicBezTo>
                    <a:pt x="45" y="73652"/>
                    <a:pt x="63" y="73661"/>
                    <a:pt x="90" y="73661"/>
                  </a:cubicBezTo>
                  <a:cubicBezTo>
                    <a:pt x="108" y="73661"/>
                    <a:pt x="125" y="73652"/>
                    <a:pt x="143" y="73634"/>
                  </a:cubicBezTo>
                  <a:lnTo>
                    <a:pt x="73644" y="143"/>
                  </a:lnTo>
                  <a:cubicBezTo>
                    <a:pt x="73671" y="107"/>
                    <a:pt x="73671" y="54"/>
                    <a:pt x="73644" y="27"/>
                  </a:cubicBezTo>
                  <a:cubicBezTo>
                    <a:pt x="73626" y="9"/>
                    <a:pt x="73604" y="0"/>
                    <a:pt x="735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 name="Google Shape;685;p29"/>
          <p:cNvGrpSpPr/>
          <p:nvPr/>
        </p:nvGrpSpPr>
        <p:grpSpPr>
          <a:xfrm>
            <a:off x="7494050" y="-942403"/>
            <a:ext cx="2653579" cy="2899116"/>
            <a:chOff x="7494050" y="-942403"/>
            <a:chExt cx="2653579" cy="2899116"/>
          </a:xfrm>
        </p:grpSpPr>
        <p:sp>
          <p:nvSpPr>
            <p:cNvPr id="686" name="Google Shape;686;p29"/>
            <p:cNvSpPr/>
            <p:nvPr/>
          </p:nvSpPr>
          <p:spPr>
            <a:xfrm flipH="1">
              <a:off x="7762829" y="-910663"/>
              <a:ext cx="2384800" cy="2683706"/>
            </a:xfrm>
            <a:custGeom>
              <a:avLst/>
              <a:gdLst/>
              <a:ahLst/>
              <a:cxnLst/>
              <a:rect l="l" t="t" r="r" b="b"/>
              <a:pathLst>
                <a:path w="77016" h="86669" extrusionOk="0">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9"/>
            <p:cNvSpPr/>
            <p:nvPr/>
          </p:nvSpPr>
          <p:spPr>
            <a:xfrm flipH="1">
              <a:off x="8158396" y="-942403"/>
              <a:ext cx="1104150" cy="1097585"/>
            </a:xfrm>
            <a:custGeom>
              <a:avLst/>
              <a:gdLst/>
              <a:ahLst/>
              <a:cxnLst/>
              <a:rect l="l" t="t" r="r" b="b"/>
              <a:pathLst>
                <a:path w="35658" h="35446" extrusionOk="0">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9"/>
            <p:cNvSpPr/>
            <p:nvPr/>
          </p:nvSpPr>
          <p:spPr>
            <a:xfrm flipH="1">
              <a:off x="8707569" y="-175515"/>
              <a:ext cx="1283437" cy="1271640"/>
            </a:xfrm>
            <a:custGeom>
              <a:avLst/>
              <a:gdLst/>
              <a:ahLst/>
              <a:cxnLst/>
              <a:rect l="l" t="t" r="r" b="b"/>
              <a:pathLst>
                <a:path w="41448" h="41067" extrusionOk="0">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9"/>
            <p:cNvSpPr/>
            <p:nvPr/>
          </p:nvSpPr>
          <p:spPr>
            <a:xfrm flipH="1">
              <a:off x="8366657" y="-73917"/>
              <a:ext cx="169936" cy="154856"/>
            </a:xfrm>
            <a:custGeom>
              <a:avLst/>
              <a:gdLst/>
              <a:ahLst/>
              <a:cxnLst/>
              <a:rect l="l" t="t" r="r" b="b"/>
              <a:pathLst>
                <a:path w="5488" h="5001" extrusionOk="0">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9"/>
            <p:cNvSpPr/>
            <p:nvPr/>
          </p:nvSpPr>
          <p:spPr>
            <a:xfrm flipH="1">
              <a:off x="8392653" y="73174"/>
              <a:ext cx="1455819" cy="1883539"/>
            </a:xfrm>
            <a:custGeom>
              <a:avLst/>
              <a:gdLst/>
              <a:ahLst/>
              <a:cxnLst/>
              <a:rect l="l" t="t" r="r" b="b"/>
              <a:pathLst>
                <a:path w="47015" h="60828" extrusionOk="0">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9"/>
            <p:cNvSpPr/>
            <p:nvPr/>
          </p:nvSpPr>
          <p:spPr>
            <a:xfrm flipH="1">
              <a:off x="7494050" y="-942402"/>
              <a:ext cx="2433137" cy="2432022"/>
            </a:xfrm>
            <a:custGeom>
              <a:avLst/>
              <a:gdLst/>
              <a:ahLst/>
              <a:cxnLst/>
              <a:rect l="l" t="t" r="r" b="b"/>
              <a:pathLst>
                <a:path w="78577" h="78541" extrusionOk="0">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2" name="Google Shape;692;p29"/>
          <p:cNvSpPr/>
          <p:nvPr/>
        </p:nvSpPr>
        <p:spPr>
          <a:xfrm flipH="1">
            <a:off x="290107" y="4631417"/>
            <a:ext cx="159717" cy="145690"/>
          </a:xfrm>
          <a:custGeom>
            <a:avLst/>
            <a:gdLst/>
            <a:ahLst/>
            <a:cxnLst/>
            <a:rect l="l" t="t" r="r" b="b"/>
            <a:pathLst>
              <a:path w="5158" h="4705" extrusionOk="0">
                <a:moveTo>
                  <a:pt x="2579" y="1"/>
                </a:moveTo>
                <a:cubicBezTo>
                  <a:pt x="1981" y="1"/>
                  <a:pt x="1375" y="233"/>
                  <a:pt x="920" y="697"/>
                </a:cubicBezTo>
                <a:cubicBezTo>
                  <a:pt x="1" y="1607"/>
                  <a:pt x="1" y="3096"/>
                  <a:pt x="920" y="4015"/>
                </a:cubicBezTo>
                <a:cubicBezTo>
                  <a:pt x="1379" y="4475"/>
                  <a:pt x="1981" y="4704"/>
                  <a:pt x="2582" y="4704"/>
                </a:cubicBezTo>
                <a:cubicBezTo>
                  <a:pt x="3183" y="4704"/>
                  <a:pt x="3783" y="4475"/>
                  <a:pt x="4238" y="4015"/>
                </a:cubicBezTo>
                <a:cubicBezTo>
                  <a:pt x="5157" y="3096"/>
                  <a:pt x="5157" y="1607"/>
                  <a:pt x="4238" y="697"/>
                </a:cubicBezTo>
                <a:cubicBezTo>
                  <a:pt x="3783" y="233"/>
                  <a:pt x="3186" y="1"/>
                  <a:pt x="2579"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9"/>
          <p:cNvSpPr/>
          <p:nvPr/>
        </p:nvSpPr>
        <p:spPr>
          <a:xfrm flipH="1">
            <a:off x="-596666" y="3748367"/>
            <a:ext cx="2091438" cy="2090416"/>
          </a:xfrm>
          <a:custGeom>
            <a:avLst/>
            <a:gdLst/>
            <a:ahLst/>
            <a:cxnLst/>
            <a:rect l="l" t="t" r="r" b="b"/>
            <a:pathLst>
              <a:path w="67542" h="67509" extrusionOk="0">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76"/>
        <p:cNvGrpSpPr/>
        <p:nvPr/>
      </p:nvGrpSpPr>
      <p:grpSpPr>
        <a:xfrm>
          <a:off x="0" y="0"/>
          <a:ext cx="0" cy="0"/>
          <a:chOff x="0" y="0"/>
          <a:chExt cx="0" cy="0"/>
        </a:xfrm>
      </p:grpSpPr>
      <p:sp>
        <p:nvSpPr>
          <p:cNvPr id="777" name="Google Shape;777;p33"/>
          <p:cNvSpPr/>
          <p:nvPr/>
        </p:nvSpPr>
        <p:spPr>
          <a:xfrm flipH="1">
            <a:off x="171027" y="288509"/>
            <a:ext cx="235365" cy="221988"/>
          </a:xfrm>
          <a:custGeom>
            <a:avLst/>
            <a:gdLst/>
            <a:ahLst/>
            <a:cxnLst/>
            <a:rect l="l" t="t" r="r" b="b"/>
            <a:pathLst>
              <a:path w="7601" h="7169" extrusionOk="0">
                <a:moveTo>
                  <a:pt x="5219" y="1"/>
                </a:moveTo>
                <a:cubicBezTo>
                  <a:pt x="4664" y="1"/>
                  <a:pt x="4108" y="213"/>
                  <a:pt x="3685" y="637"/>
                </a:cubicBezTo>
                <a:lnTo>
                  <a:pt x="848" y="3464"/>
                </a:lnTo>
                <a:cubicBezTo>
                  <a:pt x="0" y="4312"/>
                  <a:pt x="0" y="5686"/>
                  <a:pt x="848" y="6533"/>
                </a:cubicBezTo>
                <a:cubicBezTo>
                  <a:pt x="1271" y="6957"/>
                  <a:pt x="1827" y="7169"/>
                  <a:pt x="2382" y="7169"/>
                </a:cubicBezTo>
                <a:cubicBezTo>
                  <a:pt x="2937" y="7169"/>
                  <a:pt x="3493" y="6957"/>
                  <a:pt x="3917" y="6533"/>
                </a:cubicBezTo>
                <a:lnTo>
                  <a:pt x="6753" y="3705"/>
                </a:lnTo>
                <a:cubicBezTo>
                  <a:pt x="7601" y="2858"/>
                  <a:pt x="7601" y="1484"/>
                  <a:pt x="6753" y="637"/>
                </a:cubicBezTo>
                <a:cubicBezTo>
                  <a:pt x="6330" y="213"/>
                  <a:pt x="5774" y="1"/>
                  <a:pt x="5219" y="1"/>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3"/>
          <p:cNvSpPr/>
          <p:nvPr/>
        </p:nvSpPr>
        <p:spPr>
          <a:xfrm flipH="1">
            <a:off x="-59850" y="69446"/>
            <a:ext cx="169936" cy="154794"/>
          </a:xfrm>
          <a:custGeom>
            <a:avLst/>
            <a:gdLst/>
            <a:ahLst/>
            <a:cxnLst/>
            <a:rect l="l" t="t" r="r" b="b"/>
            <a:pathLst>
              <a:path w="5488" h="4999" extrusionOk="0">
                <a:moveTo>
                  <a:pt x="2744" y="1"/>
                </a:moveTo>
                <a:cubicBezTo>
                  <a:pt x="2104" y="1"/>
                  <a:pt x="1464" y="246"/>
                  <a:pt x="973" y="737"/>
                </a:cubicBezTo>
                <a:cubicBezTo>
                  <a:pt x="1" y="1709"/>
                  <a:pt x="1" y="3288"/>
                  <a:pt x="973" y="4269"/>
                </a:cubicBezTo>
                <a:cubicBezTo>
                  <a:pt x="1464" y="4756"/>
                  <a:pt x="2104" y="4999"/>
                  <a:pt x="2744" y="4999"/>
                </a:cubicBezTo>
                <a:cubicBezTo>
                  <a:pt x="3384" y="4999"/>
                  <a:pt x="4024" y="4756"/>
                  <a:pt x="4515" y="4269"/>
                </a:cubicBezTo>
                <a:cubicBezTo>
                  <a:pt x="5487" y="3288"/>
                  <a:pt x="5487" y="1709"/>
                  <a:pt x="4515" y="737"/>
                </a:cubicBezTo>
                <a:cubicBezTo>
                  <a:pt x="4024" y="246"/>
                  <a:pt x="3384" y="1"/>
                  <a:pt x="2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flipH="1">
            <a:off x="-1765283" y="-1650528"/>
            <a:ext cx="2433168" cy="2432022"/>
          </a:xfrm>
          <a:custGeom>
            <a:avLst/>
            <a:gdLst/>
            <a:ahLst/>
            <a:cxnLst/>
            <a:rect l="l" t="t" r="r" b="b"/>
            <a:pathLst>
              <a:path w="78578" h="78541" extrusionOk="0">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flipH="1">
            <a:off x="8076999" y="4511966"/>
            <a:ext cx="1630121" cy="918174"/>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flipH="1">
            <a:off x="8491265" y="4526551"/>
            <a:ext cx="169955" cy="154882"/>
          </a:xfrm>
          <a:custGeom>
            <a:avLst/>
            <a:gdLst/>
            <a:ahLst/>
            <a:cxnLst/>
            <a:rect l="l" t="t" r="r" b="b"/>
            <a:pathLst>
              <a:path w="4417" h="4025" extrusionOk="0">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2009786" y="4861493"/>
            <a:ext cx="2384800" cy="2683706"/>
          </a:xfrm>
          <a:custGeom>
            <a:avLst/>
            <a:gdLst/>
            <a:ahLst/>
            <a:cxnLst/>
            <a:rect l="l" t="t" r="r" b="b"/>
            <a:pathLst>
              <a:path w="77016" h="86669" extrusionOk="0">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294304" y="4725524"/>
            <a:ext cx="880118" cy="866803"/>
          </a:xfrm>
          <a:custGeom>
            <a:avLst/>
            <a:gdLst/>
            <a:ahLst/>
            <a:cxnLst/>
            <a:rect l="l" t="t" r="r" b="b"/>
            <a:pathLst>
              <a:path w="28423" h="27993" extrusionOk="0">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1761329" y="4623040"/>
            <a:ext cx="2433137" cy="2432022"/>
          </a:xfrm>
          <a:custGeom>
            <a:avLst/>
            <a:gdLst/>
            <a:ahLst/>
            <a:cxnLst/>
            <a:rect l="l" t="t" r="r" b="b"/>
            <a:pathLst>
              <a:path w="78577" h="78541" extrusionOk="0">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8656469" y="-2487656"/>
            <a:ext cx="2577520" cy="2900551"/>
          </a:xfrm>
          <a:custGeom>
            <a:avLst/>
            <a:gdLst/>
            <a:ahLst/>
            <a:cxnLst/>
            <a:rect l="l" t="t" r="r" b="b"/>
            <a:pathLst>
              <a:path w="72387" h="81459" extrusionOk="0">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3"/>
          <p:cNvSpPr/>
          <p:nvPr/>
        </p:nvSpPr>
        <p:spPr>
          <a:xfrm>
            <a:off x="9003354" y="-231948"/>
            <a:ext cx="577233" cy="573886"/>
          </a:xfrm>
          <a:custGeom>
            <a:avLst/>
            <a:gdLst/>
            <a:ahLst/>
            <a:cxnLst/>
            <a:rect l="l" t="t" r="r" b="b"/>
            <a:pathLst>
              <a:path w="16211" h="16117" extrusionOk="0">
                <a:moveTo>
                  <a:pt x="15671" y="1"/>
                </a:moveTo>
                <a:cubicBezTo>
                  <a:pt x="15543" y="1"/>
                  <a:pt x="15416" y="48"/>
                  <a:pt x="15318" y="141"/>
                </a:cubicBezTo>
                <a:lnTo>
                  <a:pt x="188" y="15271"/>
                </a:lnTo>
                <a:cubicBezTo>
                  <a:pt x="1" y="15468"/>
                  <a:pt x="1" y="15780"/>
                  <a:pt x="188" y="15976"/>
                </a:cubicBezTo>
                <a:cubicBezTo>
                  <a:pt x="286" y="16070"/>
                  <a:pt x="413" y="16117"/>
                  <a:pt x="540" y="16117"/>
                </a:cubicBezTo>
                <a:cubicBezTo>
                  <a:pt x="668" y="16117"/>
                  <a:pt x="795" y="16070"/>
                  <a:pt x="893" y="15976"/>
                </a:cubicBezTo>
                <a:lnTo>
                  <a:pt x="16023" y="846"/>
                </a:lnTo>
                <a:cubicBezTo>
                  <a:pt x="16210" y="650"/>
                  <a:pt x="16210" y="338"/>
                  <a:pt x="16023" y="141"/>
                </a:cubicBezTo>
                <a:cubicBezTo>
                  <a:pt x="15925" y="48"/>
                  <a:pt x="15798" y="1"/>
                  <a:pt x="15671"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3"/>
          <p:cNvSpPr/>
          <p:nvPr/>
        </p:nvSpPr>
        <p:spPr>
          <a:xfrm>
            <a:off x="8590739" y="-1942975"/>
            <a:ext cx="2405002" cy="2403827"/>
          </a:xfrm>
          <a:custGeom>
            <a:avLst/>
            <a:gdLst/>
            <a:ahLst/>
            <a:cxnLst/>
            <a:rect l="l" t="t" r="r" b="b"/>
            <a:pathLst>
              <a:path w="67542" h="67509" extrusionOk="0">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88"/>
        <p:cNvGrpSpPr/>
        <p:nvPr/>
      </p:nvGrpSpPr>
      <p:grpSpPr>
        <a:xfrm>
          <a:off x="0" y="0"/>
          <a:ext cx="0" cy="0"/>
          <a:chOff x="0" y="0"/>
          <a:chExt cx="0" cy="0"/>
        </a:xfrm>
      </p:grpSpPr>
      <p:grpSp>
        <p:nvGrpSpPr>
          <p:cNvPr id="789" name="Google Shape;789;p34"/>
          <p:cNvGrpSpPr/>
          <p:nvPr/>
        </p:nvGrpSpPr>
        <p:grpSpPr>
          <a:xfrm>
            <a:off x="-672057" y="-1264697"/>
            <a:ext cx="10689393" cy="8557851"/>
            <a:chOff x="-672057" y="-1264697"/>
            <a:chExt cx="10689393" cy="8557851"/>
          </a:xfrm>
        </p:grpSpPr>
        <p:sp>
          <p:nvSpPr>
            <p:cNvPr id="790" name="Google Shape;790;p34"/>
            <p:cNvSpPr/>
            <p:nvPr/>
          </p:nvSpPr>
          <p:spPr>
            <a:xfrm>
              <a:off x="7594686" y="4487504"/>
              <a:ext cx="2039231" cy="1906298"/>
            </a:xfrm>
            <a:custGeom>
              <a:avLst/>
              <a:gdLst/>
              <a:ahLst/>
              <a:cxnLst/>
              <a:rect l="l" t="t" r="r" b="b"/>
              <a:pathLst>
                <a:path w="65856" h="61563" extrusionOk="0">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4"/>
            <p:cNvSpPr/>
            <p:nvPr/>
          </p:nvSpPr>
          <p:spPr>
            <a:xfrm>
              <a:off x="8083629" y="5003046"/>
              <a:ext cx="534270" cy="531112"/>
            </a:xfrm>
            <a:custGeom>
              <a:avLst/>
              <a:gdLst/>
              <a:ahLst/>
              <a:cxnLst/>
              <a:rect l="l" t="t" r="r" b="b"/>
              <a:pathLst>
                <a:path w="17254" h="17152" extrusionOk="0">
                  <a:moveTo>
                    <a:pt x="16679" y="1"/>
                  </a:moveTo>
                  <a:cubicBezTo>
                    <a:pt x="16545" y="1"/>
                    <a:pt x="16411" y="52"/>
                    <a:pt x="16308" y="155"/>
                  </a:cubicBezTo>
                  <a:lnTo>
                    <a:pt x="206" y="16257"/>
                  </a:lnTo>
                  <a:cubicBezTo>
                    <a:pt x="1" y="16462"/>
                    <a:pt x="1" y="16792"/>
                    <a:pt x="206" y="16997"/>
                  </a:cubicBezTo>
                  <a:cubicBezTo>
                    <a:pt x="308" y="17100"/>
                    <a:pt x="444" y="17151"/>
                    <a:pt x="581" y="17151"/>
                  </a:cubicBezTo>
                  <a:cubicBezTo>
                    <a:pt x="717" y="17151"/>
                    <a:pt x="853" y="17100"/>
                    <a:pt x="955" y="16997"/>
                  </a:cubicBezTo>
                  <a:lnTo>
                    <a:pt x="17049" y="904"/>
                  </a:lnTo>
                  <a:cubicBezTo>
                    <a:pt x="17254" y="690"/>
                    <a:pt x="17254" y="360"/>
                    <a:pt x="17049" y="155"/>
                  </a:cubicBezTo>
                  <a:cubicBezTo>
                    <a:pt x="16946" y="52"/>
                    <a:pt x="16812" y="1"/>
                    <a:pt x="1667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4"/>
            <p:cNvSpPr/>
            <p:nvPr/>
          </p:nvSpPr>
          <p:spPr>
            <a:xfrm>
              <a:off x="7572577" y="4299389"/>
              <a:ext cx="1283437" cy="1271578"/>
            </a:xfrm>
            <a:custGeom>
              <a:avLst/>
              <a:gdLst/>
              <a:ahLst/>
              <a:cxnLst/>
              <a:rect l="l" t="t" r="r" b="b"/>
              <a:pathLst>
                <a:path w="41448" h="41065" extrusionOk="0">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4"/>
            <p:cNvSpPr/>
            <p:nvPr/>
          </p:nvSpPr>
          <p:spPr>
            <a:xfrm>
              <a:off x="8387214" y="3993111"/>
              <a:ext cx="1630121" cy="918174"/>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4"/>
            <p:cNvSpPr/>
            <p:nvPr/>
          </p:nvSpPr>
          <p:spPr>
            <a:xfrm>
              <a:off x="7378950" y="4379930"/>
              <a:ext cx="1670717" cy="1660219"/>
            </a:xfrm>
            <a:custGeom>
              <a:avLst/>
              <a:gdLst/>
              <a:ahLst/>
              <a:cxnLst/>
              <a:rect l="l" t="t" r="r" b="b"/>
              <a:pathLst>
                <a:path w="53955" h="53616" extrusionOk="0">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4"/>
            <p:cNvSpPr/>
            <p:nvPr/>
          </p:nvSpPr>
          <p:spPr>
            <a:xfrm>
              <a:off x="8734460" y="4936532"/>
              <a:ext cx="68557" cy="62209"/>
            </a:xfrm>
            <a:custGeom>
              <a:avLst/>
              <a:gdLst/>
              <a:ahLst/>
              <a:cxnLst/>
              <a:rect l="l" t="t" r="r" b="b"/>
              <a:pathLst>
                <a:path w="2214" h="2009" extrusionOk="0">
                  <a:moveTo>
                    <a:pt x="1111" y="1"/>
                  </a:moveTo>
                  <a:cubicBezTo>
                    <a:pt x="855" y="1"/>
                    <a:pt x="598" y="99"/>
                    <a:pt x="402" y="295"/>
                  </a:cubicBezTo>
                  <a:cubicBezTo>
                    <a:pt x="1" y="688"/>
                    <a:pt x="1" y="1321"/>
                    <a:pt x="402" y="1714"/>
                  </a:cubicBezTo>
                  <a:cubicBezTo>
                    <a:pt x="598" y="1910"/>
                    <a:pt x="855" y="2008"/>
                    <a:pt x="1111" y="2008"/>
                  </a:cubicBezTo>
                  <a:cubicBezTo>
                    <a:pt x="1368" y="2008"/>
                    <a:pt x="1624" y="1910"/>
                    <a:pt x="1821" y="1714"/>
                  </a:cubicBezTo>
                  <a:cubicBezTo>
                    <a:pt x="2213" y="1321"/>
                    <a:pt x="2213" y="688"/>
                    <a:pt x="1821" y="295"/>
                  </a:cubicBezTo>
                  <a:cubicBezTo>
                    <a:pt x="1624" y="99"/>
                    <a:pt x="1368" y="1"/>
                    <a:pt x="1111"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4"/>
            <p:cNvSpPr/>
            <p:nvPr/>
          </p:nvSpPr>
          <p:spPr>
            <a:xfrm>
              <a:off x="9049378" y="4268331"/>
              <a:ext cx="68278" cy="62178"/>
            </a:xfrm>
            <a:custGeom>
              <a:avLst/>
              <a:gdLst/>
              <a:ahLst/>
              <a:cxnLst/>
              <a:rect l="l" t="t" r="r" b="b"/>
              <a:pathLst>
                <a:path w="2205" h="2008" extrusionOk="0">
                  <a:moveTo>
                    <a:pt x="1102" y="0"/>
                  </a:moveTo>
                  <a:cubicBezTo>
                    <a:pt x="846" y="0"/>
                    <a:pt x="589" y="98"/>
                    <a:pt x="393" y="294"/>
                  </a:cubicBezTo>
                  <a:cubicBezTo>
                    <a:pt x="1" y="687"/>
                    <a:pt x="1" y="1320"/>
                    <a:pt x="393" y="1713"/>
                  </a:cubicBezTo>
                  <a:cubicBezTo>
                    <a:pt x="589" y="1909"/>
                    <a:pt x="846" y="2007"/>
                    <a:pt x="1102" y="2007"/>
                  </a:cubicBezTo>
                  <a:cubicBezTo>
                    <a:pt x="1359" y="2007"/>
                    <a:pt x="1615" y="1909"/>
                    <a:pt x="1812" y="1713"/>
                  </a:cubicBezTo>
                  <a:cubicBezTo>
                    <a:pt x="2204" y="1320"/>
                    <a:pt x="2204" y="687"/>
                    <a:pt x="1812" y="294"/>
                  </a:cubicBezTo>
                  <a:cubicBezTo>
                    <a:pt x="1615" y="98"/>
                    <a:pt x="1359" y="0"/>
                    <a:pt x="110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4"/>
            <p:cNvSpPr/>
            <p:nvPr/>
          </p:nvSpPr>
          <p:spPr>
            <a:xfrm>
              <a:off x="6656280" y="4861070"/>
              <a:ext cx="2433168" cy="2432084"/>
            </a:xfrm>
            <a:custGeom>
              <a:avLst/>
              <a:gdLst/>
              <a:ahLst/>
              <a:cxnLst/>
              <a:rect l="l" t="t" r="r" b="b"/>
              <a:pathLst>
                <a:path w="78578" h="78543" extrusionOk="0">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4"/>
            <p:cNvSpPr/>
            <p:nvPr/>
          </p:nvSpPr>
          <p:spPr>
            <a:xfrm>
              <a:off x="6554899" y="4167229"/>
              <a:ext cx="2433168" cy="2432022"/>
            </a:xfrm>
            <a:custGeom>
              <a:avLst/>
              <a:gdLst/>
              <a:ahLst/>
              <a:cxnLst/>
              <a:rect l="l" t="t" r="r" b="b"/>
              <a:pathLst>
                <a:path w="78578" h="78541" extrusionOk="0">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4"/>
            <p:cNvSpPr/>
            <p:nvPr/>
          </p:nvSpPr>
          <p:spPr>
            <a:xfrm>
              <a:off x="-672057" y="-1227452"/>
              <a:ext cx="2204247" cy="2060321"/>
            </a:xfrm>
            <a:custGeom>
              <a:avLst/>
              <a:gdLst/>
              <a:ahLst/>
              <a:cxnLst/>
              <a:rect l="l" t="t" r="r" b="b"/>
              <a:pathLst>
                <a:path w="61904" h="57862" extrusionOk="0">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4"/>
            <p:cNvSpPr/>
            <p:nvPr/>
          </p:nvSpPr>
          <p:spPr>
            <a:xfrm>
              <a:off x="-517380" y="-203607"/>
              <a:ext cx="1387268" cy="1374450"/>
            </a:xfrm>
            <a:custGeom>
              <a:avLst/>
              <a:gdLst/>
              <a:ahLst/>
              <a:cxnLst/>
              <a:rect l="l" t="t" r="r" b="b"/>
              <a:pathLst>
                <a:path w="38960" h="38600" extrusionOk="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4"/>
            <p:cNvSpPr/>
            <p:nvPr/>
          </p:nvSpPr>
          <p:spPr>
            <a:xfrm>
              <a:off x="-435413" y="200783"/>
              <a:ext cx="1387233" cy="1374450"/>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4"/>
            <p:cNvSpPr/>
            <p:nvPr/>
          </p:nvSpPr>
          <p:spPr>
            <a:xfrm>
              <a:off x="-286753" y="-193601"/>
              <a:ext cx="1762073" cy="992167"/>
            </a:xfrm>
            <a:custGeom>
              <a:avLst/>
              <a:gdLst/>
              <a:ahLst/>
              <a:cxnLst/>
              <a:rect l="l" t="t" r="r" b="b"/>
              <a:pathLst>
                <a:path w="49486" h="27864" extrusionOk="0">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4"/>
            <p:cNvSpPr/>
            <p:nvPr/>
          </p:nvSpPr>
          <p:spPr>
            <a:xfrm>
              <a:off x="-123174" y="750164"/>
              <a:ext cx="183663" cy="167284"/>
            </a:xfrm>
            <a:custGeom>
              <a:avLst/>
              <a:gdLst/>
              <a:ahLst/>
              <a:cxnLst/>
              <a:rect l="l" t="t" r="r" b="b"/>
              <a:pathLst>
                <a:path w="5158" h="4698" extrusionOk="0">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4"/>
            <p:cNvSpPr/>
            <p:nvPr/>
          </p:nvSpPr>
          <p:spPr>
            <a:xfrm>
              <a:off x="-214969" y="-1264697"/>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500"/>
              <a:buFont typeface="Mulish"/>
              <a:buNone/>
              <a:defRPr sz="3500" b="1">
                <a:solidFill>
                  <a:schemeClr val="dk2"/>
                </a:solidFill>
                <a:latin typeface="Mulish"/>
                <a:ea typeface="Mulish"/>
                <a:cs typeface="Mulish"/>
                <a:sym typeface="Mulish"/>
              </a:defRPr>
            </a:lvl1pPr>
            <a:lvl2pPr lvl="1" rtl="0">
              <a:spcBef>
                <a:spcPts val="0"/>
              </a:spcBef>
              <a:spcAft>
                <a:spcPts val="0"/>
              </a:spcAft>
              <a:buClr>
                <a:schemeClr val="dk2"/>
              </a:buClr>
              <a:buSzPts val="3500"/>
              <a:buFont typeface="Mulish"/>
              <a:buNone/>
              <a:defRPr sz="3500" b="1">
                <a:solidFill>
                  <a:schemeClr val="dk2"/>
                </a:solidFill>
                <a:latin typeface="Mulish"/>
                <a:ea typeface="Mulish"/>
                <a:cs typeface="Mulish"/>
                <a:sym typeface="Mulish"/>
              </a:defRPr>
            </a:lvl2pPr>
            <a:lvl3pPr lvl="2" rtl="0">
              <a:spcBef>
                <a:spcPts val="0"/>
              </a:spcBef>
              <a:spcAft>
                <a:spcPts val="0"/>
              </a:spcAft>
              <a:buClr>
                <a:schemeClr val="dk2"/>
              </a:buClr>
              <a:buSzPts val="3500"/>
              <a:buFont typeface="Mulish"/>
              <a:buNone/>
              <a:defRPr sz="3500" b="1">
                <a:solidFill>
                  <a:schemeClr val="dk2"/>
                </a:solidFill>
                <a:latin typeface="Mulish"/>
                <a:ea typeface="Mulish"/>
                <a:cs typeface="Mulish"/>
                <a:sym typeface="Mulish"/>
              </a:defRPr>
            </a:lvl3pPr>
            <a:lvl4pPr lvl="3" rtl="0">
              <a:spcBef>
                <a:spcPts val="0"/>
              </a:spcBef>
              <a:spcAft>
                <a:spcPts val="0"/>
              </a:spcAft>
              <a:buClr>
                <a:schemeClr val="dk2"/>
              </a:buClr>
              <a:buSzPts val="3500"/>
              <a:buFont typeface="Mulish"/>
              <a:buNone/>
              <a:defRPr sz="3500" b="1">
                <a:solidFill>
                  <a:schemeClr val="dk2"/>
                </a:solidFill>
                <a:latin typeface="Mulish"/>
                <a:ea typeface="Mulish"/>
                <a:cs typeface="Mulish"/>
                <a:sym typeface="Mulish"/>
              </a:defRPr>
            </a:lvl4pPr>
            <a:lvl5pPr lvl="4" rtl="0">
              <a:spcBef>
                <a:spcPts val="0"/>
              </a:spcBef>
              <a:spcAft>
                <a:spcPts val="0"/>
              </a:spcAft>
              <a:buClr>
                <a:schemeClr val="dk2"/>
              </a:buClr>
              <a:buSzPts val="3500"/>
              <a:buFont typeface="Mulish"/>
              <a:buNone/>
              <a:defRPr sz="3500" b="1">
                <a:solidFill>
                  <a:schemeClr val="dk2"/>
                </a:solidFill>
                <a:latin typeface="Mulish"/>
                <a:ea typeface="Mulish"/>
                <a:cs typeface="Mulish"/>
                <a:sym typeface="Mulish"/>
              </a:defRPr>
            </a:lvl5pPr>
            <a:lvl6pPr lvl="5" rtl="0">
              <a:spcBef>
                <a:spcPts val="0"/>
              </a:spcBef>
              <a:spcAft>
                <a:spcPts val="0"/>
              </a:spcAft>
              <a:buClr>
                <a:schemeClr val="dk2"/>
              </a:buClr>
              <a:buSzPts val="3500"/>
              <a:buFont typeface="Mulish"/>
              <a:buNone/>
              <a:defRPr sz="3500" b="1">
                <a:solidFill>
                  <a:schemeClr val="dk2"/>
                </a:solidFill>
                <a:latin typeface="Mulish"/>
                <a:ea typeface="Mulish"/>
                <a:cs typeface="Mulish"/>
                <a:sym typeface="Mulish"/>
              </a:defRPr>
            </a:lvl6pPr>
            <a:lvl7pPr lvl="6" rtl="0">
              <a:spcBef>
                <a:spcPts val="0"/>
              </a:spcBef>
              <a:spcAft>
                <a:spcPts val="0"/>
              </a:spcAft>
              <a:buClr>
                <a:schemeClr val="dk2"/>
              </a:buClr>
              <a:buSzPts val="3500"/>
              <a:buFont typeface="Mulish"/>
              <a:buNone/>
              <a:defRPr sz="3500" b="1">
                <a:solidFill>
                  <a:schemeClr val="dk2"/>
                </a:solidFill>
                <a:latin typeface="Mulish"/>
                <a:ea typeface="Mulish"/>
                <a:cs typeface="Mulish"/>
                <a:sym typeface="Mulish"/>
              </a:defRPr>
            </a:lvl7pPr>
            <a:lvl8pPr lvl="7" rtl="0">
              <a:spcBef>
                <a:spcPts val="0"/>
              </a:spcBef>
              <a:spcAft>
                <a:spcPts val="0"/>
              </a:spcAft>
              <a:buClr>
                <a:schemeClr val="dk2"/>
              </a:buClr>
              <a:buSzPts val="3500"/>
              <a:buFont typeface="Mulish"/>
              <a:buNone/>
              <a:defRPr sz="3500" b="1">
                <a:solidFill>
                  <a:schemeClr val="dk2"/>
                </a:solidFill>
                <a:latin typeface="Mulish"/>
                <a:ea typeface="Mulish"/>
                <a:cs typeface="Mulish"/>
                <a:sym typeface="Mulish"/>
              </a:defRPr>
            </a:lvl8pPr>
            <a:lvl9pPr lvl="8" rtl="0">
              <a:spcBef>
                <a:spcPts val="0"/>
              </a:spcBef>
              <a:spcAft>
                <a:spcPts val="0"/>
              </a:spcAft>
              <a:buClr>
                <a:schemeClr val="dk2"/>
              </a:buClr>
              <a:buSzPts val="3500"/>
              <a:buFont typeface="Mulish"/>
              <a:buNone/>
              <a:defRPr sz="3500" b="1">
                <a:solidFill>
                  <a:schemeClr val="dk2"/>
                </a:solidFill>
                <a:latin typeface="Mulish"/>
                <a:ea typeface="Mulish"/>
                <a:cs typeface="Mulish"/>
                <a:sym typeface="Mulish"/>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58" r:id="rId4"/>
    <p:sldLayoutId id="2147483659" r:id="rId5"/>
    <p:sldLayoutId id="2147483671" r:id="rId6"/>
    <p:sldLayoutId id="2147483675" r:id="rId7"/>
    <p:sldLayoutId id="2147483679" r:id="rId8"/>
    <p:sldLayoutId id="2147483680" r:id="rId9"/>
    <p:sldLayoutId id="2147483685"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38"/>
          <p:cNvSpPr txBox="1">
            <a:spLocks noGrp="1"/>
          </p:cNvSpPr>
          <p:nvPr>
            <p:ph type="ctrTitle"/>
          </p:nvPr>
        </p:nvSpPr>
        <p:spPr>
          <a:xfrm>
            <a:off x="713225" y="1112263"/>
            <a:ext cx="4853700" cy="21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500"/>
              <a:t>Proposition de solutions</a:t>
            </a:r>
            <a:br>
              <a:rPr lang="en" sz="5500"/>
            </a:br>
            <a:r>
              <a:rPr lang="en" sz="3200">
                <a:solidFill>
                  <a:schemeClr val="lt2"/>
                </a:solidFill>
              </a:rPr>
              <a:t>Vignerons </a:t>
            </a:r>
            <a:r>
              <a:rPr lang="en" sz="3200" err="1">
                <a:solidFill>
                  <a:schemeClr val="lt2"/>
                </a:solidFill>
              </a:rPr>
              <a:t>Indépendants</a:t>
            </a:r>
            <a:endParaRPr sz="4600"/>
          </a:p>
        </p:txBody>
      </p:sp>
      <p:pic>
        <p:nvPicPr>
          <p:cNvPr id="817" name="Google Shape;817;p38"/>
          <p:cNvPicPr preferRelativeResize="0">
            <a:picLocks noGrp="1"/>
          </p:cNvPicPr>
          <p:nvPr>
            <p:ph type="pic" idx="2"/>
          </p:nvPr>
        </p:nvPicPr>
        <p:blipFill rotWithShape="1">
          <a:blip r:embed="rId3">
            <a:alphaModFix/>
          </a:blip>
          <a:srcRect l="29013" r="28992"/>
          <a:stretch/>
        </p:blipFill>
        <p:spPr>
          <a:xfrm>
            <a:off x="5987100" y="666650"/>
            <a:ext cx="2400600" cy="3810300"/>
          </a:xfrm>
          <a:prstGeom prst="roundRect">
            <a:avLst>
              <a:gd name="adj" fmla="val 50000"/>
            </a:avLst>
          </a:prstGeom>
        </p:spPr>
      </p:pic>
      <p:cxnSp>
        <p:nvCxnSpPr>
          <p:cNvPr id="818" name="Google Shape;818;p38"/>
          <p:cNvCxnSpPr/>
          <p:nvPr/>
        </p:nvCxnSpPr>
        <p:spPr>
          <a:xfrm>
            <a:off x="790575" y="3376938"/>
            <a:ext cx="46215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Points importants</a:t>
            </a:r>
            <a:endParaRPr/>
          </a:p>
        </p:txBody>
      </p:sp>
      <p:sp>
        <p:nvSpPr>
          <p:cNvPr id="834" name="Google Shape;834;p40"/>
          <p:cNvSpPr txBox="1">
            <a:spLocks noGrp="1"/>
          </p:cNvSpPr>
          <p:nvPr>
            <p:ph type="subTitle" idx="1"/>
          </p:nvPr>
        </p:nvSpPr>
        <p:spPr>
          <a:xfrm>
            <a:off x="720000" y="1308940"/>
            <a:ext cx="7704000" cy="572700"/>
          </a:xfrm>
          <a:prstGeom prst="rect">
            <a:avLst/>
          </a:prstGeom>
        </p:spPr>
        <p:txBody>
          <a:bodyPr spcFirstLastPara="1" wrap="square" lIns="91425" tIns="91425" rIns="91425" bIns="91425" anchor="t" anchorCtr="0">
            <a:noAutofit/>
          </a:bodyPr>
          <a:lstStyle/>
          <a:p>
            <a:pPr marL="0" indent="0"/>
            <a:r>
              <a:rPr lang="fr-FR" sz="1800"/>
              <a:t>Les </a:t>
            </a:r>
            <a:r>
              <a:rPr lang="fr-FR" sz="1800" b="0" i="0">
                <a:effectLst/>
              </a:rPr>
              <a:t>équipements doivent être assez petits pour pouvoir être placés dans des emplacements discrets.</a:t>
            </a:r>
          </a:p>
          <a:p>
            <a:pPr marL="0" indent="0"/>
            <a:endParaRPr lang="fr-FR" sz="1800"/>
          </a:p>
          <a:p>
            <a:pPr marL="0" indent="0"/>
            <a:r>
              <a:rPr lang="fr-FR" sz="1800"/>
              <a:t>Les </a:t>
            </a:r>
            <a:r>
              <a:rPr lang="fr-FR" sz="1800" b="0" i="0">
                <a:effectLst/>
              </a:rPr>
              <a:t>équipements doivent être facilement accessible pour réaliser leur maintenance.</a:t>
            </a:r>
          </a:p>
          <a:p>
            <a:endParaRPr lang="fr-FR" sz="1800" b="0" i="0">
              <a:effectLst/>
            </a:endParaRPr>
          </a:p>
          <a:p>
            <a:pPr marL="0" indent="0"/>
            <a:r>
              <a:rPr lang="fr-FR" sz="1800"/>
              <a:t>Les </a:t>
            </a:r>
            <a:r>
              <a:rPr lang="fr-FR" sz="1800" b="0" i="0">
                <a:effectLst/>
              </a:rPr>
              <a:t>équipements doivent être de qualités et fiables.</a:t>
            </a:r>
          </a:p>
          <a:p>
            <a:endParaRPr lang="fr-FR" sz="1800" b="0" i="0">
              <a:effectLst/>
            </a:endParaRPr>
          </a:p>
          <a:p>
            <a:pPr marL="0" indent="0"/>
            <a:r>
              <a:rPr lang="fr-FR" sz="1800" b="0" i="0">
                <a:effectLst/>
              </a:rPr>
              <a:t>Le réseaux (internet) doit être suffisant pour le transfert des données.</a:t>
            </a:r>
            <a:endParaRPr lang="fr-FR" sz="1800"/>
          </a:p>
          <a:p>
            <a:pPr marL="0" indent="0"/>
            <a:endParaRPr lang="fr-FR" sz="1800" b="0" i="0">
              <a:effectLst/>
            </a:endParaRPr>
          </a:p>
          <a:p>
            <a:pPr marL="0" indent="0"/>
            <a:endParaRPr lang="fr-FR" sz="1800"/>
          </a:p>
          <a:p>
            <a:pPr marL="0" indent="0"/>
            <a:endParaRPr lang="fr-FR" sz="1800" b="0" i="0">
              <a:effectLst/>
            </a:endParaRPr>
          </a:p>
        </p:txBody>
      </p:sp>
    </p:spTree>
    <p:extLst>
      <p:ext uri="{BB962C8B-B14F-4D97-AF65-F5344CB8AC3E}">
        <p14:creationId xmlns:p14="http://schemas.microsoft.com/office/powerpoint/2010/main" val="722131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40"/>
          <p:cNvSpPr txBox="1">
            <a:spLocks noGrp="1"/>
          </p:cNvSpPr>
          <p:nvPr>
            <p:ph type="title"/>
          </p:nvPr>
        </p:nvSpPr>
        <p:spPr>
          <a:xfrm>
            <a:off x="547006" y="46092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err="1">
                <a:latin typeface="Poppins" pitchFamily="2" charset="77"/>
                <a:cs typeface="Poppins" pitchFamily="2" charset="77"/>
              </a:rPr>
              <a:t>Récapitulatif</a:t>
            </a:r>
            <a:endParaRPr>
              <a:latin typeface="Poppins" pitchFamily="2" charset="77"/>
              <a:cs typeface="Poppins" pitchFamily="2" charset="77"/>
            </a:endParaRPr>
          </a:p>
        </p:txBody>
      </p:sp>
      <p:sp>
        <p:nvSpPr>
          <p:cNvPr id="7" name="ZoneTexte 6">
            <a:extLst>
              <a:ext uri="{FF2B5EF4-FFF2-40B4-BE49-F238E27FC236}">
                <a16:creationId xmlns:a16="http://schemas.microsoft.com/office/drawing/2014/main" id="{BCEB3AF4-235F-4FC6-1BB5-6B2431A91EA5}"/>
              </a:ext>
            </a:extLst>
          </p:cNvPr>
          <p:cNvSpPr txBox="1"/>
          <p:nvPr/>
        </p:nvSpPr>
        <p:spPr>
          <a:xfrm>
            <a:off x="143756" y="1374488"/>
            <a:ext cx="4050998" cy="3754874"/>
          </a:xfrm>
          <a:prstGeom prst="rect">
            <a:avLst/>
          </a:prstGeom>
          <a:noFill/>
        </p:spPr>
        <p:txBody>
          <a:bodyPr wrap="square">
            <a:spAutoFit/>
          </a:bodyPr>
          <a:lstStyle/>
          <a:p>
            <a:r>
              <a:rPr lang="fr-FR" b="1" u="sng">
                <a:latin typeface="Poppins" pitchFamily="2" charset="77"/>
                <a:cs typeface="Poppins" pitchFamily="2" charset="77"/>
              </a:rPr>
              <a:t>Architecture générale :</a:t>
            </a:r>
          </a:p>
          <a:p>
            <a:r>
              <a:rPr lang="fr-FR" b="1" i="0">
                <a:effectLst/>
                <a:latin typeface="Poppins" pitchFamily="2" charset="77"/>
                <a:cs typeface="Poppins" pitchFamily="2" charset="77"/>
              </a:rPr>
              <a:t>Matériel :</a:t>
            </a:r>
          </a:p>
          <a:p>
            <a:pPr marL="285750" indent="-285750">
              <a:buFont typeface="Arial" panose="020B0604020202020204" pitchFamily="34" charset="0"/>
              <a:buChar char="•"/>
            </a:pPr>
            <a:r>
              <a:rPr lang="fr-FR" b="0" i="0">
                <a:effectLst/>
                <a:latin typeface="Poppins" pitchFamily="2" charset="77"/>
                <a:cs typeface="Poppins" pitchFamily="2" charset="77"/>
              </a:rPr>
              <a:t>Carte Arduino </a:t>
            </a:r>
            <a:r>
              <a:rPr lang="fr-FR" b="0" i="0" err="1">
                <a:effectLst/>
                <a:latin typeface="Poppins" pitchFamily="2" charset="77"/>
                <a:cs typeface="Poppins" pitchFamily="2" charset="77"/>
              </a:rPr>
              <a:t>Mega</a:t>
            </a:r>
            <a:r>
              <a:rPr lang="fr-FR" b="0" i="0">
                <a:effectLst/>
                <a:latin typeface="Poppins" pitchFamily="2" charset="77"/>
                <a:cs typeface="Poppins" pitchFamily="2" charset="77"/>
              </a:rPr>
              <a:t> (permet le rajout de capteurs supplémentaires)</a:t>
            </a:r>
          </a:p>
          <a:p>
            <a:pPr marL="285750" indent="-285750">
              <a:buFont typeface="Arial" panose="020B0604020202020204" pitchFamily="34" charset="0"/>
              <a:buChar char="•"/>
            </a:pPr>
            <a:r>
              <a:rPr lang="fr-FR" b="0" i="0">
                <a:effectLst/>
                <a:latin typeface="Poppins" pitchFamily="2" charset="77"/>
                <a:cs typeface="Poppins" pitchFamily="2" charset="77"/>
              </a:rPr>
              <a:t>Capteurs de températures avec une précision de ± 1°C </a:t>
            </a:r>
          </a:p>
          <a:p>
            <a:pPr marL="285750" indent="-285750">
              <a:buFont typeface="Arial" panose="020B0604020202020204" pitchFamily="34" charset="0"/>
              <a:buChar char="•"/>
            </a:pPr>
            <a:r>
              <a:rPr lang="fr-FR" b="0" i="0">
                <a:effectLst/>
                <a:latin typeface="Poppins" pitchFamily="2" charset="77"/>
                <a:cs typeface="Poppins" pitchFamily="2" charset="77"/>
              </a:rPr>
              <a:t>Capteurs d’humidité avec une précision optimale de ± 2%  </a:t>
            </a:r>
          </a:p>
          <a:p>
            <a:pPr marL="285750" indent="-285750">
              <a:buFont typeface="Arial" panose="020B0604020202020204" pitchFamily="34" charset="0"/>
              <a:buChar char="•"/>
            </a:pPr>
            <a:r>
              <a:rPr lang="fr-FR" b="0" i="0">
                <a:effectLst/>
                <a:latin typeface="Poppins" pitchFamily="2" charset="77"/>
                <a:cs typeface="Poppins" pitchFamily="2" charset="77"/>
              </a:rPr>
              <a:t>Module wifi ou radio pour la transmission des données</a:t>
            </a:r>
          </a:p>
          <a:p>
            <a:r>
              <a:rPr lang="fr-FR" b="1" i="0">
                <a:effectLst/>
                <a:latin typeface="Poppins" pitchFamily="2" charset="77"/>
                <a:cs typeface="Poppins" pitchFamily="2" charset="77"/>
              </a:rPr>
              <a:t>Systèmes : </a:t>
            </a:r>
          </a:p>
          <a:p>
            <a:pPr marL="285750" indent="-285750">
              <a:buFont typeface="Arial" panose="020B0604020202020204" pitchFamily="34" charset="0"/>
              <a:buChar char="•"/>
            </a:pPr>
            <a:r>
              <a:rPr lang="fr-FR" b="0" i="0">
                <a:effectLst/>
                <a:latin typeface="Poppins" pitchFamily="2" charset="77"/>
                <a:cs typeface="Poppins" pitchFamily="2" charset="77"/>
              </a:rPr>
              <a:t>Interface de monitoring affichant toutes les données- Système d’alerte lié à l’interface et notifiant les départements concernés</a:t>
            </a:r>
          </a:p>
          <a:p>
            <a:pPr marL="285750" indent="-285750">
              <a:buFont typeface="Arial" panose="020B0604020202020204" pitchFamily="34" charset="0"/>
              <a:buChar char="•"/>
            </a:pPr>
            <a:r>
              <a:rPr lang="fr-FR" b="0" i="0">
                <a:effectLst/>
                <a:latin typeface="Poppins" pitchFamily="2" charset="77"/>
                <a:cs typeface="Poppins" pitchFamily="2" charset="77"/>
              </a:rPr>
              <a:t>BDD pour garder un historique des données</a:t>
            </a:r>
            <a:endParaRPr lang="fr-FR" b="1" u="sng">
              <a:latin typeface="Poppins" pitchFamily="2" charset="77"/>
              <a:cs typeface="Poppins" pitchFamily="2" charset="77"/>
            </a:endParaRPr>
          </a:p>
        </p:txBody>
      </p:sp>
      <p:sp>
        <p:nvSpPr>
          <p:cNvPr id="8" name="ZoneTexte 7">
            <a:extLst>
              <a:ext uri="{FF2B5EF4-FFF2-40B4-BE49-F238E27FC236}">
                <a16:creationId xmlns:a16="http://schemas.microsoft.com/office/drawing/2014/main" id="{244CE97D-31AB-5334-46C3-D2BA65DE26E4}"/>
              </a:ext>
            </a:extLst>
          </p:cNvPr>
          <p:cNvSpPr txBox="1"/>
          <p:nvPr/>
        </p:nvSpPr>
        <p:spPr>
          <a:xfrm>
            <a:off x="4949248" y="309101"/>
            <a:ext cx="4050996" cy="1815882"/>
          </a:xfrm>
          <a:prstGeom prst="rect">
            <a:avLst/>
          </a:prstGeom>
          <a:noFill/>
        </p:spPr>
        <p:txBody>
          <a:bodyPr wrap="square">
            <a:spAutoFit/>
          </a:bodyPr>
          <a:lstStyle/>
          <a:p>
            <a:r>
              <a:rPr lang="fr-FR" b="1" u="sng">
                <a:latin typeface="Poppins" pitchFamily="2" charset="77"/>
                <a:cs typeface="Poppins" pitchFamily="2" charset="77"/>
              </a:rPr>
              <a:t>Tests et procédures de vérification :</a:t>
            </a:r>
          </a:p>
          <a:p>
            <a:pPr marL="285750" indent="-285750">
              <a:buFont typeface="Arial" panose="020B0604020202020204" pitchFamily="34" charset="0"/>
              <a:buChar char="•"/>
            </a:pPr>
            <a:r>
              <a:rPr lang="fr-FR" b="0" i="0">
                <a:effectLst/>
                <a:latin typeface="Poppins" pitchFamily="2" charset="77"/>
                <a:cs typeface="Poppins" pitchFamily="2" charset="77"/>
              </a:rPr>
              <a:t>Test des capteurs dans des conditions similaires à celle des vignes pour vérifier leur précision.</a:t>
            </a:r>
          </a:p>
          <a:p>
            <a:pPr marL="285750" indent="-285750">
              <a:buFont typeface="Arial" panose="020B0604020202020204" pitchFamily="34" charset="0"/>
              <a:buChar char="•"/>
            </a:pPr>
            <a:r>
              <a:rPr lang="fr-FR" b="0" i="0">
                <a:effectLst/>
                <a:latin typeface="Poppins" pitchFamily="2" charset="77"/>
                <a:cs typeface="Poppins" pitchFamily="2" charset="77"/>
              </a:rPr>
              <a:t>Test des alertes et du monitoring grâce à des sets de données.</a:t>
            </a:r>
          </a:p>
          <a:p>
            <a:pPr marL="285750" indent="-285750">
              <a:buFont typeface="Arial" panose="020B0604020202020204" pitchFamily="34" charset="0"/>
              <a:buChar char="•"/>
            </a:pPr>
            <a:r>
              <a:rPr lang="fr-FR" b="0" i="0">
                <a:effectLst/>
                <a:latin typeface="Poppins" pitchFamily="2" charset="77"/>
                <a:cs typeface="Poppins" pitchFamily="2" charset="77"/>
              </a:rPr>
              <a:t>Test de transmission des données par radio ou wifi.</a:t>
            </a:r>
            <a:endParaRPr lang="fr-FR" b="1" u="sng">
              <a:latin typeface="Poppins" pitchFamily="2" charset="77"/>
              <a:cs typeface="Poppins" pitchFamily="2" charset="77"/>
            </a:endParaRPr>
          </a:p>
        </p:txBody>
      </p:sp>
      <p:sp>
        <p:nvSpPr>
          <p:cNvPr id="9" name="ZoneTexte 8">
            <a:extLst>
              <a:ext uri="{FF2B5EF4-FFF2-40B4-BE49-F238E27FC236}">
                <a16:creationId xmlns:a16="http://schemas.microsoft.com/office/drawing/2014/main" id="{4F88E1AA-06A3-6D8D-F224-77B61672F191}"/>
              </a:ext>
            </a:extLst>
          </p:cNvPr>
          <p:cNvSpPr txBox="1"/>
          <p:nvPr/>
        </p:nvSpPr>
        <p:spPr>
          <a:xfrm>
            <a:off x="4226011" y="2465844"/>
            <a:ext cx="4975158" cy="2677656"/>
          </a:xfrm>
          <a:prstGeom prst="rect">
            <a:avLst/>
          </a:prstGeom>
          <a:noFill/>
        </p:spPr>
        <p:txBody>
          <a:bodyPr wrap="square">
            <a:spAutoFit/>
          </a:bodyPr>
          <a:lstStyle/>
          <a:p>
            <a:r>
              <a:rPr lang="fr-FR" b="1" u="sng">
                <a:latin typeface="Poppins" pitchFamily="2" charset="77"/>
                <a:cs typeface="Poppins" pitchFamily="2" charset="77"/>
              </a:rPr>
              <a:t>Performances attendues :</a:t>
            </a:r>
          </a:p>
          <a:p>
            <a:pPr marL="285750" indent="-285750">
              <a:buFont typeface="Arial" panose="020B0604020202020204" pitchFamily="34" charset="0"/>
              <a:buChar char="•"/>
            </a:pPr>
            <a:r>
              <a:rPr lang="fr-FR">
                <a:latin typeface="Poppins" pitchFamily="2" charset="77"/>
                <a:cs typeface="Poppins" pitchFamily="2" charset="77"/>
              </a:rPr>
              <a:t>Balance équilibrée entre la qualité et le prix du matériel</a:t>
            </a:r>
          </a:p>
          <a:p>
            <a:pPr marL="285750" indent="-285750">
              <a:buFont typeface="Arial" panose="020B0604020202020204" pitchFamily="34" charset="0"/>
              <a:buChar char="•"/>
            </a:pPr>
            <a:r>
              <a:rPr lang="fr-FR">
                <a:latin typeface="Poppins" pitchFamily="2" charset="77"/>
                <a:cs typeface="Poppins" pitchFamily="2" charset="77"/>
              </a:rPr>
              <a:t>Du matériel fiable et facile à maintenir</a:t>
            </a:r>
          </a:p>
          <a:p>
            <a:pPr marL="285750" indent="-285750">
              <a:buFont typeface="Arial" panose="020B0604020202020204" pitchFamily="34" charset="0"/>
              <a:buChar char="•"/>
            </a:pPr>
            <a:r>
              <a:rPr lang="fr-FR">
                <a:latin typeface="Poppins" pitchFamily="2" charset="77"/>
                <a:cs typeface="Poppins" pitchFamily="2" charset="77"/>
              </a:rPr>
              <a:t>Des capteurs précis de l’ordre de ± 1°C pour la température et ± 2% pour l’humidité</a:t>
            </a:r>
          </a:p>
          <a:p>
            <a:pPr marL="285750" indent="-285750">
              <a:buFont typeface="Arial" panose="020B0604020202020204" pitchFamily="34" charset="0"/>
              <a:buChar char="•"/>
            </a:pPr>
            <a:r>
              <a:rPr lang="fr-FR">
                <a:latin typeface="Poppins" pitchFamily="2" charset="77"/>
                <a:cs typeface="Poppins" pitchFamily="2" charset="77"/>
              </a:rPr>
              <a:t>Une interface facile à comprendre avec uniquement les informations nécessaires</a:t>
            </a:r>
          </a:p>
          <a:p>
            <a:pPr marL="285750" indent="-285750">
              <a:buFont typeface="Arial" panose="020B0604020202020204" pitchFamily="34" charset="0"/>
              <a:buChar char="•"/>
            </a:pPr>
            <a:r>
              <a:rPr lang="fr-FR">
                <a:latin typeface="Poppins" pitchFamily="2" charset="77"/>
                <a:cs typeface="Poppins" pitchFamily="2" charset="77"/>
              </a:rPr>
              <a:t>Une base de données sécurisé</a:t>
            </a:r>
          </a:p>
          <a:p>
            <a:pPr marL="285750" indent="-285750">
              <a:buFont typeface="Arial" panose="020B0604020202020204" pitchFamily="34" charset="0"/>
              <a:buChar char="•"/>
            </a:pPr>
            <a:r>
              <a:rPr lang="fr-FR">
                <a:latin typeface="Poppins" pitchFamily="2" charset="77"/>
                <a:cs typeface="Poppins" pitchFamily="2" charset="77"/>
              </a:rPr>
              <a:t>Une disponibilité du système permanente</a:t>
            </a:r>
          </a:p>
          <a:p>
            <a:pPr marL="285750" indent="-285750">
              <a:buFont typeface="Arial" panose="020B0604020202020204" pitchFamily="34" charset="0"/>
              <a:buChar char="•"/>
            </a:pPr>
            <a:r>
              <a:rPr lang="fr-FR">
                <a:latin typeface="Poppins" pitchFamily="2" charset="77"/>
                <a:cs typeface="Poppins" pitchFamily="2" charset="77"/>
              </a:rPr>
              <a:t>Une capacité à remonter les données toute les 5-10 secondes</a:t>
            </a:r>
          </a:p>
        </p:txBody>
      </p:sp>
    </p:spTree>
    <p:extLst>
      <p:ext uri="{BB962C8B-B14F-4D97-AF65-F5344CB8AC3E}">
        <p14:creationId xmlns:p14="http://schemas.microsoft.com/office/powerpoint/2010/main" val="2539006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41"/>
          <p:cNvSpPr txBox="1">
            <a:spLocks noGrp="1"/>
          </p:cNvSpPr>
          <p:nvPr>
            <p:ph type="title"/>
          </p:nvPr>
        </p:nvSpPr>
        <p:spPr>
          <a:xfrm>
            <a:off x="3564337" y="378900"/>
            <a:ext cx="4746900" cy="85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IA &amp; Big Data</a:t>
            </a:r>
            <a:endParaRPr/>
          </a:p>
        </p:txBody>
      </p:sp>
      <p:pic>
        <p:nvPicPr>
          <p:cNvPr id="851" name="Google Shape;851;p41"/>
          <p:cNvPicPr preferRelativeResize="0">
            <a:picLocks noGrp="1"/>
          </p:cNvPicPr>
          <p:nvPr>
            <p:ph type="pic" idx="2"/>
          </p:nvPr>
        </p:nvPicPr>
        <p:blipFill rotWithShape="1">
          <a:blip r:embed="rId3">
            <a:alphaModFix/>
          </a:blip>
          <a:srcRect r="34115"/>
          <a:stretch/>
        </p:blipFill>
        <p:spPr>
          <a:xfrm>
            <a:off x="832763" y="808050"/>
            <a:ext cx="2324100" cy="3527400"/>
          </a:xfrm>
          <a:prstGeom prst="roundRect">
            <a:avLst>
              <a:gd name="adj" fmla="val 50000"/>
            </a:avLst>
          </a:prstGeom>
        </p:spPr>
      </p:pic>
      <p:sp>
        <p:nvSpPr>
          <p:cNvPr id="5" name="Google Shape;850;p41">
            <a:extLst>
              <a:ext uri="{FF2B5EF4-FFF2-40B4-BE49-F238E27FC236}">
                <a16:creationId xmlns:a16="http://schemas.microsoft.com/office/drawing/2014/main" id="{ACC541BB-63FD-648E-BA2F-2AE01FF63F7B}"/>
              </a:ext>
            </a:extLst>
          </p:cNvPr>
          <p:cNvSpPr txBox="1">
            <a:spLocks noGrp="1"/>
          </p:cNvSpPr>
          <p:nvPr>
            <p:ph type="subTitle" idx="1"/>
          </p:nvPr>
        </p:nvSpPr>
        <p:spPr>
          <a:xfrm>
            <a:off x="3156863" y="1476138"/>
            <a:ext cx="4746900" cy="1751100"/>
          </a:xfrm>
          <a:prstGeom prst="rect">
            <a:avLst/>
          </a:prstGeom>
        </p:spPr>
        <p:txBody>
          <a:bodyPr spcFirstLastPara="1" wrap="square" lIns="91425" tIns="91425" rIns="91425" bIns="91425" anchor="t" anchorCtr="0">
            <a:noAutofit/>
          </a:bodyPr>
          <a:lstStyle/>
          <a:p>
            <a:pPr lvl="1"/>
            <a:r>
              <a:rPr lang="fr-FR" b="1" u="sng">
                <a:latin typeface="Poppins" pitchFamily="2" charset="77"/>
                <a:cs typeface="Poppins" pitchFamily="2" charset="77"/>
              </a:rPr>
              <a:t>Ligne directive:</a:t>
            </a:r>
          </a:p>
          <a:p>
            <a:pPr lvl="1"/>
            <a:endParaRPr lang="fr-FR" b="1" u="sng">
              <a:latin typeface="Poppins" pitchFamily="2" charset="77"/>
              <a:cs typeface="Poppins" pitchFamily="2" charset="77"/>
            </a:endParaRPr>
          </a:p>
          <a:p>
            <a:pPr lvl="1"/>
            <a:r>
              <a:rPr lang="fr-FR">
                <a:effectLst/>
                <a:latin typeface="Poppins" pitchFamily="2" charset="77"/>
                <a:ea typeface="Calibri" panose="020F0502020204030204" pitchFamily="34" charset="0"/>
                <a:cs typeface="Poppins" pitchFamily="2" charset="77"/>
              </a:rPr>
              <a:t>Suivre les différents indicateurs permettant de prendre des mesures préventives et d'effectuer les ajustements nécessaires pour maintenir des conditions optimales.</a:t>
            </a:r>
            <a:endParaRPr lang="fr-FR">
              <a:latin typeface="Poppins" pitchFamily="2" charset="77"/>
              <a:cs typeface="Poppins" pitchFamily="2" charset="77"/>
            </a:endParaRPr>
          </a:p>
          <a:p>
            <a:pPr algn="ctr"/>
            <a:endParaRPr lang="fr-FR">
              <a:latin typeface="Poppins" pitchFamily="2" charset="77"/>
              <a:cs typeface="Poppins" pitchFamily="2" charset="77"/>
            </a:endParaRPr>
          </a:p>
          <a:p>
            <a:pPr lvl="1"/>
            <a:r>
              <a:rPr lang="fr-FR" b="1" u="sng">
                <a:effectLst/>
                <a:latin typeface="Poppins" pitchFamily="2" charset="77"/>
                <a:ea typeface="Calibri" panose="020F0502020204030204" pitchFamily="34" charset="0"/>
                <a:cs typeface="Poppins" pitchFamily="2" charset="77"/>
              </a:rPr>
              <a:t>Objectif de la spécification :</a:t>
            </a:r>
          </a:p>
          <a:p>
            <a:pPr lvl="1"/>
            <a:endParaRPr lang="fr-FR">
              <a:effectLst/>
              <a:latin typeface="Poppins" pitchFamily="2" charset="77"/>
              <a:ea typeface="Calibri" panose="020F0502020204030204" pitchFamily="34" charset="0"/>
              <a:cs typeface="Poppins" pitchFamily="2" charset="77"/>
            </a:endParaRPr>
          </a:p>
          <a:p>
            <a:pPr algn="ctr"/>
            <a:r>
              <a:rPr lang="fr-FR" b="0" i="0">
                <a:latin typeface="Poppins" pitchFamily="2" charset="77"/>
                <a:cs typeface="Poppins" pitchFamily="2" charset="77"/>
              </a:rPr>
              <a:t>	Pouvoir prédire des tendances pour maximiser les rendements</a:t>
            </a:r>
            <a:endParaRPr lang="fr-FR">
              <a:latin typeface="Poppins" pitchFamily="2" charset="77"/>
              <a:cs typeface="Poppins" pitchFamily="2" charset="77"/>
            </a:endParaRPr>
          </a:p>
        </p:txBody>
      </p:sp>
    </p:spTree>
    <p:extLst>
      <p:ext uri="{BB962C8B-B14F-4D97-AF65-F5344CB8AC3E}">
        <p14:creationId xmlns:p14="http://schemas.microsoft.com/office/powerpoint/2010/main" val="1676305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2" name="Google Shape;1042;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IA &amp; Big Data</a:t>
            </a:r>
            <a:endParaRPr lang="fr-FR"/>
          </a:p>
        </p:txBody>
      </p:sp>
      <p:sp>
        <p:nvSpPr>
          <p:cNvPr id="29" name="ZoneTexte 28">
            <a:extLst>
              <a:ext uri="{FF2B5EF4-FFF2-40B4-BE49-F238E27FC236}">
                <a16:creationId xmlns:a16="http://schemas.microsoft.com/office/drawing/2014/main" id="{701F8FA0-4DFC-827C-449A-795EC1A454DD}"/>
              </a:ext>
            </a:extLst>
          </p:cNvPr>
          <p:cNvSpPr txBox="1"/>
          <p:nvPr/>
        </p:nvSpPr>
        <p:spPr>
          <a:xfrm>
            <a:off x="1269657" y="1504045"/>
            <a:ext cx="6604686" cy="2554545"/>
          </a:xfrm>
          <a:prstGeom prst="rect">
            <a:avLst/>
          </a:prstGeom>
          <a:noFill/>
        </p:spPr>
        <p:txBody>
          <a:bodyPr wrap="square">
            <a:spAutoFit/>
          </a:bodyPr>
          <a:lstStyle/>
          <a:p>
            <a:r>
              <a:rPr lang="fr-FR" sz="1600">
                <a:latin typeface="Poppins" pitchFamily="2" charset="77"/>
                <a:ea typeface="Calibri" panose="020F0502020204030204" pitchFamily="34" charset="0"/>
                <a:cs typeface="Poppins" pitchFamily="2" charset="77"/>
              </a:rPr>
              <a:t>Grâce aux différents capteurs mis en place par notre équipe IOT nous disposerons de nombreuses données.</a:t>
            </a:r>
          </a:p>
          <a:p>
            <a:endParaRPr lang="fr-FR" sz="1600">
              <a:latin typeface="Poppins" pitchFamily="2" charset="77"/>
              <a:ea typeface="Calibri" panose="020F0502020204030204" pitchFamily="34" charset="0"/>
              <a:cs typeface="Poppins" pitchFamily="2" charset="77"/>
            </a:endParaRPr>
          </a:p>
          <a:p>
            <a:r>
              <a:rPr lang="fr-FR" sz="1600">
                <a:latin typeface="Poppins" pitchFamily="2" charset="77"/>
                <a:ea typeface="Calibri" panose="020F0502020204030204" pitchFamily="34" charset="0"/>
                <a:cs typeface="Poppins" pitchFamily="2" charset="77"/>
              </a:rPr>
              <a:t>Les données récoltés seront comparées à des données antérieures, aux prédictions et à d’anciens jeux de données récoltés auprès d’autres agriculteurs. </a:t>
            </a:r>
          </a:p>
          <a:p>
            <a:endParaRPr lang="fr-FR" sz="1600">
              <a:latin typeface="Poppins" pitchFamily="2" charset="77"/>
              <a:ea typeface="Calibri" panose="020F0502020204030204" pitchFamily="34" charset="0"/>
              <a:cs typeface="Poppins" pitchFamily="2" charset="77"/>
            </a:endParaRPr>
          </a:p>
          <a:p>
            <a:r>
              <a:rPr lang="fr-FR" sz="1600">
                <a:latin typeface="Poppins" pitchFamily="2" charset="77"/>
                <a:ea typeface="Calibri" panose="020F0502020204030204" pitchFamily="34" charset="0"/>
                <a:cs typeface="Poppins" pitchFamily="2" charset="77"/>
              </a:rPr>
              <a:t>Ces données seront interprétées par un modèle d’IA en vue d’aider à la prise de décision pertinente des agriculteurs et à fournir des prédictions de plus en plus précises au fil du temps. </a:t>
            </a:r>
            <a:endParaRPr lang="fr-FR" sz="1600">
              <a:latin typeface="Poppins" pitchFamily="2" charset="77"/>
              <a:cs typeface="Poppins" pitchFamily="2" charset="77"/>
            </a:endParaRPr>
          </a:p>
        </p:txBody>
      </p:sp>
    </p:spTree>
    <p:extLst>
      <p:ext uri="{BB962C8B-B14F-4D97-AF65-F5344CB8AC3E}">
        <p14:creationId xmlns:p14="http://schemas.microsoft.com/office/powerpoint/2010/main" val="621677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Points </a:t>
            </a:r>
            <a:r>
              <a:rPr lang="en" err="1"/>
              <a:t>importants</a:t>
            </a:r>
            <a:endParaRPr/>
          </a:p>
        </p:txBody>
      </p:sp>
      <p:sp>
        <p:nvSpPr>
          <p:cNvPr id="834" name="Google Shape;834;p40"/>
          <p:cNvSpPr txBox="1">
            <a:spLocks noGrp="1"/>
          </p:cNvSpPr>
          <p:nvPr>
            <p:ph type="subTitle" idx="1"/>
          </p:nvPr>
        </p:nvSpPr>
        <p:spPr>
          <a:xfrm>
            <a:off x="720000" y="1654929"/>
            <a:ext cx="7704000" cy="572700"/>
          </a:xfrm>
          <a:prstGeom prst="rect">
            <a:avLst/>
          </a:prstGeom>
        </p:spPr>
        <p:txBody>
          <a:bodyPr spcFirstLastPara="1" wrap="square" lIns="91425" tIns="91425" rIns="91425" bIns="91425" anchor="t" anchorCtr="0">
            <a:noAutofit/>
          </a:bodyPr>
          <a:lstStyle/>
          <a:p>
            <a:r>
              <a:rPr lang="fr-FR" sz="1800" b="0" i="0">
                <a:effectLst/>
              </a:rPr>
              <a:t>L’analyse d’images doit permettre la prévention de maladies.</a:t>
            </a:r>
          </a:p>
          <a:p>
            <a:endParaRPr lang="fr-FR" sz="1800"/>
          </a:p>
          <a:p>
            <a:r>
              <a:rPr lang="fr-FR" sz="1800"/>
              <a:t>L’analyse météorologique doit permettre d’anticiper les intempéries.</a:t>
            </a:r>
          </a:p>
          <a:p>
            <a:endParaRPr lang="fr-FR" sz="1800"/>
          </a:p>
          <a:p>
            <a:r>
              <a:rPr lang="fr-FR" sz="1800"/>
              <a:t>L’analyse des sols doit permettre d’évaluer la qualité du sol en vue d’ajustement </a:t>
            </a:r>
          </a:p>
          <a:p>
            <a:endParaRPr lang="fr-FR" sz="1800" b="0" i="0">
              <a:effectLst/>
            </a:endParaRPr>
          </a:p>
        </p:txBody>
      </p:sp>
    </p:spTree>
    <p:extLst>
      <p:ext uri="{BB962C8B-B14F-4D97-AF65-F5344CB8AC3E}">
        <p14:creationId xmlns:p14="http://schemas.microsoft.com/office/powerpoint/2010/main" val="2900619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latin typeface="Poppins" pitchFamily="2" charset="77"/>
                <a:cs typeface="Poppins" pitchFamily="2" charset="77"/>
              </a:rPr>
              <a:t>Récapitulatif</a:t>
            </a:r>
          </a:p>
        </p:txBody>
      </p:sp>
      <p:sp>
        <p:nvSpPr>
          <p:cNvPr id="4" name="ZoneTexte 3">
            <a:extLst>
              <a:ext uri="{FF2B5EF4-FFF2-40B4-BE49-F238E27FC236}">
                <a16:creationId xmlns:a16="http://schemas.microsoft.com/office/drawing/2014/main" id="{5A207FDB-5A69-E226-E662-1750EC561704}"/>
              </a:ext>
            </a:extLst>
          </p:cNvPr>
          <p:cNvSpPr txBox="1"/>
          <p:nvPr/>
        </p:nvSpPr>
        <p:spPr>
          <a:xfrm>
            <a:off x="253117" y="1441494"/>
            <a:ext cx="5678454" cy="2031325"/>
          </a:xfrm>
          <a:prstGeom prst="rect">
            <a:avLst/>
          </a:prstGeom>
          <a:noFill/>
        </p:spPr>
        <p:txBody>
          <a:bodyPr wrap="square">
            <a:spAutoFit/>
          </a:bodyPr>
          <a:lstStyle/>
          <a:p>
            <a:r>
              <a:rPr lang="fr-FR" b="1" u="sng">
                <a:latin typeface="Poppins" pitchFamily="2" charset="77"/>
                <a:cs typeface="Poppins" pitchFamily="2" charset="77"/>
              </a:rPr>
              <a:t>Architecture générale :</a:t>
            </a:r>
          </a:p>
          <a:p>
            <a:endParaRPr lang="fr-FR" b="1" u="sng">
              <a:latin typeface="Poppins" pitchFamily="2" charset="77"/>
              <a:cs typeface="Poppins" pitchFamily="2" charset="77"/>
            </a:endParaRPr>
          </a:p>
          <a:p>
            <a:r>
              <a:rPr lang="fr-FR">
                <a:latin typeface="Poppins" pitchFamily="2" charset="77"/>
                <a:cs typeface="Poppins" pitchFamily="2" charset="77"/>
              </a:rPr>
              <a:t>Des modèles d’IA seront entrainés en continue via les données récoltées pour être toujours plus précis dans les prédictions et apporter une aide décisionnelle aux agriculteurs.</a:t>
            </a:r>
          </a:p>
          <a:p>
            <a:endParaRPr lang="fr-FR">
              <a:latin typeface="Poppins" pitchFamily="2" charset="77"/>
              <a:cs typeface="Poppins" pitchFamily="2" charset="77"/>
            </a:endParaRPr>
          </a:p>
          <a:p>
            <a:r>
              <a:rPr lang="fr-FR">
                <a:latin typeface="Poppins" pitchFamily="2" charset="77"/>
                <a:cs typeface="Poppins" pitchFamily="2" charset="77"/>
              </a:rPr>
              <a:t>Une interface de monitoring sera mise à disposition pour permettre la visualisation des différentes données récoltées.</a:t>
            </a:r>
          </a:p>
        </p:txBody>
      </p:sp>
      <p:sp>
        <p:nvSpPr>
          <p:cNvPr id="5" name="ZoneTexte 4">
            <a:extLst>
              <a:ext uri="{FF2B5EF4-FFF2-40B4-BE49-F238E27FC236}">
                <a16:creationId xmlns:a16="http://schemas.microsoft.com/office/drawing/2014/main" id="{164E613D-16FA-DC07-FD1E-39BDA6D74115}"/>
              </a:ext>
            </a:extLst>
          </p:cNvPr>
          <p:cNvSpPr txBox="1"/>
          <p:nvPr/>
        </p:nvSpPr>
        <p:spPr>
          <a:xfrm>
            <a:off x="253117" y="3575259"/>
            <a:ext cx="6097554" cy="954107"/>
          </a:xfrm>
          <a:prstGeom prst="rect">
            <a:avLst/>
          </a:prstGeom>
          <a:noFill/>
        </p:spPr>
        <p:txBody>
          <a:bodyPr wrap="square">
            <a:spAutoFit/>
          </a:bodyPr>
          <a:lstStyle/>
          <a:p>
            <a:r>
              <a:rPr lang="fr-FR" b="1" u="sng">
                <a:latin typeface="Poppins" pitchFamily="2" charset="77"/>
                <a:cs typeface="Poppins" pitchFamily="2" charset="77"/>
              </a:rPr>
              <a:t>Performances attendues :</a:t>
            </a:r>
          </a:p>
          <a:p>
            <a:endParaRPr lang="fr-FR" b="1" u="sng">
              <a:latin typeface="Poppins" pitchFamily="2" charset="77"/>
              <a:cs typeface="Poppins" pitchFamily="2" charset="77"/>
            </a:endParaRPr>
          </a:p>
          <a:p>
            <a:r>
              <a:rPr lang="fr-FR">
                <a:latin typeface="Poppins" pitchFamily="2" charset="77"/>
                <a:cs typeface="Poppins" pitchFamily="2" charset="77"/>
              </a:rPr>
              <a:t>L’IA doit être capable de fournir des prédictions de plus en plus précises et fiables aux agriculteurs.</a:t>
            </a:r>
          </a:p>
        </p:txBody>
      </p:sp>
      <p:sp>
        <p:nvSpPr>
          <p:cNvPr id="6" name="ZoneTexte 5">
            <a:extLst>
              <a:ext uri="{FF2B5EF4-FFF2-40B4-BE49-F238E27FC236}">
                <a16:creationId xmlns:a16="http://schemas.microsoft.com/office/drawing/2014/main" id="{6C30A121-96F7-6543-4228-48B06FA473FD}"/>
              </a:ext>
            </a:extLst>
          </p:cNvPr>
          <p:cNvSpPr txBox="1"/>
          <p:nvPr/>
        </p:nvSpPr>
        <p:spPr>
          <a:xfrm>
            <a:off x="6350671" y="1597219"/>
            <a:ext cx="2612843" cy="2031325"/>
          </a:xfrm>
          <a:prstGeom prst="rect">
            <a:avLst/>
          </a:prstGeom>
          <a:noFill/>
        </p:spPr>
        <p:txBody>
          <a:bodyPr wrap="square">
            <a:spAutoFit/>
          </a:bodyPr>
          <a:lstStyle/>
          <a:p>
            <a:r>
              <a:rPr lang="fr-FR" b="1" u="sng">
                <a:latin typeface="Poppins" pitchFamily="2" charset="77"/>
                <a:cs typeface="Poppins" pitchFamily="2" charset="77"/>
              </a:rPr>
              <a:t>Tests et procédures de vérification :</a:t>
            </a:r>
          </a:p>
          <a:p>
            <a:endParaRPr lang="fr-FR" b="1" u="sng">
              <a:latin typeface="Poppins" pitchFamily="2" charset="77"/>
              <a:cs typeface="Poppins" pitchFamily="2" charset="77"/>
            </a:endParaRPr>
          </a:p>
          <a:p>
            <a:r>
              <a:rPr lang="fr-FR">
                <a:latin typeface="Poppins" pitchFamily="2" charset="77"/>
                <a:cs typeface="Poppins" pitchFamily="2" charset="77"/>
              </a:rPr>
              <a:t>Des tests seront effectués sur tous les aspects du système d'IA, y compris l'exactitude des </a:t>
            </a:r>
            <a:r>
              <a:rPr lang="fr-FR" err="1">
                <a:latin typeface="Poppins" pitchFamily="2" charset="77"/>
                <a:cs typeface="Poppins" pitchFamily="2" charset="77"/>
              </a:rPr>
              <a:t>prédicitons</a:t>
            </a:r>
            <a:r>
              <a:rPr lang="fr-FR">
                <a:latin typeface="Poppins" pitchFamily="2" charset="77"/>
                <a:cs typeface="Poppins" pitchFamily="2" charset="77"/>
              </a:rPr>
              <a:t>. </a:t>
            </a:r>
          </a:p>
          <a:p>
            <a:endParaRPr lang="fr-FR">
              <a:latin typeface="Poppins" pitchFamily="2" charset="77"/>
              <a:cs typeface="Poppins" pitchFamily="2" charset="77"/>
            </a:endParaRPr>
          </a:p>
        </p:txBody>
      </p:sp>
    </p:spTree>
    <p:extLst>
      <p:ext uri="{BB962C8B-B14F-4D97-AF65-F5344CB8AC3E}">
        <p14:creationId xmlns:p14="http://schemas.microsoft.com/office/powerpoint/2010/main" val="565934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41"/>
          <p:cNvSpPr txBox="1">
            <a:spLocks noGrp="1"/>
          </p:cNvSpPr>
          <p:nvPr>
            <p:ph type="title"/>
          </p:nvPr>
        </p:nvSpPr>
        <p:spPr>
          <a:xfrm>
            <a:off x="1487373" y="0"/>
            <a:ext cx="4746900" cy="858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VR</a:t>
            </a:r>
            <a:endParaRPr/>
          </a:p>
        </p:txBody>
      </p:sp>
      <p:sp>
        <p:nvSpPr>
          <p:cNvPr id="850" name="Google Shape;850;p41"/>
          <p:cNvSpPr txBox="1">
            <a:spLocks noGrp="1"/>
          </p:cNvSpPr>
          <p:nvPr>
            <p:ph type="subTitle" idx="1"/>
          </p:nvPr>
        </p:nvSpPr>
        <p:spPr>
          <a:xfrm>
            <a:off x="3156863" y="1079899"/>
            <a:ext cx="4746900" cy="1751100"/>
          </a:xfrm>
          <a:prstGeom prst="rect">
            <a:avLst/>
          </a:prstGeom>
        </p:spPr>
        <p:txBody>
          <a:bodyPr spcFirstLastPara="1" wrap="square" lIns="91425" tIns="91425" rIns="91425" bIns="91425" anchor="t" anchorCtr="0">
            <a:noAutofit/>
          </a:bodyPr>
          <a:lstStyle/>
          <a:p>
            <a:pPr lvl="1"/>
            <a:r>
              <a:rPr lang="fr-FR" b="1" u="sng">
                <a:latin typeface="Poppins" pitchFamily="2" charset="77"/>
                <a:cs typeface="Poppins" pitchFamily="2" charset="77"/>
              </a:rPr>
              <a:t>Ligne directive:</a:t>
            </a:r>
          </a:p>
          <a:p>
            <a:pPr lvl="1"/>
            <a:endParaRPr lang="fr-FR" b="1" u="sng">
              <a:latin typeface="Poppins" pitchFamily="2" charset="77"/>
              <a:cs typeface="Poppins" pitchFamily="2" charset="77"/>
            </a:endParaRPr>
          </a:p>
          <a:p>
            <a:pPr lvl="1"/>
            <a:r>
              <a:rPr lang="fr-FR">
                <a:latin typeface="Poppins" pitchFamily="2" charset="77"/>
                <a:ea typeface="Calibri" panose="020F0502020204030204" pitchFamily="34" charset="0"/>
                <a:cs typeface="Poppins" pitchFamily="2" charset="77"/>
              </a:rPr>
              <a:t>U</a:t>
            </a:r>
            <a:r>
              <a:rPr lang="fr-FR">
                <a:effectLst/>
                <a:latin typeface="Poppins" pitchFamily="2" charset="77"/>
                <a:ea typeface="Calibri" panose="020F0502020204030204" pitchFamily="34" charset="0"/>
                <a:cs typeface="Poppins" pitchFamily="2" charset="77"/>
              </a:rPr>
              <a:t>tiliser les données des capteurs et les </a:t>
            </a:r>
            <a:r>
              <a:rPr lang="fr-FR">
                <a:latin typeface="Poppins" pitchFamily="2" charset="77"/>
                <a:ea typeface="Calibri" panose="020F0502020204030204" pitchFamily="34" charset="0"/>
                <a:cs typeface="Poppins" pitchFamily="2" charset="77"/>
              </a:rPr>
              <a:t>prédictions de l’</a:t>
            </a:r>
            <a:r>
              <a:rPr lang="fr-FR">
                <a:effectLst/>
                <a:latin typeface="Poppins" pitchFamily="2" charset="77"/>
                <a:ea typeface="Calibri" panose="020F0502020204030204" pitchFamily="34" charset="0"/>
                <a:cs typeface="Poppins" pitchFamily="2" charset="77"/>
              </a:rPr>
              <a:t>IA pour les représenter dans un environnement immersif.</a:t>
            </a:r>
            <a:endParaRPr lang="fr-FR">
              <a:latin typeface="Poppins" pitchFamily="2" charset="77"/>
              <a:cs typeface="Poppins" pitchFamily="2" charset="77"/>
            </a:endParaRPr>
          </a:p>
          <a:p>
            <a:pPr lvl="1"/>
            <a:endParaRPr lang="fr-FR" b="1" u="sng">
              <a:effectLst/>
              <a:latin typeface="Poppins" pitchFamily="2" charset="77"/>
              <a:ea typeface="Calibri" panose="020F0502020204030204" pitchFamily="34" charset="0"/>
              <a:cs typeface="Poppins" pitchFamily="2" charset="77"/>
            </a:endParaRPr>
          </a:p>
          <a:p>
            <a:pPr lvl="1"/>
            <a:r>
              <a:rPr lang="fr-FR" b="1" u="sng">
                <a:effectLst/>
                <a:latin typeface="Poppins" pitchFamily="2" charset="77"/>
                <a:ea typeface="Calibri" panose="020F0502020204030204" pitchFamily="34" charset="0"/>
                <a:cs typeface="Poppins" pitchFamily="2" charset="77"/>
              </a:rPr>
              <a:t>Objectif de la spécification :</a:t>
            </a:r>
          </a:p>
          <a:p>
            <a:pPr lvl="1"/>
            <a:endParaRPr lang="fr-FR">
              <a:effectLst/>
              <a:latin typeface="Poppins" pitchFamily="2" charset="77"/>
              <a:ea typeface="Calibri" panose="020F0502020204030204" pitchFamily="34" charset="0"/>
              <a:cs typeface="Poppins" pitchFamily="2" charset="77"/>
            </a:endParaRPr>
          </a:p>
          <a:p>
            <a:pPr algn="ctr"/>
            <a:r>
              <a:rPr lang="fr-FR">
                <a:effectLst/>
                <a:latin typeface="Poppins" pitchFamily="2" charset="77"/>
                <a:ea typeface="Calibri" panose="020F0502020204030204" pitchFamily="34" charset="0"/>
                <a:cs typeface="Poppins" pitchFamily="2" charset="77"/>
              </a:rPr>
              <a:t>Permettre à l’utilisateur de naviguer dans un environnement 3D et d’accéder facilement aux informations sur les vignobles.</a:t>
            </a:r>
            <a:br>
              <a:rPr lang="fr-FR">
                <a:effectLst/>
                <a:latin typeface="Poppins" pitchFamily="2" charset="77"/>
                <a:ea typeface="Calibri" panose="020F0502020204030204" pitchFamily="34" charset="0"/>
                <a:cs typeface="Poppins" pitchFamily="2" charset="77"/>
              </a:rPr>
            </a:br>
            <a:endParaRPr lang="fr-FR">
              <a:latin typeface="Poppins" pitchFamily="2" charset="77"/>
              <a:cs typeface="Poppins" pitchFamily="2" charset="77"/>
            </a:endParaRPr>
          </a:p>
        </p:txBody>
      </p:sp>
      <p:pic>
        <p:nvPicPr>
          <p:cNvPr id="851" name="Google Shape;851;p41"/>
          <p:cNvPicPr preferRelativeResize="0">
            <a:picLocks noGrp="1"/>
          </p:cNvPicPr>
          <p:nvPr>
            <p:ph type="pic" idx="2"/>
          </p:nvPr>
        </p:nvPicPr>
        <p:blipFill rotWithShape="1">
          <a:blip r:embed="rId3">
            <a:alphaModFix/>
          </a:blip>
          <a:srcRect r="34115"/>
          <a:stretch/>
        </p:blipFill>
        <p:spPr>
          <a:xfrm>
            <a:off x="832763" y="808050"/>
            <a:ext cx="2324100" cy="3527400"/>
          </a:xfrm>
          <a:prstGeom prst="roundRect">
            <a:avLst>
              <a:gd name="adj" fmla="val 50000"/>
            </a:avLst>
          </a:prstGeom>
        </p:spPr>
      </p:pic>
    </p:spTree>
    <p:extLst>
      <p:ext uri="{BB962C8B-B14F-4D97-AF65-F5344CB8AC3E}">
        <p14:creationId xmlns:p14="http://schemas.microsoft.com/office/powerpoint/2010/main" val="3255069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2" name="Google Shape;1042;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VR</a:t>
            </a:r>
            <a:endParaRPr lang="fr-FR"/>
          </a:p>
        </p:txBody>
      </p:sp>
      <p:sp>
        <p:nvSpPr>
          <p:cNvPr id="29" name="ZoneTexte 28">
            <a:extLst>
              <a:ext uri="{FF2B5EF4-FFF2-40B4-BE49-F238E27FC236}">
                <a16:creationId xmlns:a16="http://schemas.microsoft.com/office/drawing/2014/main" id="{701F8FA0-4DFC-827C-449A-795EC1A454DD}"/>
              </a:ext>
            </a:extLst>
          </p:cNvPr>
          <p:cNvSpPr txBox="1"/>
          <p:nvPr/>
        </p:nvSpPr>
        <p:spPr>
          <a:xfrm>
            <a:off x="892995" y="1540698"/>
            <a:ext cx="7726062" cy="2339102"/>
          </a:xfrm>
          <a:prstGeom prst="rect">
            <a:avLst/>
          </a:prstGeom>
          <a:noFill/>
        </p:spPr>
        <p:txBody>
          <a:bodyPr wrap="square">
            <a:spAutoFit/>
          </a:bodyPr>
          <a:lstStyle/>
          <a:p>
            <a:r>
              <a:rPr lang="fr-FR" sz="1800">
                <a:effectLst/>
                <a:latin typeface="Poppins" pitchFamily="2" charset="77"/>
                <a:ea typeface="Calibri" panose="020F0502020204030204" pitchFamily="34" charset="0"/>
                <a:cs typeface="Poppins" pitchFamily="2" charset="77"/>
              </a:rPr>
              <a:t>Une représentation 3D du champs sera faites, l’environnement 3D changera selon les données qui seront retourné par les capteurs. </a:t>
            </a:r>
          </a:p>
          <a:p>
            <a:endParaRPr lang="fr-FR" sz="1800">
              <a:latin typeface="Poppins" pitchFamily="2" charset="77"/>
              <a:ea typeface="Calibri" panose="020F0502020204030204" pitchFamily="34" charset="0"/>
              <a:cs typeface="Poppins" pitchFamily="2" charset="77"/>
            </a:endParaRPr>
          </a:p>
          <a:p>
            <a:r>
              <a:rPr lang="fr-FR" sz="1800">
                <a:effectLst/>
                <a:latin typeface="Poppins" pitchFamily="2" charset="77"/>
                <a:ea typeface="Calibri" panose="020F0502020204030204" pitchFamily="34" charset="0"/>
                <a:cs typeface="Poppins" pitchFamily="2" charset="77"/>
              </a:rPr>
              <a:t>L’utilisateur pourra naviguer dans l’environnement et aura accès à différents graph et statistiques sur le champ.</a:t>
            </a:r>
            <a:br>
              <a:rPr lang="fr-FR" sz="1800">
                <a:effectLst/>
                <a:latin typeface="Poppins" pitchFamily="2" charset="77"/>
                <a:ea typeface="Calibri" panose="020F0502020204030204" pitchFamily="34" charset="0"/>
                <a:cs typeface="Poppins" pitchFamily="2" charset="77"/>
              </a:rPr>
            </a:br>
            <a:br>
              <a:rPr lang="fr-FR" sz="1800">
                <a:effectLst/>
                <a:latin typeface="Poppins" pitchFamily="2" charset="77"/>
                <a:ea typeface="Calibri" panose="020F0502020204030204" pitchFamily="34" charset="0"/>
                <a:cs typeface="Poppins" pitchFamily="2" charset="77"/>
              </a:rPr>
            </a:br>
            <a:r>
              <a:rPr lang="fr-FR" sz="1800">
                <a:effectLst/>
                <a:latin typeface="Poppins" pitchFamily="2" charset="77"/>
                <a:ea typeface="Calibri" panose="020F0502020204030204" pitchFamily="34" charset="0"/>
                <a:cs typeface="Poppins" pitchFamily="2" charset="77"/>
              </a:rPr>
              <a:t>Une application mobile sera donc disponible pour que l’utilisateur puisse accéder aux données qui ont été collecter.</a:t>
            </a:r>
            <a:r>
              <a:rPr lang="fr-FR" sz="2000">
                <a:effectLst/>
                <a:latin typeface="Poppins" pitchFamily="2" charset="77"/>
                <a:cs typeface="Poppins" pitchFamily="2" charset="77"/>
              </a:rPr>
              <a:t> </a:t>
            </a:r>
            <a:endParaRPr lang="fr-FR" sz="1600">
              <a:latin typeface="Poppins" pitchFamily="2" charset="77"/>
              <a:cs typeface="Poppins" pitchFamily="2" charset="77"/>
            </a:endParaRPr>
          </a:p>
        </p:txBody>
      </p:sp>
    </p:spTree>
    <p:extLst>
      <p:ext uri="{BB962C8B-B14F-4D97-AF65-F5344CB8AC3E}">
        <p14:creationId xmlns:p14="http://schemas.microsoft.com/office/powerpoint/2010/main" val="1605910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41"/>
          <p:cNvSpPr txBox="1">
            <a:spLocks noGrp="1"/>
          </p:cNvSpPr>
          <p:nvPr>
            <p:ph type="title"/>
          </p:nvPr>
        </p:nvSpPr>
        <p:spPr>
          <a:xfrm>
            <a:off x="489244" y="7271"/>
            <a:ext cx="4746900" cy="85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err="1"/>
              <a:t>Cybersécurité</a:t>
            </a:r>
            <a:endParaRPr/>
          </a:p>
        </p:txBody>
      </p:sp>
      <p:pic>
        <p:nvPicPr>
          <p:cNvPr id="851" name="Google Shape;851;p41"/>
          <p:cNvPicPr preferRelativeResize="0">
            <a:picLocks noGrp="1"/>
          </p:cNvPicPr>
          <p:nvPr>
            <p:ph type="pic" idx="2"/>
          </p:nvPr>
        </p:nvPicPr>
        <p:blipFill rotWithShape="1">
          <a:blip r:embed="rId3">
            <a:alphaModFix/>
          </a:blip>
          <a:srcRect r="34115"/>
          <a:stretch/>
        </p:blipFill>
        <p:spPr>
          <a:xfrm>
            <a:off x="832763" y="808050"/>
            <a:ext cx="2324100" cy="3527400"/>
          </a:xfrm>
          <a:prstGeom prst="roundRect">
            <a:avLst>
              <a:gd name="adj" fmla="val 50000"/>
            </a:avLst>
          </a:prstGeom>
        </p:spPr>
      </p:pic>
      <p:sp>
        <p:nvSpPr>
          <p:cNvPr id="4" name="Google Shape;850;p41">
            <a:extLst>
              <a:ext uri="{FF2B5EF4-FFF2-40B4-BE49-F238E27FC236}">
                <a16:creationId xmlns:a16="http://schemas.microsoft.com/office/drawing/2014/main" id="{7AF505E6-AE39-8F6C-511C-C0CA77A05029}"/>
              </a:ext>
            </a:extLst>
          </p:cNvPr>
          <p:cNvSpPr txBox="1">
            <a:spLocks/>
          </p:cNvSpPr>
          <p:nvPr/>
        </p:nvSpPr>
        <p:spPr>
          <a:xfrm>
            <a:off x="3156863" y="1180583"/>
            <a:ext cx="4746900" cy="1751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lvl="1"/>
            <a:r>
              <a:rPr lang="fr-FR" b="1" u="sng">
                <a:latin typeface="Poppins" pitchFamily="2" charset="77"/>
                <a:cs typeface="Poppins" pitchFamily="2" charset="77"/>
              </a:rPr>
              <a:t>Ligne directive:</a:t>
            </a:r>
          </a:p>
          <a:p>
            <a:pPr lvl="1"/>
            <a:endParaRPr lang="fr-FR" b="1" u="sng">
              <a:latin typeface="Poppins" pitchFamily="2" charset="77"/>
              <a:cs typeface="Poppins" pitchFamily="2" charset="77"/>
            </a:endParaRPr>
          </a:p>
          <a:p>
            <a:pPr lvl="1"/>
            <a:r>
              <a:rPr lang="fr-FR">
                <a:latin typeface="Poppins" pitchFamily="2" charset="77"/>
                <a:ea typeface="Calibri" panose="020F0502020204030204" pitchFamily="34" charset="0"/>
                <a:cs typeface="Poppins" pitchFamily="2" charset="77"/>
              </a:rPr>
              <a:t>Sécuriser les données qui vont transiter entre IOT et le Cloud</a:t>
            </a:r>
            <a:endParaRPr lang="fr-FR">
              <a:latin typeface="Poppins" pitchFamily="2" charset="77"/>
              <a:cs typeface="Poppins" pitchFamily="2" charset="77"/>
            </a:endParaRPr>
          </a:p>
          <a:p>
            <a:pPr lvl="1"/>
            <a:endParaRPr lang="fr-FR" b="1" u="sng">
              <a:latin typeface="Poppins" pitchFamily="2" charset="77"/>
              <a:ea typeface="Calibri" panose="020F0502020204030204" pitchFamily="34" charset="0"/>
              <a:cs typeface="Poppins" pitchFamily="2" charset="77"/>
            </a:endParaRPr>
          </a:p>
          <a:p>
            <a:pPr lvl="1"/>
            <a:r>
              <a:rPr lang="fr-FR" b="1" u="sng">
                <a:latin typeface="Poppins" pitchFamily="2" charset="77"/>
                <a:ea typeface="Calibri" panose="020F0502020204030204" pitchFamily="34" charset="0"/>
                <a:cs typeface="Poppins" pitchFamily="2" charset="77"/>
              </a:rPr>
              <a:t>Objectif de la spécification :</a:t>
            </a:r>
          </a:p>
          <a:p>
            <a:pPr lvl="1"/>
            <a:endParaRPr lang="fr-FR">
              <a:latin typeface="Poppins" pitchFamily="2" charset="77"/>
              <a:ea typeface="Calibri" panose="020F0502020204030204" pitchFamily="34" charset="0"/>
              <a:cs typeface="Poppins" pitchFamily="2" charset="77"/>
            </a:endParaRPr>
          </a:p>
          <a:p>
            <a:pPr algn="ctr"/>
            <a:r>
              <a:rPr lang="fr-FR">
                <a:latin typeface="Poppins" pitchFamily="2" charset="77"/>
                <a:cs typeface="Poppins" pitchFamily="2" charset="77"/>
              </a:rPr>
              <a:t>Déployer une infrastructure sécurisé et sensibiliser les clients sur l’utilisation des solutions</a:t>
            </a:r>
          </a:p>
        </p:txBody>
      </p:sp>
    </p:spTree>
    <p:extLst>
      <p:ext uri="{BB962C8B-B14F-4D97-AF65-F5344CB8AC3E}">
        <p14:creationId xmlns:p14="http://schemas.microsoft.com/office/powerpoint/2010/main" val="1212020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2" name="Google Shape;1042;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Cybersécurité</a:t>
            </a:r>
            <a:endParaRPr lang="fr-FR"/>
          </a:p>
        </p:txBody>
      </p:sp>
      <p:sp>
        <p:nvSpPr>
          <p:cNvPr id="5" name="ZoneTexte 4">
            <a:extLst>
              <a:ext uri="{FF2B5EF4-FFF2-40B4-BE49-F238E27FC236}">
                <a16:creationId xmlns:a16="http://schemas.microsoft.com/office/drawing/2014/main" id="{A92B97E4-9F1A-79FE-2DBE-55918C277147}"/>
              </a:ext>
            </a:extLst>
          </p:cNvPr>
          <p:cNvSpPr txBox="1"/>
          <p:nvPr/>
        </p:nvSpPr>
        <p:spPr>
          <a:xfrm>
            <a:off x="233680" y="1138725"/>
            <a:ext cx="8676640" cy="3293209"/>
          </a:xfrm>
          <a:prstGeom prst="rect">
            <a:avLst/>
          </a:prstGeom>
          <a:noFill/>
        </p:spPr>
        <p:txBody>
          <a:bodyPr wrap="square">
            <a:spAutoFit/>
          </a:bodyPr>
          <a:lstStyle/>
          <a:p>
            <a:pPr algn="l"/>
            <a:r>
              <a:rPr lang="fr-FR" sz="1300" b="1" i="0" u="sng">
                <a:solidFill>
                  <a:schemeClr val="tx1"/>
                </a:solidFill>
                <a:effectLst/>
                <a:latin typeface="+mj-lt"/>
              </a:rPr>
              <a:t>Conception sécurisée : </a:t>
            </a:r>
            <a:r>
              <a:rPr lang="fr-FR" sz="1300" b="0" i="0">
                <a:solidFill>
                  <a:schemeClr val="tx1"/>
                </a:solidFill>
                <a:effectLst/>
                <a:latin typeface="+mj-lt"/>
              </a:rPr>
              <a:t>Intégrez la sécurité dès la conception de votre système. Adoptez des principes de sécurité, tels que le principe du moindre privilège, qui garantit que chaque composant du système a uniquement les permissions nécessaires pour fonctionner.</a:t>
            </a:r>
            <a:br>
              <a:rPr lang="fr-FR" sz="1300" b="0" i="0">
                <a:solidFill>
                  <a:schemeClr val="tx1"/>
                </a:solidFill>
                <a:effectLst/>
                <a:latin typeface="+mj-lt"/>
              </a:rPr>
            </a:br>
            <a:br>
              <a:rPr lang="fr-FR" sz="1300">
                <a:solidFill>
                  <a:schemeClr val="tx1"/>
                </a:solidFill>
                <a:latin typeface="+mj-lt"/>
              </a:rPr>
            </a:br>
            <a:r>
              <a:rPr lang="fr-FR" sz="1300" b="1" i="0" u="sng">
                <a:solidFill>
                  <a:schemeClr val="tx1"/>
                </a:solidFill>
                <a:effectLst/>
                <a:latin typeface="+mj-lt"/>
              </a:rPr>
              <a:t>Authentification et contrôle d'accès : </a:t>
            </a:r>
            <a:r>
              <a:rPr lang="fr-FR" sz="1300" b="0" i="0">
                <a:solidFill>
                  <a:schemeClr val="tx1"/>
                </a:solidFill>
                <a:effectLst/>
                <a:latin typeface="+mj-lt"/>
              </a:rPr>
              <a:t>Mettez en place un mécanisme d'authentification solide pour contrôler l'accès au système de capteurs. Utilisez des identifiants uniques et des mots de passe forts pour les utilisateurs autorisés. Vous pouvez également envisager des méthodes d'authentification supplémentaires, comme l'utilisation de certificats numériques.</a:t>
            </a:r>
          </a:p>
          <a:p>
            <a:pPr algn="l"/>
            <a:br>
              <a:rPr lang="fr-FR" sz="1300" b="0" i="0">
                <a:solidFill>
                  <a:schemeClr val="tx1"/>
                </a:solidFill>
                <a:effectLst/>
                <a:latin typeface="+mj-lt"/>
              </a:rPr>
            </a:br>
            <a:r>
              <a:rPr lang="fr-FR" sz="1300" b="1" i="0" u="sng">
                <a:solidFill>
                  <a:schemeClr val="tx1"/>
                </a:solidFill>
                <a:effectLst/>
                <a:latin typeface="+mj-lt"/>
              </a:rPr>
              <a:t>Chiffrement des données : </a:t>
            </a:r>
            <a:r>
              <a:rPr lang="fr-FR" sz="1300" b="0" i="0">
                <a:solidFill>
                  <a:schemeClr val="tx1"/>
                </a:solidFill>
                <a:effectLst/>
                <a:latin typeface="+mj-lt"/>
              </a:rPr>
              <a:t>Assurez-vous que toutes les données transitant entre les capteurs, le réseau et les systèmes de stockage sont chiffrées. Utilisez des protocoles de chiffrement robustes pour protéger les données contre les interceptions non autorisées.</a:t>
            </a:r>
            <a:br>
              <a:rPr lang="fr-FR" sz="1300" b="0" i="0">
                <a:solidFill>
                  <a:schemeClr val="tx1"/>
                </a:solidFill>
                <a:effectLst/>
                <a:latin typeface="+mj-lt"/>
              </a:rPr>
            </a:br>
            <a:br>
              <a:rPr lang="fr-FR" sz="1300" b="0" i="0">
                <a:solidFill>
                  <a:schemeClr val="tx1"/>
                </a:solidFill>
                <a:effectLst/>
                <a:latin typeface="+mj-lt"/>
              </a:rPr>
            </a:br>
            <a:r>
              <a:rPr lang="fr-FR" sz="1300" b="1" i="0" u="sng">
                <a:solidFill>
                  <a:schemeClr val="tx1"/>
                </a:solidFill>
                <a:effectLst/>
                <a:latin typeface="+mj-lt"/>
              </a:rPr>
              <a:t>Mises à jour régulières : </a:t>
            </a:r>
            <a:r>
              <a:rPr lang="fr-FR" sz="1300" b="0" i="0">
                <a:solidFill>
                  <a:schemeClr val="tx1"/>
                </a:solidFill>
                <a:effectLst/>
                <a:latin typeface="+mj-lt"/>
              </a:rPr>
              <a:t>Assurez-vous que les capteurs et les systèmes logiciels utilisés dans votre système sont régulièrement mis à jour avec les derniers correctifs de sécurité. Cela aide à résoudre les vulnérabilités connues et à protéger votre système contre les attaques potentielles.</a:t>
            </a:r>
          </a:p>
        </p:txBody>
      </p:sp>
    </p:spTree>
    <p:extLst>
      <p:ext uri="{BB962C8B-B14F-4D97-AF65-F5344CB8AC3E}">
        <p14:creationId xmlns:p14="http://schemas.microsoft.com/office/powerpoint/2010/main" val="1921246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Objectif du </a:t>
            </a:r>
            <a:r>
              <a:rPr lang="en" err="1"/>
              <a:t>projet</a:t>
            </a:r>
            <a:endParaRPr/>
          </a:p>
        </p:txBody>
      </p:sp>
      <p:sp>
        <p:nvSpPr>
          <p:cNvPr id="865" name="Google Shape;865;p43"/>
          <p:cNvSpPr txBox="1">
            <a:spLocks noGrp="1"/>
          </p:cNvSpPr>
          <p:nvPr>
            <p:ph type="subTitle" idx="1"/>
          </p:nvPr>
        </p:nvSpPr>
        <p:spPr>
          <a:xfrm>
            <a:off x="4857000" y="1476750"/>
            <a:ext cx="3567000" cy="2190000"/>
          </a:xfrm>
          <a:prstGeom prst="rect">
            <a:avLst/>
          </a:prstGeom>
        </p:spPr>
        <p:txBody>
          <a:bodyPr spcFirstLastPara="1" wrap="square" lIns="91425" tIns="91425" rIns="91425" bIns="91425" anchor="t" anchorCtr="0">
            <a:noAutofit/>
          </a:bodyPr>
          <a:lstStyle/>
          <a:p>
            <a:pPr algn="ctr"/>
            <a:r>
              <a:rPr lang="fr-FR" b="0" i="0">
                <a:solidFill>
                  <a:srgbClr val="172B4D"/>
                </a:solidFill>
                <a:effectLst/>
                <a:latin typeface="Poppins" pitchFamily="2" charset="77"/>
                <a:cs typeface="Poppins" pitchFamily="2" charset="77"/>
              </a:rPr>
              <a:t>	Des capteurs pour</a:t>
            </a:r>
            <a:r>
              <a:rPr lang="fr-FR">
                <a:solidFill>
                  <a:srgbClr val="172B4D"/>
                </a:solidFill>
                <a:latin typeface="Poppins" pitchFamily="2" charset="77"/>
                <a:cs typeface="Poppins" pitchFamily="2" charset="77"/>
              </a:rPr>
              <a:t> </a:t>
            </a:r>
            <a:r>
              <a:rPr lang="fr-FR" b="0" i="0">
                <a:solidFill>
                  <a:srgbClr val="172B4D"/>
                </a:solidFill>
                <a:effectLst/>
                <a:latin typeface="Poppins" pitchFamily="2" charset="77"/>
                <a:cs typeface="Poppins" pitchFamily="2" charset="77"/>
              </a:rPr>
              <a:t>l'air, l'humidité et d'autres indicateurs de qualité à surveiller.</a:t>
            </a:r>
          </a:p>
          <a:p>
            <a:pPr algn="ctr"/>
            <a:endParaRPr lang="fr-FR">
              <a:solidFill>
                <a:srgbClr val="172B4D"/>
              </a:solidFill>
              <a:latin typeface="Poppins" pitchFamily="2" charset="77"/>
              <a:cs typeface="Poppins" pitchFamily="2" charset="77"/>
            </a:endParaRPr>
          </a:p>
          <a:p>
            <a:pPr algn="ctr"/>
            <a:r>
              <a:rPr lang="fr-FR" b="0" i="0">
                <a:solidFill>
                  <a:srgbClr val="172B4D"/>
                </a:solidFill>
                <a:effectLst/>
                <a:latin typeface="Poppins" pitchFamily="2" charset="77"/>
                <a:cs typeface="Poppins" pitchFamily="2" charset="77"/>
              </a:rPr>
              <a:t>	Utiliser des drones, en complément des capteurs statiques.</a:t>
            </a:r>
          </a:p>
          <a:p>
            <a:pPr algn="ctr"/>
            <a:endParaRPr lang="fr-FR">
              <a:solidFill>
                <a:srgbClr val="172B4D"/>
              </a:solidFill>
              <a:latin typeface="Poppins" pitchFamily="2" charset="77"/>
              <a:cs typeface="Poppins" pitchFamily="2" charset="77"/>
            </a:endParaRPr>
          </a:p>
          <a:p>
            <a:pPr algn="ctr"/>
            <a:r>
              <a:rPr lang="fr-FR" b="0" i="0">
                <a:solidFill>
                  <a:srgbClr val="172B4D"/>
                </a:solidFill>
                <a:effectLst/>
                <a:latin typeface="Poppins" pitchFamily="2" charset="77"/>
                <a:cs typeface="Poppins" pitchFamily="2" charset="77"/>
              </a:rPr>
              <a:t>	Une intelligence artificielle pour exploiter les données collectées.</a:t>
            </a:r>
          </a:p>
          <a:p>
            <a:pPr algn="ctr"/>
            <a:endParaRPr lang="fr-FR" b="0" i="0">
              <a:solidFill>
                <a:srgbClr val="172B4D"/>
              </a:solidFill>
              <a:effectLst/>
              <a:latin typeface="Poppins" pitchFamily="2" charset="77"/>
              <a:cs typeface="Poppins" pitchFamily="2" charset="77"/>
            </a:endParaRPr>
          </a:p>
        </p:txBody>
      </p:sp>
      <p:sp>
        <p:nvSpPr>
          <p:cNvPr id="866" name="Google Shape;866;p43"/>
          <p:cNvSpPr txBox="1">
            <a:spLocks noGrp="1"/>
          </p:cNvSpPr>
          <p:nvPr>
            <p:ph type="subTitle" idx="2"/>
          </p:nvPr>
        </p:nvSpPr>
        <p:spPr>
          <a:xfrm>
            <a:off x="720000" y="1760956"/>
            <a:ext cx="3567000" cy="2190000"/>
          </a:xfrm>
          <a:prstGeom prst="rect">
            <a:avLst/>
          </a:prstGeom>
        </p:spPr>
        <p:txBody>
          <a:bodyPr spcFirstLastPara="1" wrap="square" lIns="91425" tIns="91425" rIns="91425" bIns="91425" anchor="t" anchorCtr="0">
            <a:noAutofit/>
          </a:bodyPr>
          <a:lstStyle/>
          <a:p>
            <a:pPr algn="ctr"/>
            <a:r>
              <a:rPr lang="fr-FR" sz="1600" b="0" i="0">
                <a:solidFill>
                  <a:srgbClr val="172B4D"/>
                </a:solidFill>
                <a:effectLst/>
                <a:latin typeface="Poppins" pitchFamily="2" charset="77"/>
                <a:cs typeface="Poppins" pitchFamily="2" charset="77"/>
              </a:rPr>
              <a:t>	Mettre en place </a:t>
            </a:r>
            <a:r>
              <a:rPr lang="fr-FR" sz="1600" b="1" i="0">
                <a:solidFill>
                  <a:srgbClr val="172B4D"/>
                </a:solidFill>
                <a:effectLst/>
                <a:latin typeface="Poppins" pitchFamily="2" charset="77"/>
                <a:cs typeface="Poppins" pitchFamily="2" charset="77"/>
              </a:rPr>
              <a:t>un</a:t>
            </a:r>
            <a:r>
              <a:rPr lang="fr-FR" sz="1600" b="0" i="0">
                <a:solidFill>
                  <a:srgbClr val="172B4D"/>
                </a:solidFill>
                <a:effectLst/>
                <a:latin typeface="Poppins" pitchFamily="2" charset="77"/>
                <a:cs typeface="Poppins" pitchFamily="2" charset="77"/>
              </a:rPr>
              <a:t> </a:t>
            </a:r>
            <a:r>
              <a:rPr lang="fr-FR" sz="1600" b="1" i="0">
                <a:solidFill>
                  <a:srgbClr val="172B4D"/>
                </a:solidFill>
                <a:effectLst/>
                <a:latin typeface="Poppins" pitchFamily="2" charset="77"/>
                <a:cs typeface="Poppins" pitchFamily="2" charset="77"/>
              </a:rPr>
              <a:t>système permettant d’enregistrer et d’évaluer les indicateurs de qualité de l'agriculture </a:t>
            </a:r>
            <a:r>
              <a:rPr lang="fr-FR" sz="1600" b="0" i="0">
                <a:solidFill>
                  <a:srgbClr val="172B4D"/>
                </a:solidFill>
                <a:effectLst/>
                <a:latin typeface="Poppins" pitchFamily="2" charset="77"/>
                <a:cs typeface="Poppins" pitchFamily="2" charset="77"/>
              </a:rPr>
              <a:t>dans les vignobles </a:t>
            </a:r>
            <a:r>
              <a:rPr lang="fr-FR" sz="1600" b="1" i="0">
                <a:solidFill>
                  <a:srgbClr val="172B4D"/>
                </a:solidFill>
                <a:effectLst/>
                <a:latin typeface="Poppins" pitchFamily="2" charset="77"/>
                <a:cs typeface="Poppins" pitchFamily="2" charset="77"/>
              </a:rPr>
              <a:t>pour faciliter la prise de décision et l’adaptation</a:t>
            </a:r>
            <a:r>
              <a:rPr lang="fr-FR" sz="1600" b="0" i="0">
                <a:solidFill>
                  <a:srgbClr val="172B4D"/>
                </a:solidFill>
                <a:effectLst/>
                <a:latin typeface="Poppins" pitchFamily="2" charset="77"/>
                <a:cs typeface="Poppins" pitchFamily="2" charset="77"/>
              </a:rPr>
              <a:t>.</a:t>
            </a:r>
          </a:p>
          <a:p>
            <a:pPr algn="ctr"/>
            <a:endParaRPr lang="fr-FR" sz="1600" b="0" i="0">
              <a:solidFill>
                <a:srgbClr val="172B4D"/>
              </a:solidFill>
              <a:effectLst/>
              <a:latin typeface="Poppins" pitchFamily="2" charset="77"/>
              <a:cs typeface="Poppins" pitchFamily="2" charset="77"/>
            </a:endParaRPr>
          </a:p>
          <a:p>
            <a:pPr algn="ctr"/>
            <a:r>
              <a:rPr lang="fr-FR" sz="1600" b="0" i="0">
                <a:solidFill>
                  <a:srgbClr val="172B4D"/>
                </a:solidFill>
                <a:effectLst/>
                <a:latin typeface="Poppins" pitchFamily="2" charset="77"/>
                <a:cs typeface="Poppins" pitchFamily="2" charset="77"/>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41"/>
          <p:cNvSpPr txBox="1">
            <a:spLocks noGrp="1"/>
          </p:cNvSpPr>
          <p:nvPr>
            <p:ph type="title"/>
          </p:nvPr>
        </p:nvSpPr>
        <p:spPr>
          <a:xfrm>
            <a:off x="1092987" y="0"/>
            <a:ext cx="4746900" cy="85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Cloud</a:t>
            </a:r>
            <a:endParaRPr/>
          </a:p>
        </p:txBody>
      </p:sp>
      <p:pic>
        <p:nvPicPr>
          <p:cNvPr id="851" name="Google Shape;851;p41"/>
          <p:cNvPicPr preferRelativeResize="0">
            <a:picLocks noGrp="1"/>
          </p:cNvPicPr>
          <p:nvPr>
            <p:ph type="pic" idx="2"/>
          </p:nvPr>
        </p:nvPicPr>
        <p:blipFill rotWithShape="1">
          <a:blip r:embed="rId3">
            <a:alphaModFix/>
          </a:blip>
          <a:srcRect r="34115"/>
          <a:stretch/>
        </p:blipFill>
        <p:spPr>
          <a:xfrm>
            <a:off x="832763" y="808050"/>
            <a:ext cx="2324100" cy="3527400"/>
          </a:xfrm>
          <a:prstGeom prst="roundRect">
            <a:avLst>
              <a:gd name="adj" fmla="val 50000"/>
            </a:avLst>
          </a:prstGeom>
        </p:spPr>
      </p:pic>
      <p:sp>
        <p:nvSpPr>
          <p:cNvPr id="4" name="Google Shape;850;p41">
            <a:extLst>
              <a:ext uri="{FF2B5EF4-FFF2-40B4-BE49-F238E27FC236}">
                <a16:creationId xmlns:a16="http://schemas.microsoft.com/office/drawing/2014/main" id="{3F154776-D741-6D20-B697-929D5414E6A3}"/>
              </a:ext>
            </a:extLst>
          </p:cNvPr>
          <p:cNvSpPr txBox="1">
            <a:spLocks/>
          </p:cNvSpPr>
          <p:nvPr/>
        </p:nvSpPr>
        <p:spPr>
          <a:xfrm>
            <a:off x="3001105" y="1212750"/>
            <a:ext cx="5677563" cy="1751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lvl="1"/>
            <a:r>
              <a:rPr lang="fr-FR" b="1" u="sng">
                <a:latin typeface="Poppins" pitchFamily="2" charset="77"/>
                <a:cs typeface="Poppins" pitchFamily="2" charset="77"/>
              </a:rPr>
              <a:t>Ligne directive:</a:t>
            </a:r>
          </a:p>
          <a:p>
            <a:pPr lvl="1"/>
            <a:endParaRPr lang="fr-FR" b="1" u="sng">
              <a:latin typeface="Poppins" pitchFamily="2" charset="77"/>
              <a:cs typeface="Poppins" pitchFamily="2" charset="77"/>
            </a:endParaRPr>
          </a:p>
          <a:p>
            <a:pPr lvl="1"/>
            <a:r>
              <a:rPr lang="fr-FR"/>
              <a:t>L'infrastructure devait inclure des fonctionnalités telles que CI/CD, des services Docker, un backup de base de données, du monitoring, une interface Git et une interface pour afficher les données de la base de données. </a:t>
            </a:r>
          </a:p>
          <a:p>
            <a:pPr lvl="1"/>
            <a:endParaRPr lang="fr-FR" b="1" u="sng">
              <a:latin typeface="Poppins" pitchFamily="2" charset="77"/>
              <a:ea typeface="Calibri" panose="020F0502020204030204" pitchFamily="34" charset="0"/>
              <a:cs typeface="Poppins" pitchFamily="2" charset="77"/>
            </a:endParaRPr>
          </a:p>
          <a:p>
            <a:pPr lvl="1"/>
            <a:r>
              <a:rPr lang="fr-FR" b="1" u="sng">
                <a:latin typeface="Poppins" pitchFamily="2" charset="77"/>
                <a:ea typeface="Calibri" panose="020F0502020204030204" pitchFamily="34" charset="0"/>
                <a:cs typeface="Poppins" pitchFamily="2" charset="77"/>
              </a:rPr>
              <a:t>Objectif de la spécification :</a:t>
            </a:r>
          </a:p>
          <a:p>
            <a:pPr lvl="1"/>
            <a:endParaRPr lang="fr-FR">
              <a:latin typeface="Poppins" pitchFamily="2" charset="77"/>
              <a:ea typeface="Calibri" panose="020F0502020204030204" pitchFamily="34" charset="0"/>
              <a:cs typeface="Poppins" pitchFamily="2" charset="77"/>
            </a:endParaRPr>
          </a:p>
          <a:p>
            <a:pPr algn="ctr"/>
            <a:r>
              <a:rPr lang="fr-FR"/>
              <a:t>Concevoir une infrastructure robuste et évolutive.</a:t>
            </a:r>
            <a:endParaRPr lang="fr-FR">
              <a:latin typeface="Poppins" pitchFamily="2" charset="77"/>
              <a:cs typeface="Poppins" pitchFamily="2" charset="77"/>
            </a:endParaRPr>
          </a:p>
        </p:txBody>
      </p:sp>
    </p:spTree>
    <p:extLst>
      <p:ext uri="{BB962C8B-B14F-4D97-AF65-F5344CB8AC3E}">
        <p14:creationId xmlns:p14="http://schemas.microsoft.com/office/powerpoint/2010/main" val="2682524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2" name="Google Shape;1042;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Cloud</a:t>
            </a:r>
            <a:endParaRPr lang="fr-FR"/>
          </a:p>
        </p:txBody>
      </p:sp>
      <p:sp>
        <p:nvSpPr>
          <p:cNvPr id="5" name="ZoneTexte 4">
            <a:extLst>
              <a:ext uri="{FF2B5EF4-FFF2-40B4-BE49-F238E27FC236}">
                <a16:creationId xmlns:a16="http://schemas.microsoft.com/office/drawing/2014/main" id="{A92B97E4-9F1A-79FE-2DBE-55918C277147}"/>
              </a:ext>
            </a:extLst>
          </p:cNvPr>
          <p:cNvSpPr txBox="1"/>
          <p:nvPr/>
        </p:nvSpPr>
        <p:spPr>
          <a:xfrm>
            <a:off x="233680" y="1138725"/>
            <a:ext cx="8676640" cy="3323987"/>
          </a:xfrm>
          <a:prstGeom prst="rect">
            <a:avLst/>
          </a:prstGeom>
          <a:noFill/>
        </p:spPr>
        <p:txBody>
          <a:bodyPr wrap="square">
            <a:spAutoFit/>
          </a:bodyPr>
          <a:lstStyle/>
          <a:p>
            <a:pPr algn="l"/>
            <a:r>
              <a:rPr lang="fr-FR" b="1" u="sng"/>
              <a:t>Base de données: </a:t>
            </a:r>
            <a:r>
              <a:rPr lang="fr-FR"/>
              <a:t>Nous avons choisi d’utiliser </a:t>
            </a:r>
            <a:r>
              <a:rPr lang="fr-FR" err="1"/>
              <a:t>mysql</a:t>
            </a:r>
            <a:r>
              <a:rPr lang="fr-FR"/>
              <a:t> car il est compatible avec une grande variété d’outils de </a:t>
            </a:r>
            <a:r>
              <a:rPr lang="fr-FR" err="1"/>
              <a:t>dashboards</a:t>
            </a:r>
            <a:r>
              <a:rPr lang="fr-FR"/>
              <a:t> front. La base de données ne sera pas </a:t>
            </a:r>
            <a:r>
              <a:rPr lang="fr-FR" err="1"/>
              <a:t>Dockerisé</a:t>
            </a:r>
            <a:r>
              <a:rPr lang="fr-FR"/>
              <a:t> car cela nous apporte peu et ajoute une couche de complexité qui nous compliquera les back </a:t>
            </a:r>
            <a:r>
              <a:rPr lang="fr-FR" err="1"/>
              <a:t>ups</a:t>
            </a:r>
            <a:r>
              <a:rPr lang="fr-FR"/>
              <a:t> avec le système que nous avons prévu d’utiliser. </a:t>
            </a:r>
          </a:p>
          <a:p>
            <a:pPr algn="l"/>
            <a:endParaRPr lang="fr-FR"/>
          </a:p>
          <a:p>
            <a:pPr algn="l"/>
            <a:r>
              <a:rPr lang="fr-FR" b="1" u="sng"/>
              <a:t>Backup de base de données :</a:t>
            </a:r>
            <a:r>
              <a:rPr lang="fr-FR" u="sng"/>
              <a:t> </a:t>
            </a:r>
            <a:r>
              <a:rPr lang="fr-FR"/>
              <a:t>La sauvegarde régulière des bases de données est cruciale pour la sécurité des données et la récupération en cas de sinistre. L'infrastructure prévoit la mise en place d'un mécanisme de sauvegarde automatisé pour la base de données se reposant sur </a:t>
            </a:r>
            <a:r>
              <a:rPr lang="fr-FR" err="1"/>
              <a:t>Restic</a:t>
            </a:r>
            <a:r>
              <a:rPr lang="fr-FR"/>
              <a:t> pour faire des backups incrémentaux. </a:t>
            </a:r>
          </a:p>
          <a:p>
            <a:pPr algn="l"/>
            <a:endParaRPr lang="fr-FR"/>
          </a:p>
          <a:p>
            <a:pPr algn="l"/>
            <a:r>
              <a:rPr lang="fr-FR" b="1" u="sng"/>
              <a:t>Monitoring :</a:t>
            </a:r>
            <a:r>
              <a:rPr lang="fr-FR" u="sng"/>
              <a:t> </a:t>
            </a:r>
            <a:r>
              <a:rPr lang="fr-FR"/>
              <a:t>Le suivi et la surveillance en temps réel de l'infrastructure et des applications sont essentiels pour garantir des performances optimales et une disponibilité continue. Des outils tels que </a:t>
            </a:r>
            <a:r>
              <a:rPr lang="fr-FR" err="1"/>
              <a:t>Prometheus</a:t>
            </a:r>
            <a:r>
              <a:rPr lang="fr-FR"/>
              <a:t>, des exporter, </a:t>
            </a:r>
            <a:r>
              <a:rPr lang="fr-FR" err="1"/>
              <a:t>Grafana</a:t>
            </a:r>
            <a:r>
              <a:rPr lang="fr-FR"/>
              <a:t>, </a:t>
            </a:r>
            <a:r>
              <a:rPr lang="fr-FR" err="1"/>
              <a:t>AlertManager</a:t>
            </a:r>
            <a:r>
              <a:rPr lang="fr-FR"/>
              <a:t> ou ELK Stack seront déployés dans des containers et surveilleront les métriques système, les journaux d'application et les performances du réseau. Cela permettra d'identifier rapidement les problèmes et de prendre des mesures préventives. </a:t>
            </a:r>
          </a:p>
          <a:p>
            <a:pPr algn="l"/>
            <a:endParaRPr lang="fr-FR"/>
          </a:p>
        </p:txBody>
      </p:sp>
    </p:spTree>
    <p:extLst>
      <p:ext uri="{BB962C8B-B14F-4D97-AF65-F5344CB8AC3E}">
        <p14:creationId xmlns:p14="http://schemas.microsoft.com/office/powerpoint/2010/main" val="1596365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2" name="Google Shape;1042;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Cloud</a:t>
            </a:r>
            <a:endParaRPr lang="fr-FR"/>
          </a:p>
        </p:txBody>
      </p:sp>
      <p:sp>
        <p:nvSpPr>
          <p:cNvPr id="5" name="ZoneTexte 4">
            <a:extLst>
              <a:ext uri="{FF2B5EF4-FFF2-40B4-BE49-F238E27FC236}">
                <a16:creationId xmlns:a16="http://schemas.microsoft.com/office/drawing/2014/main" id="{A92B97E4-9F1A-79FE-2DBE-55918C277147}"/>
              </a:ext>
            </a:extLst>
          </p:cNvPr>
          <p:cNvSpPr txBox="1"/>
          <p:nvPr/>
        </p:nvSpPr>
        <p:spPr>
          <a:xfrm>
            <a:off x="233680" y="1448365"/>
            <a:ext cx="8676640" cy="2246769"/>
          </a:xfrm>
          <a:prstGeom prst="rect">
            <a:avLst/>
          </a:prstGeom>
          <a:noFill/>
        </p:spPr>
        <p:txBody>
          <a:bodyPr wrap="square">
            <a:spAutoFit/>
          </a:bodyPr>
          <a:lstStyle/>
          <a:p>
            <a:pPr algn="l"/>
            <a:endParaRPr lang="fr-FR"/>
          </a:p>
          <a:p>
            <a:pPr algn="l"/>
            <a:r>
              <a:rPr lang="fr-FR" b="1"/>
              <a:t>Solution de gestion de code &amp; CI/CD :</a:t>
            </a:r>
            <a:r>
              <a:rPr lang="fr-FR"/>
              <a:t> Nous allons utiliser </a:t>
            </a:r>
            <a:r>
              <a:rPr lang="fr-FR" err="1"/>
              <a:t>Github</a:t>
            </a:r>
            <a:r>
              <a:rPr lang="fr-FR"/>
              <a:t> ou </a:t>
            </a:r>
            <a:r>
              <a:rPr lang="fr-FR" err="1"/>
              <a:t>Github</a:t>
            </a:r>
            <a:r>
              <a:rPr lang="fr-FR"/>
              <a:t> pour répondre à nos besoins. Nous mettrons en place un système d'intégration continue et de déploiement continu (CI/CD), il est essentiel pour automatiser le processus de développement, de tests et de déploiement des applications. Cela permet d'assurer un flux de travail efficace et une livraison plus rapide des fonctionnalités. </a:t>
            </a:r>
          </a:p>
          <a:p>
            <a:pPr algn="l"/>
            <a:endParaRPr lang="fr-FR"/>
          </a:p>
          <a:p>
            <a:pPr algn="l"/>
            <a:r>
              <a:rPr lang="fr-FR" b="1"/>
              <a:t>Interface de visualisation de données :</a:t>
            </a:r>
            <a:r>
              <a:rPr lang="fr-FR"/>
              <a:t> Une interface de visualisation des données sera mise en place pour faciliter les utilisateurs à suivre en temps réel les données. Nous avons le choix entre plusieurs logiciels mais nous avons retenu </a:t>
            </a:r>
            <a:r>
              <a:rPr lang="fr-FR" err="1"/>
              <a:t>Chartview</a:t>
            </a:r>
            <a:r>
              <a:rPr lang="fr-FR"/>
              <a:t> et </a:t>
            </a:r>
            <a:r>
              <a:rPr lang="fr-FR" err="1"/>
              <a:t>Grafana</a:t>
            </a:r>
            <a:r>
              <a:rPr lang="fr-FR"/>
              <a:t> mais nous restons ouverts aux propositions de chaque groupe.</a:t>
            </a:r>
            <a:endParaRPr lang="fr-FR" sz="1200" b="0" i="0">
              <a:solidFill>
                <a:schemeClr val="tx1"/>
              </a:solidFill>
              <a:effectLst/>
              <a:latin typeface="+mj-lt"/>
            </a:endParaRPr>
          </a:p>
        </p:txBody>
      </p:sp>
    </p:spTree>
    <p:extLst>
      <p:ext uri="{BB962C8B-B14F-4D97-AF65-F5344CB8AC3E}">
        <p14:creationId xmlns:p14="http://schemas.microsoft.com/office/powerpoint/2010/main" val="3917744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a:t>Roadmap</a:t>
            </a:r>
            <a:endParaRPr lang="fr-FR"/>
          </a:p>
        </p:txBody>
      </p:sp>
      <p:pic>
        <p:nvPicPr>
          <p:cNvPr id="5" name="Image 4">
            <a:extLst>
              <a:ext uri="{FF2B5EF4-FFF2-40B4-BE49-F238E27FC236}">
                <a16:creationId xmlns:a16="http://schemas.microsoft.com/office/drawing/2014/main" id="{0F4A49C9-36E1-ABCC-00C1-8F5A503EEC5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834" b="96676" l="4043" r="96028">
                        <a14:foregroundMark x1="2340" y1="6371" x2="47589" y2="50000"/>
                        <a14:foregroundMark x1="47589" y1="50000" x2="85674" y2="73823"/>
                        <a14:foregroundMark x1="85674" y1="73823" x2="96241" y2="89612"/>
                        <a14:foregroundMark x1="5319" y1="10942" x2="46525" y2="12465"/>
                        <a14:foregroundMark x1="46525" y1="12465" x2="84043" y2="9834"/>
                        <a14:foregroundMark x1="4043" y1="96399" x2="4043" y2="96399"/>
                        <a14:foregroundMark x1="5532" y1="96676" x2="5532" y2="96676"/>
                        <a14:foregroundMark x1="7801" y1="96676" x2="7801" y2="96676"/>
                        <a14:backgroundMark x1="22553" y1="97507" x2="10284" y2="96399"/>
                        <a14:backgroundMark x1="9929" y1="96260" x2="18723" y2="96122"/>
                        <a14:backgroundMark x1="18723" y1="96122" x2="20922" y2="96537"/>
                        <a14:backgroundMark x1="21489" y1="97230" x2="11915" y2="97368"/>
                        <a14:backgroundMark x1="11915" y1="97368" x2="20355" y2="97230"/>
                      </a14:backgroundRemoval>
                    </a14:imgEffect>
                  </a14:imgLayer>
                </a14:imgProps>
              </a:ext>
            </a:extLst>
          </a:blip>
          <a:stretch>
            <a:fillRect/>
          </a:stretch>
        </p:blipFill>
        <p:spPr>
          <a:xfrm>
            <a:off x="902331" y="979900"/>
            <a:ext cx="7521669" cy="3851521"/>
          </a:xfrm>
          <a:prstGeom prst="rect">
            <a:avLst/>
          </a:prstGeom>
        </p:spPr>
      </p:pic>
      <p:sp>
        <p:nvSpPr>
          <p:cNvPr id="6" name="ZoneTexte 5">
            <a:extLst>
              <a:ext uri="{FF2B5EF4-FFF2-40B4-BE49-F238E27FC236}">
                <a16:creationId xmlns:a16="http://schemas.microsoft.com/office/drawing/2014/main" id="{A3E5AA22-C5F2-AD00-535D-097FDC267B7C}"/>
              </a:ext>
            </a:extLst>
          </p:cNvPr>
          <p:cNvSpPr txBox="1"/>
          <p:nvPr/>
        </p:nvSpPr>
        <p:spPr>
          <a:xfrm>
            <a:off x="1564406" y="4590753"/>
            <a:ext cx="1104790" cy="215444"/>
          </a:xfrm>
          <a:prstGeom prst="rect">
            <a:avLst/>
          </a:prstGeom>
          <a:noFill/>
        </p:spPr>
        <p:txBody>
          <a:bodyPr wrap="none" rtlCol="0">
            <a:spAutoFit/>
          </a:bodyPr>
          <a:lstStyle/>
          <a:p>
            <a:r>
              <a:rPr lang="fr-FR" sz="800"/>
              <a:t>Etat actuel du projet</a:t>
            </a:r>
          </a:p>
        </p:txBody>
      </p:sp>
    </p:spTree>
    <p:extLst>
      <p:ext uri="{BB962C8B-B14F-4D97-AF65-F5344CB8AC3E}">
        <p14:creationId xmlns:p14="http://schemas.microsoft.com/office/powerpoint/2010/main" val="749323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7"/>
        <p:cNvGrpSpPr/>
        <p:nvPr/>
      </p:nvGrpSpPr>
      <p:grpSpPr>
        <a:xfrm>
          <a:off x="0" y="0"/>
          <a:ext cx="0" cy="0"/>
          <a:chOff x="0" y="0"/>
          <a:chExt cx="0" cy="0"/>
        </a:xfrm>
      </p:grpSpPr>
      <p:sp>
        <p:nvSpPr>
          <p:cNvPr id="1389" name="Google Shape;1389;p68"/>
          <p:cNvSpPr txBox="1">
            <a:spLocks noGrp="1"/>
          </p:cNvSpPr>
          <p:nvPr>
            <p:ph type="subTitle" idx="4"/>
          </p:nvPr>
        </p:nvSpPr>
        <p:spPr>
          <a:xfrm>
            <a:off x="402533" y="1119483"/>
            <a:ext cx="1000168" cy="515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Poppins" pitchFamily="2" charset="77"/>
                <a:cs typeface="Poppins" pitchFamily="2" charset="77"/>
              </a:rPr>
              <a:t>DIT</a:t>
            </a:r>
            <a:endParaRPr>
              <a:latin typeface="Poppins" pitchFamily="2" charset="77"/>
              <a:cs typeface="Poppins" pitchFamily="2" charset="77"/>
            </a:endParaRPr>
          </a:p>
        </p:txBody>
      </p:sp>
      <p:pic>
        <p:nvPicPr>
          <p:cNvPr id="1390" name="Google Shape;1390;p68"/>
          <p:cNvPicPr preferRelativeResize="0"/>
          <p:nvPr/>
        </p:nvPicPr>
        <p:blipFill rotWithShape="1">
          <a:blip r:embed="rId3">
            <a:alphaModFix/>
          </a:blip>
          <a:srcRect t="6976" b="39806"/>
          <a:stretch/>
        </p:blipFill>
        <p:spPr>
          <a:xfrm>
            <a:off x="1781023" y="974943"/>
            <a:ext cx="5581946" cy="1412254"/>
          </a:xfrm>
          <a:prstGeom prst="roundRect">
            <a:avLst>
              <a:gd name="adj" fmla="val 50000"/>
            </a:avLst>
          </a:prstGeom>
          <a:noFill/>
          <a:ln>
            <a:noFill/>
          </a:ln>
        </p:spPr>
      </p:pic>
      <p:sp>
        <p:nvSpPr>
          <p:cNvPr id="1391" name="Google Shape;1391;p68"/>
          <p:cNvSpPr txBox="1">
            <a:spLocks noGrp="1"/>
          </p:cNvSpPr>
          <p:nvPr>
            <p:ph type="title"/>
          </p:nvPr>
        </p:nvSpPr>
        <p:spPr>
          <a:xfrm>
            <a:off x="719996" y="23356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oppins" pitchFamily="2" charset="77"/>
                <a:cs typeface="Poppins" pitchFamily="2" charset="77"/>
              </a:rPr>
              <a:t>Notre </a:t>
            </a:r>
            <a:r>
              <a:rPr lang="en" err="1">
                <a:latin typeface="Poppins" pitchFamily="2" charset="77"/>
                <a:cs typeface="Poppins" pitchFamily="2" charset="77"/>
              </a:rPr>
              <a:t>équipe</a:t>
            </a:r>
            <a:endParaRPr>
              <a:latin typeface="Poppins" pitchFamily="2" charset="77"/>
              <a:cs typeface="Poppins" pitchFamily="2" charset="77"/>
            </a:endParaRPr>
          </a:p>
        </p:txBody>
      </p:sp>
      <p:sp>
        <p:nvSpPr>
          <p:cNvPr id="1393" name="Google Shape;1393;p68"/>
          <p:cNvSpPr txBox="1">
            <a:spLocks noGrp="1"/>
          </p:cNvSpPr>
          <p:nvPr>
            <p:ph type="subTitle" idx="2"/>
          </p:nvPr>
        </p:nvSpPr>
        <p:spPr>
          <a:xfrm>
            <a:off x="-350183" y="1529307"/>
            <a:ext cx="2505600" cy="73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oppins" pitchFamily="2" charset="77"/>
                <a:cs typeface="Poppins" pitchFamily="2" charset="77"/>
              </a:rPr>
              <a:t>Maël </a:t>
            </a:r>
            <a:r>
              <a:rPr lang="en" err="1">
                <a:latin typeface="Poppins" pitchFamily="2" charset="77"/>
                <a:cs typeface="Poppins" pitchFamily="2" charset="77"/>
              </a:rPr>
              <a:t>Bordes</a:t>
            </a:r>
            <a:endParaRPr>
              <a:latin typeface="Poppins" pitchFamily="2" charset="77"/>
              <a:cs typeface="Poppins" pitchFamily="2" charset="77"/>
            </a:endParaRPr>
          </a:p>
        </p:txBody>
      </p:sp>
      <p:sp>
        <p:nvSpPr>
          <p:cNvPr id="2" name="Google Shape;1388;p68">
            <a:extLst>
              <a:ext uri="{FF2B5EF4-FFF2-40B4-BE49-F238E27FC236}">
                <a16:creationId xmlns:a16="http://schemas.microsoft.com/office/drawing/2014/main" id="{ECED5F08-5884-42D9-3AA2-4F56EDBF26E6}"/>
              </a:ext>
            </a:extLst>
          </p:cNvPr>
          <p:cNvSpPr txBox="1">
            <a:spLocks/>
          </p:cNvSpPr>
          <p:nvPr/>
        </p:nvSpPr>
        <p:spPr>
          <a:xfrm>
            <a:off x="4767727" y="2428523"/>
            <a:ext cx="1790643" cy="515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000" b="1" i="0" u="none" strike="noStrike" cap="none">
                <a:solidFill>
                  <a:schemeClr val="lt2"/>
                </a:solidFill>
                <a:latin typeface="Mulish"/>
                <a:ea typeface="Mulish"/>
                <a:cs typeface="Mulish"/>
                <a:sym typeface="Mulish"/>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a:latin typeface="Poppins" pitchFamily="2" charset="77"/>
                <a:cs typeface="Poppins" pitchFamily="2" charset="77"/>
              </a:rPr>
              <a:t>IA/BIG DATA</a:t>
            </a:r>
          </a:p>
        </p:txBody>
      </p:sp>
      <p:sp>
        <p:nvSpPr>
          <p:cNvPr id="3" name="Google Shape;1392;p68">
            <a:extLst>
              <a:ext uri="{FF2B5EF4-FFF2-40B4-BE49-F238E27FC236}">
                <a16:creationId xmlns:a16="http://schemas.microsoft.com/office/drawing/2014/main" id="{0B31A9AA-8ADB-E028-37EA-0DD0E408EC97}"/>
              </a:ext>
            </a:extLst>
          </p:cNvPr>
          <p:cNvSpPr txBox="1">
            <a:spLocks/>
          </p:cNvSpPr>
          <p:nvPr/>
        </p:nvSpPr>
        <p:spPr>
          <a:xfrm>
            <a:off x="4592309" y="2893605"/>
            <a:ext cx="1790644" cy="73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8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139700" indent="0"/>
            <a:r>
              <a:rPr lang="fr-FR" b="0" i="0">
                <a:solidFill>
                  <a:srgbClr val="172B4D"/>
                </a:solidFill>
                <a:effectLst/>
                <a:latin typeface="Poppins" pitchFamily="2" charset="77"/>
                <a:cs typeface="Poppins" pitchFamily="2" charset="77"/>
              </a:rPr>
              <a:t>Gabriel CHASTAING</a:t>
            </a:r>
          </a:p>
          <a:p>
            <a:pPr marL="139700" indent="0"/>
            <a:r>
              <a:rPr lang="fr-FR" b="0" i="0">
                <a:solidFill>
                  <a:srgbClr val="172B4D"/>
                </a:solidFill>
                <a:effectLst/>
                <a:latin typeface="Poppins" pitchFamily="2" charset="77"/>
                <a:cs typeface="Poppins" pitchFamily="2" charset="77"/>
              </a:rPr>
              <a:t>Jonathan DIOUF</a:t>
            </a:r>
          </a:p>
          <a:p>
            <a:pPr marL="139700" indent="0"/>
            <a:r>
              <a:rPr lang="fr-FR" b="0" i="0">
                <a:solidFill>
                  <a:srgbClr val="172B4D"/>
                </a:solidFill>
                <a:effectLst/>
                <a:latin typeface="Poppins" pitchFamily="2" charset="77"/>
                <a:cs typeface="Poppins" pitchFamily="2" charset="77"/>
              </a:rPr>
              <a:t>Antonin DISPERATI</a:t>
            </a:r>
          </a:p>
          <a:p>
            <a:pPr marL="139700" indent="0"/>
            <a:r>
              <a:rPr lang="fr-FR" b="0" i="0">
                <a:solidFill>
                  <a:srgbClr val="172B4D"/>
                </a:solidFill>
                <a:effectLst/>
                <a:latin typeface="Poppins" pitchFamily="2" charset="77"/>
                <a:cs typeface="Poppins" pitchFamily="2" charset="77"/>
              </a:rPr>
              <a:t>Adrien GAVAZZI</a:t>
            </a:r>
          </a:p>
          <a:p>
            <a:pPr marL="139700" indent="0"/>
            <a:r>
              <a:rPr lang="fr-FR" b="0" i="0">
                <a:solidFill>
                  <a:srgbClr val="172B4D"/>
                </a:solidFill>
                <a:effectLst/>
                <a:latin typeface="Poppins" pitchFamily="2" charset="77"/>
                <a:cs typeface="Poppins" pitchFamily="2" charset="77"/>
              </a:rPr>
              <a:t>Nicolas LAURENS</a:t>
            </a:r>
          </a:p>
          <a:p>
            <a:pPr marL="139700" indent="0"/>
            <a:r>
              <a:rPr lang="fr-FR" b="0" i="0">
                <a:solidFill>
                  <a:srgbClr val="172B4D"/>
                </a:solidFill>
                <a:effectLst/>
                <a:latin typeface="Poppins" pitchFamily="2" charset="77"/>
                <a:cs typeface="Poppins" pitchFamily="2" charset="77"/>
              </a:rPr>
              <a:t>Benjamin CASSE</a:t>
            </a:r>
          </a:p>
          <a:p>
            <a:pPr marL="139700" indent="0"/>
            <a:endParaRPr lang="fr-FR" b="0" i="0">
              <a:solidFill>
                <a:srgbClr val="172B4D"/>
              </a:solidFill>
              <a:effectLst/>
              <a:latin typeface="Poppins" pitchFamily="2" charset="77"/>
              <a:cs typeface="Poppins" pitchFamily="2" charset="77"/>
            </a:endParaRPr>
          </a:p>
          <a:p>
            <a:pPr marL="139700" indent="0"/>
            <a:endParaRPr lang="fr-FR" b="0" i="0">
              <a:solidFill>
                <a:srgbClr val="172B4D"/>
              </a:solidFill>
              <a:effectLst/>
              <a:latin typeface="Poppins" pitchFamily="2" charset="77"/>
              <a:cs typeface="Poppins" pitchFamily="2" charset="77"/>
            </a:endParaRPr>
          </a:p>
        </p:txBody>
      </p:sp>
      <p:sp>
        <p:nvSpPr>
          <p:cNvPr id="7" name="Google Shape;1388;p68">
            <a:extLst>
              <a:ext uri="{FF2B5EF4-FFF2-40B4-BE49-F238E27FC236}">
                <a16:creationId xmlns:a16="http://schemas.microsoft.com/office/drawing/2014/main" id="{6BD05BA8-F319-6A8E-7DF7-256AC3A08DCC}"/>
              </a:ext>
            </a:extLst>
          </p:cNvPr>
          <p:cNvSpPr txBox="1">
            <a:spLocks/>
          </p:cNvSpPr>
          <p:nvPr/>
        </p:nvSpPr>
        <p:spPr>
          <a:xfrm>
            <a:off x="6789211" y="2394003"/>
            <a:ext cx="1147515" cy="515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000" b="1" i="0" u="none" strike="noStrike" cap="none">
                <a:solidFill>
                  <a:schemeClr val="lt2"/>
                </a:solidFill>
                <a:latin typeface="Mulish"/>
                <a:ea typeface="Mulish"/>
                <a:cs typeface="Mulish"/>
                <a:sym typeface="Mulish"/>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a:latin typeface="Poppins" pitchFamily="2" charset="77"/>
                <a:cs typeface="Poppins" pitchFamily="2" charset="77"/>
              </a:rPr>
              <a:t>VR</a:t>
            </a:r>
          </a:p>
        </p:txBody>
      </p:sp>
      <p:sp>
        <p:nvSpPr>
          <p:cNvPr id="8" name="Google Shape;1392;p68">
            <a:extLst>
              <a:ext uri="{FF2B5EF4-FFF2-40B4-BE49-F238E27FC236}">
                <a16:creationId xmlns:a16="http://schemas.microsoft.com/office/drawing/2014/main" id="{4EE2EE43-C2DF-7312-2099-946A0279B1FA}"/>
              </a:ext>
            </a:extLst>
          </p:cNvPr>
          <p:cNvSpPr txBox="1">
            <a:spLocks/>
          </p:cNvSpPr>
          <p:nvPr/>
        </p:nvSpPr>
        <p:spPr>
          <a:xfrm>
            <a:off x="6038451" y="2893605"/>
            <a:ext cx="2505600" cy="73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8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0" indent="0"/>
            <a:r>
              <a:rPr lang="fr-FR">
                <a:latin typeface="Poppins" pitchFamily="2" charset="77"/>
                <a:cs typeface="Poppins" pitchFamily="2" charset="77"/>
              </a:rPr>
              <a:t>Clément </a:t>
            </a:r>
            <a:r>
              <a:rPr lang="fr-FR" err="1">
                <a:latin typeface="Poppins" pitchFamily="2" charset="77"/>
                <a:cs typeface="Poppins" pitchFamily="2" charset="77"/>
              </a:rPr>
              <a:t>Payet</a:t>
            </a:r>
            <a:endParaRPr lang="fr-FR">
              <a:latin typeface="Poppins" pitchFamily="2" charset="77"/>
              <a:cs typeface="Poppins" pitchFamily="2" charset="77"/>
            </a:endParaRPr>
          </a:p>
        </p:txBody>
      </p:sp>
      <p:sp>
        <p:nvSpPr>
          <p:cNvPr id="9" name="Google Shape;1388;p68">
            <a:extLst>
              <a:ext uri="{FF2B5EF4-FFF2-40B4-BE49-F238E27FC236}">
                <a16:creationId xmlns:a16="http://schemas.microsoft.com/office/drawing/2014/main" id="{8FF12163-0F28-BB9D-BD11-025D3C7771A3}"/>
              </a:ext>
            </a:extLst>
          </p:cNvPr>
          <p:cNvSpPr txBox="1">
            <a:spLocks/>
          </p:cNvSpPr>
          <p:nvPr/>
        </p:nvSpPr>
        <p:spPr>
          <a:xfrm>
            <a:off x="7005498" y="1103524"/>
            <a:ext cx="2505600" cy="515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000" b="1" i="0" u="none" strike="noStrike" cap="none">
                <a:solidFill>
                  <a:schemeClr val="lt2"/>
                </a:solidFill>
                <a:latin typeface="Mulish"/>
                <a:ea typeface="Mulish"/>
                <a:cs typeface="Mulish"/>
                <a:sym typeface="Mulish"/>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a:latin typeface="Poppins" pitchFamily="2" charset="77"/>
                <a:cs typeface="Poppins" pitchFamily="2" charset="77"/>
              </a:rPr>
              <a:t>IOT</a:t>
            </a:r>
          </a:p>
        </p:txBody>
      </p:sp>
      <p:sp>
        <p:nvSpPr>
          <p:cNvPr id="10" name="Google Shape;1392;p68">
            <a:extLst>
              <a:ext uri="{FF2B5EF4-FFF2-40B4-BE49-F238E27FC236}">
                <a16:creationId xmlns:a16="http://schemas.microsoft.com/office/drawing/2014/main" id="{CCA9F6D2-C96E-88A9-A5B7-DBC6681EF81C}"/>
              </a:ext>
            </a:extLst>
          </p:cNvPr>
          <p:cNvSpPr txBox="1">
            <a:spLocks/>
          </p:cNvSpPr>
          <p:nvPr/>
        </p:nvSpPr>
        <p:spPr>
          <a:xfrm>
            <a:off x="7046360" y="1529307"/>
            <a:ext cx="2505600" cy="73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8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0" indent="0"/>
            <a:r>
              <a:rPr lang="fr-FR">
                <a:latin typeface="Poppins" pitchFamily="2" charset="77"/>
                <a:cs typeface="Poppins" pitchFamily="2" charset="77"/>
              </a:rPr>
              <a:t>Antoine </a:t>
            </a:r>
            <a:r>
              <a:rPr lang="fr-FR" err="1">
                <a:latin typeface="Poppins" pitchFamily="2" charset="77"/>
                <a:cs typeface="Poppins" pitchFamily="2" charset="77"/>
              </a:rPr>
              <a:t>Senot</a:t>
            </a:r>
            <a:endParaRPr lang="fr-FR">
              <a:latin typeface="Poppins" pitchFamily="2" charset="77"/>
              <a:cs typeface="Poppins" pitchFamily="2" charset="77"/>
            </a:endParaRPr>
          </a:p>
        </p:txBody>
      </p:sp>
      <p:sp>
        <p:nvSpPr>
          <p:cNvPr id="11" name="Google Shape;1388;p68">
            <a:extLst>
              <a:ext uri="{FF2B5EF4-FFF2-40B4-BE49-F238E27FC236}">
                <a16:creationId xmlns:a16="http://schemas.microsoft.com/office/drawing/2014/main" id="{836C294B-D00A-4E01-378B-6D8218B66CFC}"/>
              </a:ext>
            </a:extLst>
          </p:cNvPr>
          <p:cNvSpPr txBox="1">
            <a:spLocks/>
          </p:cNvSpPr>
          <p:nvPr/>
        </p:nvSpPr>
        <p:spPr>
          <a:xfrm>
            <a:off x="894694" y="2471101"/>
            <a:ext cx="2505600" cy="515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000" b="1" i="0" u="none" strike="noStrike" cap="none">
                <a:solidFill>
                  <a:schemeClr val="lt2"/>
                </a:solidFill>
                <a:latin typeface="Mulish"/>
                <a:ea typeface="Mulish"/>
                <a:cs typeface="Mulish"/>
                <a:sym typeface="Mulish"/>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a:latin typeface="Poppins" pitchFamily="2" charset="77"/>
                <a:cs typeface="Poppins" pitchFamily="2" charset="77"/>
              </a:rPr>
              <a:t>CYBERSÉCURITÉ</a:t>
            </a:r>
          </a:p>
        </p:txBody>
      </p:sp>
      <p:sp>
        <p:nvSpPr>
          <p:cNvPr id="12" name="Google Shape;1392;p68">
            <a:extLst>
              <a:ext uri="{FF2B5EF4-FFF2-40B4-BE49-F238E27FC236}">
                <a16:creationId xmlns:a16="http://schemas.microsoft.com/office/drawing/2014/main" id="{B20948DF-3A2F-4430-C792-48A3A1B84D63}"/>
              </a:ext>
            </a:extLst>
          </p:cNvPr>
          <p:cNvSpPr txBox="1">
            <a:spLocks/>
          </p:cNvSpPr>
          <p:nvPr/>
        </p:nvSpPr>
        <p:spPr>
          <a:xfrm>
            <a:off x="812971" y="2909403"/>
            <a:ext cx="2505600" cy="73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8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0" indent="0"/>
            <a:r>
              <a:rPr lang="fr-FR">
                <a:latin typeface="Poppins" pitchFamily="2" charset="77"/>
                <a:cs typeface="Poppins" pitchFamily="2" charset="77"/>
              </a:rPr>
              <a:t>Louis Trilles</a:t>
            </a:r>
          </a:p>
        </p:txBody>
      </p:sp>
      <p:sp>
        <p:nvSpPr>
          <p:cNvPr id="13" name="Google Shape;1388;p68">
            <a:extLst>
              <a:ext uri="{FF2B5EF4-FFF2-40B4-BE49-F238E27FC236}">
                <a16:creationId xmlns:a16="http://schemas.microsoft.com/office/drawing/2014/main" id="{62437136-69BA-D6DE-7851-015B1878CCFB}"/>
              </a:ext>
            </a:extLst>
          </p:cNvPr>
          <p:cNvSpPr txBox="1">
            <a:spLocks/>
          </p:cNvSpPr>
          <p:nvPr/>
        </p:nvSpPr>
        <p:spPr>
          <a:xfrm>
            <a:off x="3318569" y="2468951"/>
            <a:ext cx="1156092" cy="515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000" b="1" i="0" u="none" strike="noStrike" cap="none">
                <a:solidFill>
                  <a:schemeClr val="lt2"/>
                </a:solidFill>
                <a:latin typeface="Mulish"/>
                <a:ea typeface="Mulish"/>
                <a:cs typeface="Mulish"/>
                <a:sym typeface="Mulish"/>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a:latin typeface="Poppins" pitchFamily="2" charset="77"/>
                <a:cs typeface="Poppins" pitchFamily="2" charset="77"/>
              </a:rPr>
              <a:t>CLOUD</a:t>
            </a:r>
          </a:p>
        </p:txBody>
      </p:sp>
      <p:sp>
        <p:nvSpPr>
          <p:cNvPr id="14" name="Google Shape;1392;p68">
            <a:extLst>
              <a:ext uri="{FF2B5EF4-FFF2-40B4-BE49-F238E27FC236}">
                <a16:creationId xmlns:a16="http://schemas.microsoft.com/office/drawing/2014/main" id="{F862C6A8-1C19-0B70-8017-88F2921EFA6B}"/>
              </a:ext>
            </a:extLst>
          </p:cNvPr>
          <p:cNvSpPr txBox="1">
            <a:spLocks/>
          </p:cNvSpPr>
          <p:nvPr/>
        </p:nvSpPr>
        <p:spPr>
          <a:xfrm>
            <a:off x="3139895" y="2901504"/>
            <a:ext cx="1531123" cy="73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8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0" indent="0"/>
            <a:r>
              <a:rPr lang="fr-FR">
                <a:latin typeface="Poppins" pitchFamily="2" charset="77"/>
                <a:cs typeface="Poppins" pitchFamily="2" charset="77"/>
              </a:rPr>
              <a:t>Lucas Moreno</a:t>
            </a:r>
          </a:p>
          <a:p>
            <a:pPr marL="0" indent="0"/>
            <a:r>
              <a:rPr lang="fr-FR">
                <a:latin typeface="Poppins" pitchFamily="2" charset="77"/>
                <a:cs typeface="Poppins" pitchFamily="2" charset="77"/>
              </a:rPr>
              <a:t>Max </a:t>
            </a:r>
            <a:r>
              <a:rPr lang="fr-FR" err="1">
                <a:latin typeface="Poppins" pitchFamily="2" charset="77"/>
                <a:cs typeface="Poppins" pitchFamily="2" charset="77"/>
              </a:rPr>
              <a:t>Eley</a:t>
            </a:r>
            <a:endParaRPr lang="fr-FR">
              <a:latin typeface="Poppins" pitchFamily="2" charset="77"/>
              <a:cs typeface="Poppins" pitchFamily="2" charset="77"/>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53"/>
          <p:cNvSpPr txBox="1">
            <a:spLocks noGrp="1"/>
          </p:cNvSpPr>
          <p:nvPr>
            <p:ph type="title"/>
          </p:nvPr>
        </p:nvSpPr>
        <p:spPr>
          <a:xfrm>
            <a:off x="713250" y="952475"/>
            <a:ext cx="7717500" cy="96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Proposition de solutions</a:t>
            </a:r>
            <a:endParaRPr/>
          </a:p>
        </p:txBody>
      </p:sp>
      <p:pic>
        <p:nvPicPr>
          <p:cNvPr id="1109" name="Google Shape;1109;p53"/>
          <p:cNvPicPr preferRelativeResize="0">
            <a:picLocks noGrp="1"/>
          </p:cNvPicPr>
          <p:nvPr>
            <p:ph type="pic" idx="2"/>
          </p:nvPr>
        </p:nvPicPr>
        <p:blipFill rotWithShape="1">
          <a:blip r:embed="rId3">
            <a:alphaModFix/>
          </a:blip>
          <a:srcRect t="2882" b="58057"/>
          <a:stretch/>
        </p:blipFill>
        <p:spPr>
          <a:xfrm>
            <a:off x="713250" y="2401850"/>
            <a:ext cx="7717500" cy="2012100"/>
          </a:xfrm>
          <a:prstGeom prst="roundRect">
            <a:avLst>
              <a:gd name="adj" fmla="val 50000"/>
            </a:avLst>
          </a:prstGeom>
        </p:spPr>
      </p:pic>
    </p:spTree>
    <p:extLst>
      <p:ext uri="{BB962C8B-B14F-4D97-AF65-F5344CB8AC3E}">
        <p14:creationId xmlns:p14="http://schemas.microsoft.com/office/powerpoint/2010/main" val="478147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41"/>
          <p:cNvSpPr txBox="1">
            <a:spLocks noGrp="1"/>
          </p:cNvSpPr>
          <p:nvPr>
            <p:ph type="title"/>
          </p:nvPr>
        </p:nvSpPr>
        <p:spPr>
          <a:xfrm>
            <a:off x="1487373" y="0"/>
            <a:ext cx="4746900" cy="858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IOT</a:t>
            </a:r>
            <a:endParaRPr/>
          </a:p>
        </p:txBody>
      </p:sp>
      <p:sp>
        <p:nvSpPr>
          <p:cNvPr id="850" name="Google Shape;850;p41"/>
          <p:cNvSpPr txBox="1">
            <a:spLocks noGrp="1"/>
          </p:cNvSpPr>
          <p:nvPr>
            <p:ph type="subTitle" idx="1"/>
          </p:nvPr>
        </p:nvSpPr>
        <p:spPr>
          <a:xfrm>
            <a:off x="3156863" y="858300"/>
            <a:ext cx="4746900" cy="1751100"/>
          </a:xfrm>
          <a:prstGeom prst="rect">
            <a:avLst/>
          </a:prstGeom>
        </p:spPr>
        <p:txBody>
          <a:bodyPr spcFirstLastPara="1" wrap="square" lIns="91425" tIns="91425" rIns="91425" bIns="91425" anchor="t" anchorCtr="0">
            <a:noAutofit/>
          </a:bodyPr>
          <a:lstStyle/>
          <a:p>
            <a:pPr lvl="1"/>
            <a:r>
              <a:rPr lang="fr-FR" b="1" u="sng"/>
              <a:t>Ligne directive:</a:t>
            </a:r>
          </a:p>
          <a:p>
            <a:pPr lvl="1"/>
            <a:endParaRPr lang="fr-FR" b="1" u="sng"/>
          </a:p>
          <a:p>
            <a:pPr algn="ctr"/>
            <a:r>
              <a:rPr lang="fr-FR"/>
              <a:t>	Ce projet nécessite l'utilisation d'un certain nombre de capteurs </a:t>
            </a:r>
            <a:r>
              <a:rPr lang="fr-FR">
                <a:solidFill>
                  <a:srgbClr val="172B4D"/>
                </a:solidFill>
                <a:latin typeface="Poppins" pitchFamily="2" charset="77"/>
                <a:cs typeface="Poppins" pitchFamily="2" charset="77"/>
              </a:rPr>
              <a:t>pour </a:t>
            </a:r>
            <a:r>
              <a:rPr lang="fr-FR" sz="1400" i="0">
                <a:solidFill>
                  <a:srgbClr val="172B4D"/>
                </a:solidFill>
                <a:effectLst/>
                <a:latin typeface="Poppins" pitchFamily="2" charset="77"/>
                <a:cs typeface="Poppins" pitchFamily="2" charset="77"/>
              </a:rPr>
              <a:t>évaluer au mieux les indicateurs de qualité de l'agriculture</a:t>
            </a:r>
            <a:r>
              <a:rPr lang="fr-FR" sz="1400" b="1" i="0">
                <a:solidFill>
                  <a:srgbClr val="172B4D"/>
                </a:solidFill>
                <a:effectLst/>
                <a:latin typeface="Poppins" pitchFamily="2" charset="77"/>
                <a:cs typeface="Poppins" pitchFamily="2" charset="77"/>
              </a:rPr>
              <a:t> </a:t>
            </a:r>
            <a:r>
              <a:rPr lang="fr-FR" sz="1400" b="0" i="0">
                <a:solidFill>
                  <a:srgbClr val="172B4D"/>
                </a:solidFill>
                <a:effectLst/>
                <a:latin typeface="Poppins" pitchFamily="2" charset="77"/>
                <a:cs typeface="Poppins" pitchFamily="2" charset="77"/>
              </a:rPr>
              <a:t>dans les vignobles</a:t>
            </a:r>
          </a:p>
          <a:p>
            <a:pPr algn="ctr"/>
            <a:endParaRPr lang="fr-FR"/>
          </a:p>
          <a:p>
            <a:pPr algn="ctr"/>
            <a:endParaRPr lang="fr-FR"/>
          </a:p>
          <a:p>
            <a:pPr lvl="1"/>
            <a:r>
              <a:rPr lang="fr-FR" b="1" u="sng">
                <a:effectLst/>
                <a:latin typeface="Poppins" pitchFamily="2" charset="77"/>
                <a:ea typeface="Calibri" panose="020F0502020204030204" pitchFamily="34" charset="0"/>
                <a:cs typeface="Poppins" pitchFamily="2" charset="77"/>
              </a:rPr>
              <a:t>Objectif de la spécification :</a:t>
            </a:r>
          </a:p>
          <a:p>
            <a:pPr lvl="1"/>
            <a:endParaRPr lang="fr-FR">
              <a:effectLst/>
              <a:latin typeface="Poppins" pitchFamily="2" charset="77"/>
              <a:ea typeface="Calibri" panose="020F0502020204030204" pitchFamily="34" charset="0"/>
              <a:cs typeface="Poppins" pitchFamily="2" charset="77"/>
            </a:endParaRPr>
          </a:p>
          <a:p>
            <a:pPr algn="ctr"/>
            <a:r>
              <a:rPr lang="fr-FR" b="0" i="0"/>
              <a:t>	L'IoT a le potentiel d'améliorer et de simplifier considérablement la collecte d’informations.</a:t>
            </a:r>
            <a:endParaRPr lang="fr-FR"/>
          </a:p>
        </p:txBody>
      </p:sp>
      <p:pic>
        <p:nvPicPr>
          <p:cNvPr id="851" name="Google Shape;851;p41"/>
          <p:cNvPicPr preferRelativeResize="0">
            <a:picLocks noGrp="1"/>
          </p:cNvPicPr>
          <p:nvPr>
            <p:ph type="pic" idx="2"/>
          </p:nvPr>
        </p:nvPicPr>
        <p:blipFill rotWithShape="1">
          <a:blip r:embed="rId3">
            <a:alphaModFix/>
          </a:blip>
          <a:srcRect r="34115"/>
          <a:stretch/>
        </p:blipFill>
        <p:spPr>
          <a:xfrm>
            <a:off x="832763" y="808050"/>
            <a:ext cx="2324100" cy="3527400"/>
          </a:xfrm>
          <a:prstGeom prst="roundRect">
            <a:avLst>
              <a:gd name="adj" fmla="val 50000"/>
            </a:avLst>
          </a:prstGeom>
        </p:spPr>
      </p:pic>
    </p:spTree>
    <p:extLst>
      <p:ext uri="{BB962C8B-B14F-4D97-AF65-F5344CB8AC3E}">
        <p14:creationId xmlns:p14="http://schemas.microsoft.com/office/powerpoint/2010/main" val="2297068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51"/>
          <p:cNvSpPr txBox="1">
            <a:spLocks noGrp="1"/>
          </p:cNvSpPr>
          <p:nvPr>
            <p:ph type="subTitle" idx="2"/>
          </p:nvPr>
        </p:nvSpPr>
        <p:spPr>
          <a:xfrm>
            <a:off x="3126259" y="2092925"/>
            <a:ext cx="258859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a:effectLst/>
                <a:latin typeface="Poppins" pitchFamily="2" charset="77"/>
                <a:ea typeface="Calibri" panose="020F0502020204030204" pitchFamily="34" charset="0"/>
                <a:cs typeface="Poppins" pitchFamily="2" charset="77"/>
              </a:rPr>
              <a:t>La température du sol à différentes profondeurs</a:t>
            </a:r>
            <a:r>
              <a:rPr lang="fr-FR">
                <a:effectLst/>
                <a:latin typeface="Poppins" pitchFamily="2" charset="77"/>
                <a:cs typeface="Poppins" pitchFamily="2" charset="77"/>
              </a:rPr>
              <a:t> </a:t>
            </a:r>
            <a:endParaRPr>
              <a:latin typeface="Poppins" pitchFamily="2" charset="77"/>
              <a:cs typeface="Poppins" pitchFamily="2" charset="77"/>
            </a:endParaRPr>
          </a:p>
        </p:txBody>
      </p:sp>
      <p:sp>
        <p:nvSpPr>
          <p:cNvPr id="1041" name="Google Shape;1041;p51"/>
          <p:cNvSpPr txBox="1">
            <a:spLocks noGrp="1"/>
          </p:cNvSpPr>
          <p:nvPr>
            <p:ph type="subTitle" idx="5"/>
          </p:nvPr>
        </p:nvSpPr>
        <p:spPr>
          <a:xfrm>
            <a:off x="5835410" y="2092925"/>
            <a:ext cx="330859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a:latin typeface="Poppins" pitchFamily="2" charset="77"/>
                <a:ea typeface="Calibri" panose="020F0502020204030204" pitchFamily="34" charset="0"/>
                <a:cs typeface="Poppins" pitchFamily="2" charset="77"/>
              </a:rPr>
              <a:t>L</a:t>
            </a:r>
            <a:r>
              <a:rPr lang="fr-FR">
                <a:effectLst/>
                <a:latin typeface="Poppins" pitchFamily="2" charset="77"/>
                <a:ea typeface="Calibri" panose="020F0502020204030204" pitchFamily="34" charset="0"/>
                <a:cs typeface="Poppins" pitchFamily="2" charset="77"/>
              </a:rPr>
              <a:t>a conductivité électrique du sol, qui est liée à sa teneur en sels minéraux et à sa salinité.</a:t>
            </a:r>
            <a:r>
              <a:rPr lang="fr-FR">
                <a:effectLst/>
                <a:latin typeface="Poppins" pitchFamily="2" charset="77"/>
                <a:cs typeface="Poppins" pitchFamily="2" charset="77"/>
              </a:rPr>
              <a:t> </a:t>
            </a:r>
            <a:endParaRPr>
              <a:latin typeface="Poppins" pitchFamily="2" charset="77"/>
              <a:cs typeface="Poppins" pitchFamily="2" charset="77"/>
            </a:endParaRPr>
          </a:p>
        </p:txBody>
      </p:sp>
      <p:sp>
        <p:nvSpPr>
          <p:cNvPr id="1042" name="Google Shape;1042;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t>Suivi de l’état du sol</a:t>
            </a:r>
          </a:p>
        </p:txBody>
      </p:sp>
      <p:sp>
        <p:nvSpPr>
          <p:cNvPr id="1043" name="Google Shape;1043;p51"/>
          <p:cNvSpPr txBox="1">
            <a:spLocks noGrp="1"/>
          </p:cNvSpPr>
          <p:nvPr>
            <p:ph type="subTitle" idx="1"/>
          </p:nvPr>
        </p:nvSpPr>
        <p:spPr>
          <a:xfrm>
            <a:off x="720000" y="2092925"/>
            <a:ext cx="2285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a:latin typeface="Poppins" pitchFamily="2" charset="77"/>
                <a:ea typeface="Calibri" panose="020F0502020204030204" pitchFamily="34" charset="0"/>
                <a:cs typeface="Poppins" pitchFamily="2" charset="77"/>
              </a:rPr>
              <a:t>L</a:t>
            </a:r>
            <a:r>
              <a:rPr lang="fr-FR">
                <a:effectLst/>
                <a:latin typeface="Poppins" pitchFamily="2" charset="77"/>
                <a:ea typeface="Calibri" panose="020F0502020204030204" pitchFamily="34" charset="0"/>
                <a:cs typeface="Poppins" pitchFamily="2" charset="77"/>
              </a:rPr>
              <a:t>e % d’humidité du sol</a:t>
            </a:r>
            <a:r>
              <a:rPr lang="fr-FR">
                <a:effectLst/>
                <a:latin typeface="Poppins" pitchFamily="2" charset="77"/>
                <a:cs typeface="Poppins" pitchFamily="2" charset="77"/>
              </a:rPr>
              <a:t> </a:t>
            </a:r>
            <a:endParaRPr>
              <a:latin typeface="Poppins" pitchFamily="2" charset="77"/>
              <a:cs typeface="Poppins" pitchFamily="2" charset="77"/>
            </a:endParaRPr>
          </a:p>
        </p:txBody>
      </p:sp>
      <p:sp>
        <p:nvSpPr>
          <p:cNvPr id="1044" name="Google Shape;1044;p51"/>
          <p:cNvSpPr txBox="1">
            <a:spLocks noGrp="1"/>
          </p:cNvSpPr>
          <p:nvPr>
            <p:ph type="subTitle" idx="3"/>
          </p:nvPr>
        </p:nvSpPr>
        <p:spPr>
          <a:xfrm>
            <a:off x="262799" y="3440100"/>
            <a:ext cx="316185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a:latin typeface="Poppins" pitchFamily="2" charset="77"/>
                <a:ea typeface="Calibri" panose="020F0502020204030204" pitchFamily="34" charset="0"/>
                <a:cs typeface="Poppins" pitchFamily="2" charset="77"/>
              </a:rPr>
              <a:t>L</a:t>
            </a:r>
            <a:r>
              <a:rPr lang="fr-FR">
                <a:effectLst/>
                <a:latin typeface="Poppins" pitchFamily="2" charset="77"/>
                <a:ea typeface="Calibri" panose="020F0502020204030204" pitchFamily="34" charset="0"/>
                <a:cs typeface="Poppins" pitchFamily="2" charset="77"/>
              </a:rPr>
              <a:t>es niveaux de nutriments spécifiques du sol, à savoir l'azote (N), le phosphore (P) et le potassium (K).</a:t>
            </a:r>
            <a:endParaRPr>
              <a:latin typeface="Poppins" pitchFamily="2" charset="77"/>
              <a:cs typeface="Poppins" pitchFamily="2" charset="77"/>
            </a:endParaRPr>
          </a:p>
        </p:txBody>
      </p:sp>
      <p:sp>
        <p:nvSpPr>
          <p:cNvPr id="1045" name="Google Shape;1045;p51"/>
          <p:cNvSpPr txBox="1">
            <a:spLocks noGrp="1"/>
          </p:cNvSpPr>
          <p:nvPr>
            <p:ph type="subTitle" idx="4"/>
          </p:nvPr>
        </p:nvSpPr>
        <p:spPr>
          <a:xfrm>
            <a:off x="3429150" y="3440100"/>
            <a:ext cx="2285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a:latin typeface="Poppins" pitchFamily="2" charset="77"/>
                <a:ea typeface="Calibri" panose="020F0502020204030204" pitchFamily="34" charset="0"/>
                <a:cs typeface="Poppins" pitchFamily="2" charset="77"/>
              </a:rPr>
              <a:t>L</a:t>
            </a:r>
            <a:r>
              <a:rPr lang="fr-FR">
                <a:effectLst/>
                <a:latin typeface="Poppins" pitchFamily="2" charset="77"/>
                <a:ea typeface="Calibri" panose="020F0502020204030204" pitchFamily="34" charset="0"/>
                <a:cs typeface="Poppins" pitchFamily="2" charset="77"/>
              </a:rPr>
              <a:t>e niveau de pH du sol</a:t>
            </a:r>
            <a:r>
              <a:rPr lang="fr-FR">
                <a:effectLst/>
                <a:latin typeface="Poppins" pitchFamily="2" charset="77"/>
                <a:cs typeface="Poppins" pitchFamily="2" charset="77"/>
              </a:rPr>
              <a:t> </a:t>
            </a:r>
            <a:endParaRPr>
              <a:latin typeface="Poppins" pitchFamily="2" charset="77"/>
              <a:cs typeface="Poppins" pitchFamily="2" charset="77"/>
            </a:endParaRPr>
          </a:p>
        </p:txBody>
      </p:sp>
      <p:sp>
        <p:nvSpPr>
          <p:cNvPr id="1046" name="Google Shape;1046;p51"/>
          <p:cNvSpPr txBox="1">
            <a:spLocks noGrp="1"/>
          </p:cNvSpPr>
          <p:nvPr>
            <p:ph type="subTitle" idx="6"/>
          </p:nvPr>
        </p:nvSpPr>
        <p:spPr>
          <a:xfrm>
            <a:off x="6138300" y="3440100"/>
            <a:ext cx="2285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a:latin typeface="Poppins" pitchFamily="2" charset="77"/>
                <a:ea typeface="Calibri" panose="020F0502020204030204" pitchFamily="34" charset="0"/>
                <a:cs typeface="Poppins" pitchFamily="2" charset="77"/>
              </a:rPr>
              <a:t>L</a:t>
            </a:r>
            <a:r>
              <a:rPr lang="fr-FR">
                <a:effectLst/>
                <a:latin typeface="Poppins" pitchFamily="2" charset="77"/>
                <a:ea typeface="Calibri" panose="020F0502020204030204" pitchFamily="34" charset="0"/>
                <a:cs typeface="Poppins" pitchFamily="2" charset="77"/>
              </a:rPr>
              <a:t>a quantité de matière organique présente dans le sol</a:t>
            </a:r>
            <a:r>
              <a:rPr lang="fr-FR">
                <a:effectLst/>
                <a:latin typeface="Poppins" pitchFamily="2" charset="77"/>
                <a:cs typeface="Poppins" pitchFamily="2" charset="77"/>
              </a:rPr>
              <a:t> </a:t>
            </a:r>
            <a:endParaRPr>
              <a:latin typeface="Poppins" pitchFamily="2" charset="77"/>
              <a:cs typeface="Poppins" pitchFamily="2" charset="77"/>
            </a:endParaRPr>
          </a:p>
        </p:txBody>
      </p:sp>
      <p:sp>
        <p:nvSpPr>
          <p:cNvPr id="1047" name="Google Shape;1047;p51"/>
          <p:cNvSpPr txBox="1">
            <a:spLocks noGrp="1"/>
          </p:cNvSpPr>
          <p:nvPr>
            <p:ph type="subTitle" idx="7"/>
          </p:nvPr>
        </p:nvSpPr>
        <p:spPr>
          <a:xfrm>
            <a:off x="720000" y="1676525"/>
            <a:ext cx="22767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err="1"/>
              <a:t>Humidité</a:t>
            </a:r>
            <a:endParaRPr/>
          </a:p>
        </p:txBody>
      </p:sp>
      <p:sp>
        <p:nvSpPr>
          <p:cNvPr id="1048" name="Google Shape;1048;p51"/>
          <p:cNvSpPr txBox="1">
            <a:spLocks noGrp="1"/>
          </p:cNvSpPr>
          <p:nvPr>
            <p:ph type="subTitle" idx="8"/>
          </p:nvPr>
        </p:nvSpPr>
        <p:spPr>
          <a:xfrm>
            <a:off x="3433650" y="1676525"/>
            <a:ext cx="22767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a:t>Température</a:t>
            </a:r>
          </a:p>
        </p:txBody>
      </p:sp>
      <p:sp>
        <p:nvSpPr>
          <p:cNvPr id="1049" name="Google Shape;1049;p51"/>
          <p:cNvSpPr txBox="1">
            <a:spLocks noGrp="1"/>
          </p:cNvSpPr>
          <p:nvPr>
            <p:ph type="subTitle" idx="9"/>
          </p:nvPr>
        </p:nvSpPr>
        <p:spPr>
          <a:xfrm>
            <a:off x="6147300" y="1676525"/>
            <a:ext cx="29967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a:t>Conductivité électrique</a:t>
            </a:r>
          </a:p>
        </p:txBody>
      </p:sp>
      <p:sp>
        <p:nvSpPr>
          <p:cNvPr id="1050" name="Google Shape;1050;p51"/>
          <p:cNvSpPr txBox="1">
            <a:spLocks noGrp="1"/>
          </p:cNvSpPr>
          <p:nvPr>
            <p:ph type="subTitle" idx="13"/>
          </p:nvPr>
        </p:nvSpPr>
        <p:spPr>
          <a:xfrm>
            <a:off x="720000" y="3023675"/>
            <a:ext cx="22767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NPK</a:t>
            </a:r>
            <a:endParaRPr/>
          </a:p>
        </p:txBody>
      </p:sp>
      <p:sp>
        <p:nvSpPr>
          <p:cNvPr id="1051" name="Google Shape;1051;p51"/>
          <p:cNvSpPr txBox="1">
            <a:spLocks noGrp="1"/>
          </p:cNvSpPr>
          <p:nvPr>
            <p:ph type="subTitle" idx="14"/>
          </p:nvPr>
        </p:nvSpPr>
        <p:spPr>
          <a:xfrm>
            <a:off x="3433650" y="3023675"/>
            <a:ext cx="22767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PH</a:t>
            </a:r>
            <a:endParaRPr/>
          </a:p>
        </p:txBody>
      </p:sp>
      <p:sp>
        <p:nvSpPr>
          <p:cNvPr id="1052" name="Google Shape;1052;p51"/>
          <p:cNvSpPr txBox="1">
            <a:spLocks noGrp="1"/>
          </p:cNvSpPr>
          <p:nvPr>
            <p:ph type="subTitle" idx="15"/>
          </p:nvPr>
        </p:nvSpPr>
        <p:spPr>
          <a:xfrm>
            <a:off x="6147299" y="3023675"/>
            <a:ext cx="2848419"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Matière </a:t>
            </a:r>
            <a:r>
              <a:rPr lang="en" err="1"/>
              <a:t>organique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1" name="Google Shape;1041;p51"/>
          <p:cNvSpPr txBox="1">
            <a:spLocks noGrp="1"/>
          </p:cNvSpPr>
          <p:nvPr>
            <p:ph type="subTitle" idx="5"/>
          </p:nvPr>
        </p:nvSpPr>
        <p:spPr>
          <a:xfrm>
            <a:off x="6138300" y="2092925"/>
            <a:ext cx="2285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a:latin typeface="Poppins" pitchFamily="2" charset="77"/>
                <a:ea typeface="Calibri" panose="020F0502020204030204" pitchFamily="34" charset="0"/>
                <a:cs typeface="Poppins" pitchFamily="2" charset="77"/>
              </a:rPr>
              <a:t>M</a:t>
            </a:r>
            <a:r>
              <a:rPr lang="fr-FR">
                <a:effectLst/>
                <a:latin typeface="Poppins" pitchFamily="2" charset="77"/>
                <a:ea typeface="Calibri" panose="020F0502020204030204" pitchFamily="34" charset="0"/>
                <a:cs typeface="Poppins" pitchFamily="2" charset="77"/>
              </a:rPr>
              <a:t>esure la vitesse et la direction du vent</a:t>
            </a:r>
            <a:r>
              <a:rPr lang="fr-FR">
                <a:effectLst/>
                <a:latin typeface="Poppins" pitchFamily="2" charset="77"/>
                <a:cs typeface="Poppins" pitchFamily="2" charset="77"/>
              </a:rPr>
              <a:t> </a:t>
            </a:r>
            <a:endParaRPr>
              <a:latin typeface="Poppins" pitchFamily="2" charset="77"/>
              <a:cs typeface="Poppins" pitchFamily="2" charset="77"/>
            </a:endParaRPr>
          </a:p>
        </p:txBody>
      </p:sp>
      <p:sp>
        <p:nvSpPr>
          <p:cNvPr id="1042" name="Google Shape;1042;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t>Prévisions Météorologiques</a:t>
            </a:r>
          </a:p>
        </p:txBody>
      </p:sp>
      <p:sp>
        <p:nvSpPr>
          <p:cNvPr id="1043" name="Google Shape;1043;p51"/>
          <p:cNvSpPr txBox="1">
            <a:spLocks noGrp="1"/>
          </p:cNvSpPr>
          <p:nvPr>
            <p:ph type="subTitle" idx="1"/>
          </p:nvPr>
        </p:nvSpPr>
        <p:spPr>
          <a:xfrm>
            <a:off x="720000" y="2092925"/>
            <a:ext cx="2285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err="1"/>
              <a:t>Mesurent</a:t>
            </a:r>
            <a:r>
              <a:rPr lang="en"/>
              <a:t> la temp</a:t>
            </a:r>
            <a:r>
              <a:rPr lang="fr-FR"/>
              <a:t>é</a:t>
            </a:r>
            <a:r>
              <a:rPr lang="en" err="1"/>
              <a:t>rature</a:t>
            </a:r>
            <a:r>
              <a:rPr lang="en"/>
              <a:t> </a:t>
            </a:r>
            <a:r>
              <a:rPr lang="en" err="1"/>
              <a:t>ambiante</a:t>
            </a:r>
            <a:endParaRPr/>
          </a:p>
        </p:txBody>
      </p:sp>
      <p:sp>
        <p:nvSpPr>
          <p:cNvPr id="1044" name="Google Shape;1044;p51"/>
          <p:cNvSpPr txBox="1">
            <a:spLocks noGrp="1"/>
          </p:cNvSpPr>
          <p:nvPr>
            <p:ph type="subTitle" idx="3"/>
          </p:nvPr>
        </p:nvSpPr>
        <p:spPr>
          <a:xfrm>
            <a:off x="370232" y="3454475"/>
            <a:ext cx="306116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a:effectLst/>
                <a:latin typeface="Poppins" pitchFamily="2" charset="77"/>
                <a:ea typeface="Calibri" panose="020F0502020204030204" pitchFamily="34" charset="0"/>
                <a:cs typeface="Poppins" pitchFamily="2" charset="77"/>
              </a:rPr>
              <a:t>Mesurer la quantité de rayonnement solaire reçue à un endroit donné</a:t>
            </a:r>
            <a:r>
              <a:rPr lang="fr-FR">
                <a:effectLst/>
                <a:latin typeface="Poppins" pitchFamily="2" charset="77"/>
                <a:cs typeface="Poppins" pitchFamily="2" charset="77"/>
              </a:rPr>
              <a:t> (</a:t>
            </a:r>
            <a:r>
              <a:rPr lang="fr-FR">
                <a:effectLst/>
                <a:latin typeface="Poppins" pitchFamily="2" charset="77"/>
                <a:ea typeface="Calibri" panose="020F0502020204030204" pitchFamily="34" charset="0"/>
                <a:cs typeface="Poppins" pitchFamily="2" charset="77"/>
              </a:rPr>
              <a:t>l'irradiance solaire)</a:t>
            </a:r>
            <a:endParaRPr>
              <a:latin typeface="Poppins" pitchFamily="2" charset="77"/>
              <a:cs typeface="Poppins" pitchFamily="2" charset="77"/>
            </a:endParaRPr>
          </a:p>
        </p:txBody>
      </p:sp>
      <p:sp>
        <p:nvSpPr>
          <p:cNvPr id="1045" name="Google Shape;1045;p51"/>
          <p:cNvSpPr txBox="1">
            <a:spLocks noGrp="1"/>
          </p:cNvSpPr>
          <p:nvPr>
            <p:ph type="subTitle" idx="4"/>
          </p:nvPr>
        </p:nvSpPr>
        <p:spPr>
          <a:xfrm>
            <a:off x="3429150" y="3440100"/>
            <a:ext cx="2285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a:t>Mesure la quantité de précipitations sur une période donnée</a:t>
            </a:r>
          </a:p>
        </p:txBody>
      </p:sp>
      <p:sp>
        <p:nvSpPr>
          <p:cNvPr id="1046" name="Google Shape;1046;p51"/>
          <p:cNvSpPr txBox="1">
            <a:spLocks noGrp="1"/>
          </p:cNvSpPr>
          <p:nvPr>
            <p:ph type="subTitle" idx="6"/>
          </p:nvPr>
        </p:nvSpPr>
        <p:spPr>
          <a:xfrm>
            <a:off x="6138300" y="3440100"/>
            <a:ext cx="2285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err="1"/>
              <a:t>Mesure</a:t>
            </a:r>
            <a:r>
              <a:rPr lang="en"/>
              <a:t> la pression </a:t>
            </a:r>
            <a:r>
              <a:rPr lang="en" err="1"/>
              <a:t>athmosphérique</a:t>
            </a:r>
            <a:endParaRPr/>
          </a:p>
        </p:txBody>
      </p:sp>
      <p:sp>
        <p:nvSpPr>
          <p:cNvPr id="1047" name="Google Shape;1047;p51"/>
          <p:cNvSpPr txBox="1">
            <a:spLocks noGrp="1"/>
          </p:cNvSpPr>
          <p:nvPr>
            <p:ph type="subTitle" idx="7"/>
          </p:nvPr>
        </p:nvSpPr>
        <p:spPr>
          <a:xfrm>
            <a:off x="720000" y="1676525"/>
            <a:ext cx="22767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a:t>Capteurs de température</a:t>
            </a:r>
          </a:p>
        </p:txBody>
      </p:sp>
      <p:sp>
        <p:nvSpPr>
          <p:cNvPr id="1048" name="Google Shape;1048;p51"/>
          <p:cNvSpPr txBox="1">
            <a:spLocks noGrp="1"/>
          </p:cNvSpPr>
          <p:nvPr>
            <p:ph type="subTitle" idx="8"/>
          </p:nvPr>
        </p:nvSpPr>
        <p:spPr>
          <a:xfrm>
            <a:off x="3433650" y="1676525"/>
            <a:ext cx="22767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err="1"/>
              <a:t>Capteurs</a:t>
            </a:r>
            <a:r>
              <a:rPr lang="en"/>
              <a:t> </a:t>
            </a:r>
            <a:r>
              <a:rPr lang="en" err="1"/>
              <a:t>d’humidité</a:t>
            </a:r>
            <a:endParaRPr/>
          </a:p>
        </p:txBody>
      </p:sp>
      <p:sp>
        <p:nvSpPr>
          <p:cNvPr id="1049" name="Google Shape;1049;p51"/>
          <p:cNvSpPr txBox="1">
            <a:spLocks noGrp="1"/>
          </p:cNvSpPr>
          <p:nvPr>
            <p:ph type="subTitle" idx="9"/>
          </p:nvPr>
        </p:nvSpPr>
        <p:spPr>
          <a:xfrm>
            <a:off x="6147300" y="1676525"/>
            <a:ext cx="22767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err="1"/>
              <a:t>Anénomètre</a:t>
            </a:r>
            <a:endParaRPr/>
          </a:p>
        </p:txBody>
      </p:sp>
      <p:sp>
        <p:nvSpPr>
          <p:cNvPr id="1050" name="Google Shape;1050;p51"/>
          <p:cNvSpPr txBox="1">
            <a:spLocks noGrp="1"/>
          </p:cNvSpPr>
          <p:nvPr>
            <p:ph type="subTitle" idx="13"/>
          </p:nvPr>
        </p:nvSpPr>
        <p:spPr>
          <a:xfrm>
            <a:off x="720000" y="3023675"/>
            <a:ext cx="22767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err="1"/>
              <a:t>Pyranomètre</a:t>
            </a:r>
            <a:endParaRPr/>
          </a:p>
        </p:txBody>
      </p:sp>
      <p:sp>
        <p:nvSpPr>
          <p:cNvPr id="1051" name="Google Shape;1051;p51"/>
          <p:cNvSpPr txBox="1">
            <a:spLocks noGrp="1"/>
          </p:cNvSpPr>
          <p:nvPr>
            <p:ph type="subTitle" idx="14"/>
          </p:nvPr>
        </p:nvSpPr>
        <p:spPr>
          <a:xfrm>
            <a:off x="3433650" y="3023675"/>
            <a:ext cx="22767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err="1"/>
              <a:t>Pluviomètre</a:t>
            </a:r>
            <a:endParaRPr/>
          </a:p>
        </p:txBody>
      </p:sp>
      <p:sp>
        <p:nvSpPr>
          <p:cNvPr id="1052" name="Google Shape;1052;p51"/>
          <p:cNvSpPr txBox="1">
            <a:spLocks noGrp="1"/>
          </p:cNvSpPr>
          <p:nvPr>
            <p:ph type="subTitle" idx="15"/>
          </p:nvPr>
        </p:nvSpPr>
        <p:spPr>
          <a:xfrm>
            <a:off x="6147300" y="3023675"/>
            <a:ext cx="22767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err="1"/>
              <a:t>Baromètre</a:t>
            </a:r>
            <a:endParaRPr/>
          </a:p>
        </p:txBody>
      </p:sp>
      <p:sp>
        <p:nvSpPr>
          <p:cNvPr id="16" name="Google Shape;1043;p51">
            <a:extLst>
              <a:ext uri="{FF2B5EF4-FFF2-40B4-BE49-F238E27FC236}">
                <a16:creationId xmlns:a16="http://schemas.microsoft.com/office/drawing/2014/main" id="{B298D1E0-AC76-61E9-DA83-DA9A177F21E1}"/>
              </a:ext>
            </a:extLst>
          </p:cNvPr>
          <p:cNvSpPr txBox="1">
            <a:spLocks/>
          </p:cNvSpPr>
          <p:nvPr/>
        </p:nvSpPr>
        <p:spPr>
          <a:xfrm>
            <a:off x="3392940" y="2092925"/>
            <a:ext cx="22857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r>
              <a:rPr lang="fr-FR">
                <a:latin typeface="Poppins" pitchFamily="2" charset="77"/>
                <a:ea typeface="Calibri" panose="020F0502020204030204" pitchFamily="34" charset="0"/>
                <a:cs typeface="Poppins" pitchFamily="2" charset="77"/>
              </a:rPr>
              <a:t>M</a:t>
            </a:r>
            <a:r>
              <a:rPr lang="fr-FR">
                <a:effectLst/>
                <a:latin typeface="Poppins" pitchFamily="2" charset="77"/>
                <a:ea typeface="Calibri" panose="020F0502020204030204" pitchFamily="34" charset="0"/>
                <a:cs typeface="Poppins" pitchFamily="2" charset="77"/>
              </a:rPr>
              <a:t>esurent le taux d'humidité relative dans l'air</a:t>
            </a:r>
            <a:r>
              <a:rPr lang="fr-FR">
                <a:effectLst/>
                <a:latin typeface="Poppins" pitchFamily="2" charset="77"/>
                <a:cs typeface="Poppins" pitchFamily="2" charset="77"/>
              </a:rPr>
              <a:t> </a:t>
            </a:r>
            <a:endParaRPr lang="fr-FR">
              <a:latin typeface="Poppins" pitchFamily="2" charset="77"/>
              <a:cs typeface="Poppins" pitchFamily="2" charset="77"/>
            </a:endParaRPr>
          </a:p>
        </p:txBody>
      </p:sp>
    </p:spTree>
    <p:extLst>
      <p:ext uri="{BB962C8B-B14F-4D97-AF65-F5344CB8AC3E}">
        <p14:creationId xmlns:p14="http://schemas.microsoft.com/office/powerpoint/2010/main" val="2934461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1" name="Google Shape;1041;p51"/>
          <p:cNvSpPr txBox="1">
            <a:spLocks noGrp="1"/>
          </p:cNvSpPr>
          <p:nvPr>
            <p:ph type="subTitle" idx="5"/>
          </p:nvPr>
        </p:nvSpPr>
        <p:spPr>
          <a:xfrm>
            <a:off x="5106572" y="1936467"/>
            <a:ext cx="403742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effectLst/>
                <a:latin typeface="Poppins" pitchFamily="2" charset="77"/>
                <a:ea typeface="Calibri" panose="020F0502020204030204" pitchFamily="34" charset="0"/>
                <a:cs typeface="Poppins" pitchFamily="2" charset="77"/>
              </a:rPr>
              <a:t>Optimiser la gestion de l'irrigation et à prévenir les problèmes liés à un stress hydrique excessif ou insuffisant.</a:t>
            </a:r>
            <a:r>
              <a:rPr lang="fr-FR">
                <a:effectLst/>
                <a:latin typeface="Poppins" pitchFamily="2" charset="77"/>
                <a:cs typeface="Poppins" pitchFamily="2" charset="77"/>
              </a:rPr>
              <a:t> </a:t>
            </a:r>
            <a:endParaRPr>
              <a:latin typeface="Poppins" pitchFamily="2" charset="77"/>
              <a:cs typeface="Poppins" pitchFamily="2" charset="77"/>
            </a:endParaRPr>
          </a:p>
        </p:txBody>
      </p:sp>
      <p:sp>
        <p:nvSpPr>
          <p:cNvPr id="1042" name="Google Shape;1042;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t>Capture d’images par drones</a:t>
            </a:r>
          </a:p>
        </p:txBody>
      </p:sp>
      <p:sp>
        <p:nvSpPr>
          <p:cNvPr id="1043" name="Google Shape;1043;p51"/>
          <p:cNvSpPr txBox="1">
            <a:spLocks noGrp="1"/>
          </p:cNvSpPr>
          <p:nvPr>
            <p:ph type="subTitle" idx="1"/>
          </p:nvPr>
        </p:nvSpPr>
        <p:spPr>
          <a:xfrm>
            <a:off x="720000" y="1919930"/>
            <a:ext cx="438657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latin typeface="Poppins" pitchFamily="2" charset="77"/>
                <a:ea typeface="Calibri" panose="020F0502020204030204" pitchFamily="34" charset="0"/>
                <a:cs typeface="Poppins" pitchFamily="2" charset="77"/>
              </a:rPr>
              <a:t>C</a:t>
            </a:r>
            <a:r>
              <a:rPr lang="fr-FR">
                <a:effectLst/>
                <a:latin typeface="Poppins" pitchFamily="2" charset="77"/>
                <a:ea typeface="Calibri" panose="020F0502020204030204" pitchFamily="34" charset="0"/>
                <a:cs typeface="Poppins" pitchFamily="2" charset="77"/>
              </a:rPr>
              <a:t>apturer des images détaillées des vignobles</a:t>
            </a:r>
            <a:r>
              <a:rPr lang="fr-FR">
                <a:effectLst/>
                <a:latin typeface="Poppins" pitchFamily="2" charset="77"/>
                <a:cs typeface="Poppins" pitchFamily="2" charset="77"/>
              </a:rPr>
              <a:t> </a:t>
            </a:r>
            <a:r>
              <a:rPr lang="fr-FR">
                <a:effectLst/>
                <a:latin typeface="Poppins" pitchFamily="2" charset="77"/>
                <a:ea typeface="Calibri" panose="020F0502020204030204" pitchFamily="34" charset="0"/>
                <a:cs typeface="Poppins" pitchFamily="2" charset="77"/>
              </a:rPr>
              <a:t>pour détecter des détails subtils et évaluer l'état général des vignes</a:t>
            </a:r>
            <a:r>
              <a:rPr lang="fr-FR">
                <a:effectLst/>
                <a:latin typeface="Poppins" pitchFamily="2" charset="77"/>
                <a:cs typeface="Poppins" pitchFamily="2" charset="77"/>
              </a:rPr>
              <a:t> </a:t>
            </a:r>
            <a:endParaRPr>
              <a:latin typeface="Poppins" pitchFamily="2" charset="77"/>
              <a:cs typeface="Poppins" pitchFamily="2" charset="77"/>
            </a:endParaRPr>
          </a:p>
        </p:txBody>
      </p:sp>
      <p:sp>
        <p:nvSpPr>
          <p:cNvPr id="1044" name="Google Shape;1044;p51"/>
          <p:cNvSpPr txBox="1">
            <a:spLocks noGrp="1"/>
          </p:cNvSpPr>
          <p:nvPr>
            <p:ph type="subTitle" idx="3"/>
          </p:nvPr>
        </p:nvSpPr>
        <p:spPr>
          <a:xfrm>
            <a:off x="930826" y="3504292"/>
            <a:ext cx="344422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a:effectLst/>
                <a:latin typeface="Poppins" pitchFamily="2" charset="77"/>
                <a:ea typeface="Calibri" panose="020F0502020204030204" pitchFamily="34" charset="0"/>
                <a:cs typeface="Poppins" pitchFamily="2" charset="77"/>
              </a:rPr>
              <a:t>collecter des données spécifiques sur la vigueur des plantes et obtenir des informations précieuses pour la gestion de l'exploitation.</a:t>
            </a:r>
            <a:r>
              <a:rPr lang="fr-FR">
                <a:effectLst/>
                <a:latin typeface="Poppins" pitchFamily="2" charset="77"/>
                <a:cs typeface="Poppins" pitchFamily="2" charset="77"/>
              </a:rPr>
              <a:t> </a:t>
            </a:r>
            <a:endParaRPr>
              <a:latin typeface="Poppins" pitchFamily="2" charset="77"/>
              <a:cs typeface="Poppins" pitchFamily="2" charset="77"/>
            </a:endParaRPr>
          </a:p>
        </p:txBody>
      </p:sp>
      <p:sp>
        <p:nvSpPr>
          <p:cNvPr id="1046" name="Google Shape;1046;p51"/>
          <p:cNvSpPr txBox="1">
            <a:spLocks noGrp="1"/>
          </p:cNvSpPr>
          <p:nvPr>
            <p:ph type="subTitle" idx="6"/>
          </p:nvPr>
        </p:nvSpPr>
        <p:spPr>
          <a:xfrm>
            <a:off x="5106571" y="3504292"/>
            <a:ext cx="403742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latin typeface="Poppins" pitchFamily="2" charset="77"/>
                <a:ea typeface="Calibri" panose="020F0502020204030204" pitchFamily="34" charset="0"/>
                <a:cs typeface="Poppins" pitchFamily="2" charset="77"/>
              </a:rPr>
              <a:t>C</a:t>
            </a:r>
            <a:r>
              <a:rPr lang="fr-FR">
                <a:effectLst/>
                <a:latin typeface="Poppins" pitchFamily="2" charset="77"/>
                <a:ea typeface="Calibri" panose="020F0502020204030204" pitchFamily="34" charset="0"/>
                <a:cs typeface="Poppins" pitchFamily="2" charset="77"/>
              </a:rPr>
              <a:t>artographier en 3D les vignobles et obtenir des informations détaillées sur la structure des plantes</a:t>
            </a:r>
            <a:r>
              <a:rPr lang="fr-FR">
                <a:effectLst/>
                <a:latin typeface="Poppins" pitchFamily="2" charset="77"/>
                <a:cs typeface="Poppins" pitchFamily="2" charset="77"/>
              </a:rPr>
              <a:t> </a:t>
            </a:r>
            <a:endParaRPr>
              <a:latin typeface="Poppins" pitchFamily="2" charset="77"/>
              <a:cs typeface="Poppins" pitchFamily="2" charset="77"/>
            </a:endParaRPr>
          </a:p>
        </p:txBody>
      </p:sp>
      <p:sp>
        <p:nvSpPr>
          <p:cNvPr id="1047" name="Google Shape;1047;p51"/>
          <p:cNvSpPr txBox="1">
            <a:spLocks noGrp="1"/>
          </p:cNvSpPr>
          <p:nvPr>
            <p:ph type="subTitle" idx="7"/>
          </p:nvPr>
        </p:nvSpPr>
        <p:spPr>
          <a:xfrm>
            <a:off x="720000" y="1503530"/>
            <a:ext cx="3655052"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err="1"/>
              <a:t>Caméras</a:t>
            </a:r>
            <a:r>
              <a:rPr lang="en"/>
              <a:t> haute </a:t>
            </a:r>
            <a:r>
              <a:rPr lang="en" err="1"/>
              <a:t>résolutions</a:t>
            </a:r>
            <a:endParaRPr/>
          </a:p>
        </p:txBody>
      </p:sp>
      <p:sp>
        <p:nvSpPr>
          <p:cNvPr id="1049" name="Google Shape;1049;p51"/>
          <p:cNvSpPr txBox="1">
            <a:spLocks noGrp="1"/>
          </p:cNvSpPr>
          <p:nvPr>
            <p:ph type="subTitle" idx="9"/>
          </p:nvPr>
        </p:nvSpPr>
        <p:spPr>
          <a:xfrm>
            <a:off x="5106571" y="1520067"/>
            <a:ext cx="3324763"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err="1"/>
              <a:t>Caméras</a:t>
            </a:r>
            <a:r>
              <a:rPr lang="en"/>
              <a:t> </a:t>
            </a:r>
            <a:r>
              <a:rPr lang="en" err="1"/>
              <a:t>thermiques</a:t>
            </a:r>
            <a:endParaRPr/>
          </a:p>
        </p:txBody>
      </p:sp>
      <p:sp>
        <p:nvSpPr>
          <p:cNvPr id="1050" name="Google Shape;1050;p51"/>
          <p:cNvSpPr txBox="1">
            <a:spLocks noGrp="1"/>
          </p:cNvSpPr>
          <p:nvPr>
            <p:ph type="subTitle" idx="13"/>
          </p:nvPr>
        </p:nvSpPr>
        <p:spPr>
          <a:xfrm>
            <a:off x="930825" y="3087867"/>
            <a:ext cx="3444227"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err="1"/>
              <a:t>Caméras</a:t>
            </a:r>
            <a:r>
              <a:rPr lang="en"/>
              <a:t> </a:t>
            </a:r>
            <a:r>
              <a:rPr lang="en" err="1"/>
              <a:t>multispectrales</a:t>
            </a:r>
            <a:endParaRPr/>
          </a:p>
        </p:txBody>
      </p:sp>
      <p:sp>
        <p:nvSpPr>
          <p:cNvPr id="1052" name="Google Shape;1052;p51"/>
          <p:cNvSpPr txBox="1">
            <a:spLocks noGrp="1"/>
          </p:cNvSpPr>
          <p:nvPr>
            <p:ph type="subTitle" idx="15"/>
          </p:nvPr>
        </p:nvSpPr>
        <p:spPr>
          <a:xfrm>
            <a:off x="4375052" y="3087867"/>
            <a:ext cx="4021531"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err="1"/>
              <a:t>Capteurs</a:t>
            </a:r>
            <a:r>
              <a:rPr lang="en"/>
              <a:t> LiDAR</a:t>
            </a:r>
            <a:endParaRPr/>
          </a:p>
        </p:txBody>
      </p:sp>
    </p:spTree>
    <p:extLst>
      <p:ext uri="{BB962C8B-B14F-4D97-AF65-F5344CB8AC3E}">
        <p14:creationId xmlns:p14="http://schemas.microsoft.com/office/powerpoint/2010/main" val="84304607"/>
      </p:ext>
    </p:extLst>
  </p:cSld>
  <p:clrMapOvr>
    <a:masterClrMapping/>
  </p:clrMapOvr>
</p:sld>
</file>

<file path=ppt/theme/theme1.xml><?xml version="1.0" encoding="utf-8"?>
<a:theme xmlns:a="http://schemas.openxmlformats.org/drawingml/2006/main" name="Agricultural Technology Master's Degree Lesson by Slidesgo">
  <a:themeElements>
    <a:clrScheme name="Simple Light">
      <a:dk1>
        <a:srgbClr val="292536"/>
      </a:dk1>
      <a:lt1>
        <a:srgbClr val="D8EEE3"/>
      </a:lt1>
      <a:dk2>
        <a:srgbClr val="044257"/>
      </a:dk2>
      <a:lt2>
        <a:srgbClr val="008080"/>
      </a:lt2>
      <a:accent1>
        <a:srgbClr val="BBE2CF"/>
      </a:accent1>
      <a:accent2>
        <a:srgbClr val="7ECFA9"/>
      </a:accent2>
      <a:accent3>
        <a:srgbClr val="71B1A5"/>
      </a:accent3>
      <a:accent4>
        <a:srgbClr val="FFFFFF"/>
      </a:accent4>
      <a:accent5>
        <a:srgbClr val="FFFFFF"/>
      </a:accent5>
      <a:accent6>
        <a:srgbClr val="FFFFFF"/>
      </a:accent6>
      <a:hlink>
        <a:srgbClr val="292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1565</Words>
  <Application>Microsoft Macintosh PowerPoint</Application>
  <PresentationFormat>Affichage à l'écran (16:9)</PresentationFormat>
  <Paragraphs>181</Paragraphs>
  <Slides>22</Slides>
  <Notes>22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22</vt:i4>
      </vt:variant>
    </vt:vector>
  </HeadingPairs>
  <TitlesOfParts>
    <vt:vector size="28" baseType="lpstr">
      <vt:lpstr>Mulish</vt:lpstr>
      <vt:lpstr>Bebas Neue</vt:lpstr>
      <vt:lpstr>Anaheim</vt:lpstr>
      <vt:lpstr>Poppins</vt:lpstr>
      <vt:lpstr>Arial</vt:lpstr>
      <vt:lpstr>Agricultural Technology Master's Degree Lesson by Slidesgo</vt:lpstr>
      <vt:lpstr>Proposition de solutions Vignerons Indépendants</vt:lpstr>
      <vt:lpstr>Objectif du projet</vt:lpstr>
      <vt:lpstr>Roadmap</vt:lpstr>
      <vt:lpstr>Notre équipe</vt:lpstr>
      <vt:lpstr>Proposition de solutions</vt:lpstr>
      <vt:lpstr>IOT</vt:lpstr>
      <vt:lpstr>Suivi de l’état du sol</vt:lpstr>
      <vt:lpstr>Prévisions Météorologiques</vt:lpstr>
      <vt:lpstr>Capture d’images par drones</vt:lpstr>
      <vt:lpstr>Points importants</vt:lpstr>
      <vt:lpstr>Récapitulatif</vt:lpstr>
      <vt:lpstr>IA &amp; Big Data</vt:lpstr>
      <vt:lpstr>IA &amp; Big Data</vt:lpstr>
      <vt:lpstr>Points importants</vt:lpstr>
      <vt:lpstr>Récapitulatif</vt:lpstr>
      <vt:lpstr>VR</vt:lpstr>
      <vt:lpstr>VR</vt:lpstr>
      <vt:lpstr>Cybersécurité</vt:lpstr>
      <vt:lpstr>Cybersécurité</vt:lpstr>
      <vt:lpstr>Cloud</vt:lpstr>
      <vt:lpstr>Cloud</vt:lpstr>
      <vt:lpstr>Cloud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T-MAJ-800 Voltron   GreenTech</dc:title>
  <cp:lastModifiedBy>Maël Bordes</cp:lastModifiedBy>
  <cp:revision>2</cp:revision>
  <dcterms:modified xsi:type="dcterms:W3CDTF">2023-07-09T14:45:08Z</dcterms:modified>
</cp:coreProperties>
</file>