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cadfdc6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cadfdc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cadfdc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cadfdc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cadfdc63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cadfdc6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c96ca335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c96ca33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cadfdc6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cadfdc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cadfdc6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cadfdc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cadfdc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cadfd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cadfdc6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cadfdc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cadfdc63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cadfdc6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nvis.io/6UNWPUTAGFT#/318236477_Accueil_-_PC" TargetMode="External"/><Relationship Id="rId4" Type="http://schemas.openxmlformats.org/officeDocument/2006/relationships/hyperlink" Target="https://invis.io/6UNWPUTAGFT#/318236477_Accueil_-_PC" TargetMode="External"/><Relationship Id="rId9" Type="http://schemas.openxmlformats.org/officeDocument/2006/relationships/hyperlink" Target="https://invis.io/6UNWPUTAGFT#/318236477_Accueil_-_PC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review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EvenTech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du projet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2217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 de la plateforme</a:t>
            </a:r>
            <a:endParaRPr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Resp. Asie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91" y="1080850"/>
            <a:ext cx="6557475" cy="44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sur les wireframes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598775"/>
            <a:ext cx="3477426" cy="27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50" y="1106003"/>
            <a:ext cx="2700726" cy="21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989" y="2883649"/>
            <a:ext cx="3477411" cy="27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3220" y="1676595"/>
            <a:ext cx="3596350" cy="28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6847150" y="1577750"/>
            <a:ext cx="1521600" cy="343800"/>
          </a:xfrm>
          <a:prstGeom prst="wedgeRoundRectCallout">
            <a:avLst>
              <a:gd fmla="val -21297" name="adj1"/>
              <a:gd fmla="val 4910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232000" y="149272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  <a:hlinkClick r:id="rId3"/>
              </a:rPr>
              <a:t>Maquette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  <a:hlinkClick r:id="rId4"/>
              </a:rPr>
              <a:t>interactive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588" y="961425"/>
            <a:ext cx="2802576" cy="15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589" y="3726000"/>
            <a:ext cx="2618261" cy="14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8973" y="2910325"/>
            <a:ext cx="3180802" cy="17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8252" y="306400"/>
            <a:ext cx="3357125" cy="18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879575" y="3845050"/>
            <a:ext cx="2618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hlinkClick r:id="rId9"/>
              </a:rPr>
              <a:t>https://invis.io/6UNWPUTAGFT#/318236477_Accueil_-_PC</a:t>
            </a: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Resp. Asie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630025" y="1353000"/>
            <a:ext cx="4109700" cy="24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Le besoin global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Solution web de gestion d'événements internes et externes :</a:t>
            </a:r>
            <a:endParaRPr sz="1400"/>
          </a:p>
          <a:p>
            <a:pPr indent="-3048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fr" sz="1200"/>
              <a:t>hackathon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fr" sz="1200"/>
              <a:t>atelier co-working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fr" sz="1200"/>
              <a:t>sensibilisation aux nouvelles technologies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fr" sz="1200"/>
              <a:t>conférences</a:t>
            </a:r>
            <a:endParaRPr sz="12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815100" y="3099500"/>
            <a:ext cx="4109700" cy="17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Fonctionnalités spécifiques</a:t>
            </a:r>
            <a:endParaRPr sz="18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Suivi statistique sur les événements et les collectes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Système d’invitation aux événements</a:t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Possibilité de financer certains événements via une collecte</a:t>
            </a:r>
            <a:endParaRPr sz="1200"/>
          </a:p>
        </p:txBody>
      </p:sp>
      <p:cxnSp>
        <p:nvCxnSpPr>
          <p:cNvPr id="73" name="Google Shape;73;p14"/>
          <p:cNvCxnSpPr/>
          <p:nvPr/>
        </p:nvCxnSpPr>
        <p:spPr>
          <a:xfrm>
            <a:off x="2940350" y="3449125"/>
            <a:ext cx="18765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850" y="529575"/>
            <a:ext cx="1321625" cy="1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du besoin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0" y="3147149"/>
            <a:ext cx="3976274" cy="22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Identification de personas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Resp. Asie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0" y="1298775"/>
            <a:ext cx="5196550" cy="201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602" y="2279900"/>
            <a:ext cx="5330374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1550" y="117250"/>
            <a:ext cx="4377651" cy="18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“</a:t>
            </a:r>
            <a:r>
              <a:rPr lang="fr"/>
              <a:t>User stories” - Exemples...</a:t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Resp. Asie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45725" y="1486625"/>
            <a:ext cx="3860100" cy="41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USER UTILISATEUR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USER STORY 1</a:t>
            </a:r>
            <a:endParaRPr b="1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fr" sz="1100"/>
              <a:t>En tant qu'</a:t>
            </a:r>
            <a:r>
              <a:rPr b="1" lang="fr" sz="1100"/>
              <a:t>utilisateur cherchant un événement</a:t>
            </a:r>
            <a:r>
              <a:rPr lang="fr" sz="1100"/>
              <a:t>, 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fr" sz="1100"/>
              <a:t>je souhaite </a:t>
            </a:r>
            <a:r>
              <a:rPr b="1" lang="fr" sz="1100"/>
              <a:t>lire</a:t>
            </a:r>
            <a:r>
              <a:rPr lang="fr" sz="1100"/>
              <a:t> la description d'un événement dont le sujet m'interpelle 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swald"/>
              <a:buChar char="●"/>
            </a:pPr>
            <a:r>
              <a:rPr lang="fr" sz="1100"/>
              <a:t>afin d'éventuellement m'y inscrire.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USER STORY 2</a:t>
            </a:r>
            <a:endParaRPr b="1"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fr" sz="1100"/>
              <a:t>En tant qu'</a:t>
            </a:r>
            <a:r>
              <a:rPr b="1" lang="fr" sz="1100"/>
              <a:t>utilisateur souhaitant participer à un événement</a:t>
            </a:r>
            <a:r>
              <a:rPr lang="fr" sz="1100"/>
              <a:t>, 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fr" sz="1100"/>
              <a:t>je souhaite m'y </a:t>
            </a:r>
            <a:r>
              <a:rPr b="1" lang="fr" sz="1100"/>
              <a:t>inscrire</a:t>
            </a:r>
            <a:r>
              <a:rPr lang="fr" sz="1100"/>
              <a:t> via sa page de présentation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fr" sz="1100"/>
              <a:t>afin de pouvoir </a:t>
            </a:r>
            <a:r>
              <a:rPr b="1" lang="fr" sz="1100"/>
              <a:t>accéder</a:t>
            </a:r>
            <a:r>
              <a:rPr lang="fr" sz="1100"/>
              <a:t> à toutes les fonctionnalités d’un événement.</a:t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5124500" y="1817825"/>
            <a:ext cx="3646200" cy="21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Idem pour : 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user organisateur d’événement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user “professionnel”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user administrateur de la plateforme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529525" y="4573850"/>
            <a:ext cx="1223700" cy="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Etc...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1 : Idées et fonctionnalités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</a:t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106000"/>
            <a:ext cx="4746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Liste de </a:t>
            </a:r>
            <a:r>
              <a:rPr lang="fr" sz="1800"/>
              <a:t>fonctionnalités développées durant ce sprint.</a:t>
            </a:r>
            <a:endParaRPr sz="18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523950" y="2459975"/>
            <a:ext cx="83910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Fonctionnalité 1</a:t>
            </a:r>
            <a:r>
              <a:rPr lang="fr" sz="2400"/>
              <a:t> : Inscription / Connexion d’un utilisateur à la plateforme</a:t>
            </a:r>
            <a:endParaRPr sz="24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628700" y="3580450"/>
            <a:ext cx="83910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Fonctionnalité 2 </a:t>
            </a:r>
            <a:r>
              <a:rPr lang="fr" sz="2400"/>
              <a:t>: Création et gestion d’un événement par un utilisateur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</a:t>
            </a:r>
            <a:endParaRPr/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Resp. Asie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80350" y="1106000"/>
            <a:ext cx="47463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traduire les fonctionnalités proposées en code.</a:t>
            </a:r>
            <a:endParaRPr sz="18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250" y="90050"/>
            <a:ext cx="4029750" cy="2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7203900" y="2841675"/>
            <a:ext cx="16284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Diagramme Entité relation</a:t>
            </a:r>
            <a:endParaRPr sz="11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5500"/>
            <a:ext cx="3332449" cy="2635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1020200" y="4376275"/>
            <a:ext cx="16284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Diagramme Use case</a:t>
            </a:r>
            <a:endParaRPr sz="11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675" y="2059463"/>
            <a:ext cx="2264774" cy="292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5963450" y="4376275"/>
            <a:ext cx="16284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Diagramme de classe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en live ?</a:t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Di. commercial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106000"/>
            <a:ext cx="58431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Présentation des </a:t>
            </a:r>
            <a:r>
              <a:rPr lang="fr" sz="1800"/>
              <a:t>fonctionnalités développées durant ce sprint</a:t>
            </a:r>
            <a:endParaRPr sz="1800"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553500" y="2812925"/>
            <a:ext cx="43845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Fonctionnalité 1</a:t>
            </a:r>
            <a:r>
              <a:rPr lang="fr" sz="2400"/>
              <a:t> et 2 sur Eclipse 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