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8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414" r:id="rId50"/>
    <p:sldId id="315" r:id="rId51"/>
    <p:sldId id="317" r:id="rId52"/>
    <p:sldId id="272" r:id="rId53"/>
    <p:sldId id="323" r:id="rId54"/>
    <p:sldId id="326" r:id="rId55"/>
    <p:sldId id="322" r:id="rId56"/>
    <p:sldId id="327" r:id="rId57"/>
    <p:sldId id="320" r:id="rId58"/>
    <p:sldId id="330" r:id="rId59"/>
    <p:sldId id="331" r:id="rId60"/>
    <p:sldId id="346" r:id="rId61"/>
    <p:sldId id="332" r:id="rId62"/>
    <p:sldId id="333" r:id="rId63"/>
    <p:sldId id="334" r:id="rId64"/>
    <p:sldId id="347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297" r:id="rId75"/>
    <p:sldId id="350" r:id="rId76"/>
    <p:sldId id="351" r:id="rId77"/>
    <p:sldId id="355" r:id="rId78"/>
    <p:sldId id="352" r:id="rId79"/>
    <p:sldId id="354" r:id="rId80"/>
    <p:sldId id="356" r:id="rId81"/>
    <p:sldId id="357" r:id="rId82"/>
    <p:sldId id="353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85" r:id="rId102"/>
    <p:sldId id="386" r:id="rId103"/>
    <p:sldId id="389" r:id="rId104"/>
    <p:sldId id="390" r:id="rId105"/>
    <p:sldId id="391" r:id="rId106"/>
    <p:sldId id="392" r:id="rId107"/>
    <p:sldId id="393" r:id="rId108"/>
    <p:sldId id="394" r:id="rId109"/>
    <p:sldId id="395" r:id="rId110"/>
    <p:sldId id="396" r:id="rId111"/>
    <p:sldId id="318" r:id="rId112"/>
    <p:sldId id="397" r:id="rId113"/>
    <p:sldId id="398" r:id="rId114"/>
    <p:sldId id="399" r:id="rId115"/>
    <p:sldId id="400" r:id="rId116"/>
    <p:sldId id="401" r:id="rId117"/>
    <p:sldId id="418" r:id="rId118"/>
    <p:sldId id="419" r:id="rId119"/>
    <p:sldId id="420" r:id="rId120"/>
    <p:sldId id="319" r:id="rId121"/>
    <p:sldId id="403" r:id="rId122"/>
    <p:sldId id="404" r:id="rId123"/>
    <p:sldId id="405" r:id="rId124"/>
    <p:sldId id="407" r:id="rId125"/>
    <p:sldId id="406" r:id="rId126"/>
    <p:sldId id="417" r:id="rId127"/>
    <p:sldId id="408" r:id="rId128"/>
    <p:sldId id="328" r:id="rId129"/>
    <p:sldId id="411" r:id="rId130"/>
    <p:sldId id="412" r:id="rId131"/>
    <p:sldId id="413" r:id="rId132"/>
    <p:sldId id="409" r:id="rId133"/>
    <p:sldId id="324" r:id="rId134"/>
    <p:sldId id="410" r:id="rId135"/>
    <p:sldId id="325" r:id="rId136"/>
    <p:sldId id="259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CF5C4C-BFF7-456C-852F-C484D7276E3B}">
          <p14:sldIdLst>
            <p14:sldId id="256"/>
            <p14:sldId id="260"/>
            <p14:sldId id="261"/>
            <p14:sldId id="262"/>
            <p14:sldId id="263"/>
            <p14:sldId id="265"/>
          </p14:sldIdLst>
        </p14:section>
        <p14:section name="Look at the IDE" id="{87B793E8-09B3-4653-827B-1BD912D64884}">
          <p14:sldIdLst>
            <p14:sldId id="266"/>
            <p14:sldId id="267"/>
            <p14:sldId id="268"/>
            <p14:sldId id="316"/>
            <p14:sldId id="329"/>
            <p14:sldId id="300"/>
            <p14:sldId id="269"/>
          </p14:sldIdLst>
        </p14:section>
        <p14:section name="Navigation" id="{5FAEFB0A-B8BD-45CC-94E1-39B507CC8C0E}">
          <p14:sldIdLst>
            <p14:sldId id="270"/>
            <p14:sldId id="295"/>
            <p14:sldId id="296"/>
            <p14:sldId id="274"/>
            <p14:sldId id="275"/>
            <p14:sldId id="276"/>
            <p14:sldId id="277"/>
            <p14:sldId id="278"/>
            <p14:sldId id="279"/>
            <p14:sldId id="292"/>
            <p14:sldId id="280"/>
            <p14:sldId id="281"/>
            <p14:sldId id="283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Editing" id="{0365646B-E8CA-4D23-A025-BC95D565CEA3}">
          <p14:sldIdLst>
            <p14:sldId id="271"/>
            <p14:sldId id="301"/>
            <p14:sldId id="302"/>
            <p14:sldId id="304"/>
            <p14:sldId id="305"/>
            <p14:sldId id="306"/>
            <p14:sldId id="307"/>
            <p14:sldId id="311"/>
            <p14:sldId id="308"/>
            <p14:sldId id="348"/>
          </p14:sldIdLst>
        </p14:section>
        <p14:section name="Inspections" id="{BE23A414-17B9-4105-9633-D001A1F93C40}">
          <p14:sldIdLst>
            <p14:sldId id="273"/>
            <p14:sldId id="309"/>
            <p14:sldId id="310"/>
            <p14:sldId id="312"/>
            <p14:sldId id="313"/>
            <p14:sldId id="314"/>
            <p14:sldId id="414"/>
            <p14:sldId id="315"/>
            <p14:sldId id="317"/>
          </p14:sldIdLst>
        </p14:section>
        <p14:section name="Live Templates" id="{082FBAFA-8B1C-4ACA-A6B2-E001A7DC9B9F}">
          <p14:sldIdLst>
            <p14:sldId id="272"/>
            <p14:sldId id="323"/>
            <p14:sldId id="326"/>
            <p14:sldId id="322"/>
            <p14:sldId id="327"/>
          </p14:sldIdLst>
        </p14:section>
        <p14:section name="Refactoring" id="{25E53FF6-01ED-4FF4-96ED-7215CF360EF7}">
          <p14:sldIdLst>
            <p14:sldId id="320"/>
            <p14:sldId id="330"/>
            <p14:sldId id="331"/>
            <p14:sldId id="346"/>
            <p14:sldId id="332"/>
            <p14:sldId id="333"/>
            <p14:sldId id="334"/>
            <p14:sldId id="347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Debugging" id="{CF904EA5-9CF9-4DAA-8700-61780622D5A7}">
          <p14:sldIdLst>
            <p14:sldId id="297"/>
            <p14:sldId id="350"/>
            <p14:sldId id="351"/>
            <p14:sldId id="355"/>
            <p14:sldId id="352"/>
            <p14:sldId id="354"/>
            <p14:sldId id="356"/>
            <p14:sldId id="357"/>
            <p14:sldId id="353"/>
            <p14:sldId id="358"/>
            <p14:sldId id="360"/>
            <p14:sldId id="361"/>
          </p14:sldIdLst>
        </p14:section>
        <p14:section name="Todo Explorer" id="{BD9379FA-FE3C-4CC5-86DA-8BF3D0C79856}">
          <p14:sldIdLst>
            <p14:sldId id="321"/>
            <p14:sldId id="362"/>
            <p14:sldId id="363"/>
            <p14:sldId id="364"/>
          </p14:sldIdLst>
        </p14:section>
        <p14:section name="Unit Testing" id="{380FA852-8B14-4F60-B62A-555991B285DE}">
          <p14:sldIdLst>
            <p14:sldId id="298"/>
            <p14:sldId id="366"/>
            <p14:sldId id="367"/>
            <p14:sldId id="368"/>
            <p14:sldId id="371"/>
            <p14:sldId id="370"/>
          </p14:sldIdLst>
        </p14:section>
        <p14:section name="Version Control" id="{B9008E7F-F25F-44B3-8BEA-6B2E4F243DC4}">
          <p14:sldIdLst>
            <p14:sldId id="299"/>
            <p14:sldId id="373"/>
            <p14:sldId id="375"/>
            <p14:sldId id="376"/>
            <p14:sldId id="378"/>
            <p14:sldId id="385"/>
            <p14:sldId id="38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Databases" id="{FF4B1F74-B155-4171-A626-888E1FD738CD}">
          <p14:sldIdLst>
            <p14:sldId id="318"/>
            <p14:sldId id="397"/>
            <p14:sldId id="398"/>
            <p14:sldId id="399"/>
            <p14:sldId id="400"/>
            <p14:sldId id="401"/>
          </p14:sldIdLst>
        </p14:section>
        <p14:section name="Deployment" id="{46F72456-81C0-41CE-BBF6-80918A12A3C8}">
          <p14:sldIdLst>
            <p14:sldId id="418"/>
            <p14:sldId id="419"/>
            <p14:sldId id="420"/>
          </p14:sldIdLst>
        </p14:section>
        <p14:section name="Tools" id="{69141823-B7B5-419A-9C3A-1C725C1A075F}">
          <p14:sldIdLst>
            <p14:sldId id="319"/>
            <p14:sldId id="403"/>
            <p14:sldId id="404"/>
            <p14:sldId id="405"/>
            <p14:sldId id="407"/>
            <p14:sldId id="406"/>
            <p14:sldId id="417"/>
            <p14:sldId id="408"/>
          </p14:sldIdLst>
        </p14:section>
        <p14:section name="Plugins" id="{C2A12E4D-7700-4181-BB29-393186C6BAAF}">
          <p14:sldIdLst>
            <p14:sldId id="328"/>
            <p14:sldId id="411"/>
            <p14:sldId id="412"/>
            <p14:sldId id="413"/>
          </p14:sldIdLst>
        </p14:section>
        <p14:section name="Resources" id="{4E4B4BCF-F46B-4A84-A49F-72B50891537F}">
          <p14:sldIdLst>
            <p14:sldId id="409"/>
            <p14:sldId id="324"/>
            <p14:sldId id="410"/>
            <p14:sldId id="32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outlineViewPr>
    <p:cViewPr>
      <p:scale>
        <a:sx n="33" d="100"/>
        <a:sy n="33" d="100"/>
      </p:scale>
      <p:origin x="0" y="-6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26/02/2014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80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89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9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://www.getcomposer.org/" TargetMode="Externa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hyperlink" Target="http://blog.jetbrains.com/phpstorm/2013/08/vagrant-support-in-phpstorm/" TargetMode="Externa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://confluence.jetbrains.com/display/PhpStorm/Using+the+PhpStorm+built-in+SSH+terminal+and+remote+SSH+external+tools#UsingthePhpStormbuilt-inSSHterminalandremoteSSHexternaltools-WorkingwithremoteSSHexternaltools" TargetMode="Externa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://plugins.jetbrains.com/?phpStorm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phpstorm-workshop.git" TargetMode="Externa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tbrains.com/phpstor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phpstorm-mamp" TargetMode="External"/><Relationship Id="rId4" Type="http://schemas.openxmlformats.org/officeDocument/2006/relationships/hyperlink" Target="http://bit.ly/phpstorm-xamp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Zend+Debugger+Installation+Guide" TargetMode="External"/><Relationship Id="rId2" Type="http://schemas.openxmlformats.org/officeDocument/2006/relationships/hyperlink" Target="http://confluence.jetbrains.com/display/PhpStorm/Xdebug+Installation+Guide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confluence.jetbrains.com/display/PhpStorm/Browser+Debugging+Extensions" TargetMode="External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karma-test-runner.html" TargetMode="External"/><Relationship Id="rId2" Type="http://schemas.openxmlformats.org/officeDocument/2006/relationships/hyperlink" Target="http://plugins.jetbrains.com/plugin/7287?pr=phpStorm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hyperlink" Target="https://www.jetbrains.com/phpstorm/webhelp/preparing-to-use-jstestdriver-test-runner.html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/>
              <a:t>, </a:t>
            </a:r>
            <a:r>
              <a:rPr lang="en-US" dirty="0" smtClean="0"/>
              <a:t>highlighting</a:t>
            </a:r>
            <a:r>
              <a:rPr lang="en-US" dirty="0"/>
              <a:t>, ability to go to query editor, run query right from PHP file, </a:t>
            </a:r>
            <a:r>
              <a:rPr lang="en-US" dirty="0" smtClean="0"/>
              <a:t>…</a:t>
            </a:r>
            <a:endParaRPr lang="nl-BE" dirty="0"/>
          </a:p>
          <a:p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3265162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Deployment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26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Remote Hosts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files and folders back and forth between local project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FTP, FTPS, SFTP, Local or Mounted Folder or In Place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3060" y="1321761"/>
            <a:ext cx="4460092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28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Integration with VCS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 files to server when committing to source control.</a:t>
            </a:r>
          </a:p>
          <a:p>
            <a:pPr lvl="1"/>
            <a:r>
              <a:rPr lang="en-US" dirty="0" smtClean="0"/>
              <a:t>Useful for development servers.</a:t>
            </a:r>
          </a:p>
          <a:p>
            <a:pPr lvl="1"/>
            <a:r>
              <a:rPr lang="en-US" dirty="0" smtClean="0"/>
              <a:t>For production servers better to use continuous integration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165" y="1474160"/>
            <a:ext cx="49176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</a:t>
            </a:r>
            <a:endParaRPr lang="nl-BE" dirty="0"/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8095" y="5011199"/>
            <a:ext cx="1415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Alt+Left /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408377"/>
            <a:ext cx="240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 smtClean="0"/>
              <a:t>/ Right</a:t>
            </a:r>
            <a:endParaRPr lang="nl-BE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REST Client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built-in REST client allows testing web API's. Build requests, inspect responses.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8615" y="2883614"/>
            <a:ext cx="7508983" cy="23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57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Composer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</a:t>
            </a:r>
            <a:r>
              <a:rPr lang="en-US" dirty="0" smtClean="0">
                <a:hlinkClick r:id="rId2"/>
              </a:rPr>
              <a:t>Composer</a:t>
            </a:r>
            <a:r>
              <a:rPr lang="en-US" dirty="0" smtClean="0"/>
              <a:t> dependency manager in the IDE.</a:t>
            </a:r>
          </a:p>
          <a:p>
            <a:pPr lvl="1"/>
            <a:r>
              <a:rPr lang="en-US" dirty="0" smtClean="0"/>
              <a:t>Initialize Composer</a:t>
            </a:r>
          </a:p>
          <a:p>
            <a:pPr lvl="1"/>
            <a:r>
              <a:rPr lang="en-US" dirty="0" smtClean="0"/>
              <a:t>Search and install Composer dependencies</a:t>
            </a:r>
          </a:p>
          <a:p>
            <a:pPr lvl="1"/>
            <a:r>
              <a:rPr lang="en-US" dirty="0" smtClean="0"/>
              <a:t>Create new project using Composer project type.</a:t>
            </a:r>
          </a:p>
          <a:p>
            <a:pPr lvl="1"/>
            <a:r>
              <a:rPr lang="en-US" dirty="0" smtClean="0"/>
              <a:t>Command Line Tools (see further)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0897" y="2194089"/>
            <a:ext cx="6205771" cy="33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91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Command Line Tools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Invoke command line tools shipped with frameworks and libraries.</a:t>
            </a:r>
          </a:p>
          <a:p>
            <a:pPr lvl="1"/>
            <a:r>
              <a:rPr lang="en-US" dirty="0" smtClean="0"/>
              <a:t>Composer,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Symfony</a:t>
            </a:r>
            <a:r>
              <a:rPr lang="en-US" dirty="0" smtClean="0"/>
              <a:t> Console-based, </a:t>
            </a:r>
            <a:r>
              <a:rPr lang="en-US" dirty="0" err="1" smtClean="0"/>
              <a:t>Drush</a:t>
            </a:r>
            <a:r>
              <a:rPr lang="en-US" dirty="0" smtClean="0"/>
              <a:t> or roll your own</a:t>
            </a:r>
          </a:p>
          <a:p>
            <a:pPr lvl="1"/>
            <a:r>
              <a:rPr lang="en-US" dirty="0" err="1" smtClean="0"/>
              <a:t>Autocompletion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Not meant to be a full console/terminal!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115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Ctrl+Shift+X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174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Shift+Command+X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3870" y="2304501"/>
            <a:ext cx="5298473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7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Vagrant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Vagrant is a tool which helps us create reproducible development environments by scripting a virtual machine.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http://blog.jetbrains.com/phpstorm/2013/08/vagrant-support-in-phpstorm/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03285" y="953823"/>
            <a:ext cx="5679643" cy="4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36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Connect to a remote SSH server. Provides a full SSH terminal in the IDE.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3008438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87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Remote SSH External </a:t>
            </a:r>
            <a:r>
              <a:rPr lang="nl-BE" dirty="0"/>
              <a:t>T</a:t>
            </a:r>
            <a:r>
              <a:rPr lang="nl-BE" dirty="0" smtClean="0"/>
              <a:t>ools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 </a:t>
            </a:r>
            <a:r>
              <a:rPr lang="en-US" dirty="0"/>
              <a:t>remote commands over </a:t>
            </a:r>
            <a:r>
              <a:rPr lang="en-US" dirty="0" smtClean="0"/>
              <a:t>SSH without having to manually log in to the remote server.</a:t>
            </a:r>
          </a:p>
          <a:p>
            <a:pPr lvl="1"/>
            <a:r>
              <a:rPr lang="en-US" dirty="0" smtClean="0"/>
              <a:t>Add them to PhpStorm menus for easy access.</a:t>
            </a:r>
          </a:p>
          <a:p>
            <a:pPr lvl="1"/>
            <a:r>
              <a:rPr lang="en-US" dirty="0" smtClean="0"/>
              <a:t>Assign keyboard shortcut.</a:t>
            </a:r>
          </a:p>
          <a:p>
            <a:pPr lvl="1"/>
            <a:endParaRPr lang="en-US" dirty="0" smtClean="0"/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confluence.jetbrains.com/display/PhpStorm/Using+the+PhpStorm+built-in+SSH+terminal+and+remote+SSH+external+tools#UsingthePhpStormbuilt-inSSHterminalandremoteSSHexternaltools-WorkingwithremoteSSHexternaltools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64" y="1556221"/>
            <a:ext cx="4711884" cy="4558236"/>
          </a:xfrm>
        </p:spPr>
      </p:pic>
    </p:spTree>
    <p:extLst>
      <p:ext uri="{BB962C8B-B14F-4D97-AF65-F5344CB8AC3E}">
        <p14:creationId xmlns:p14="http://schemas.microsoft.com/office/powerpoint/2010/main" val="9113719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Local Terminal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Provide a local terminal. Works on any platform supported by PhpStorm.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16072"/>
            <a:ext cx="6826348" cy="27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963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dirty="0" smtClean="0"/>
              <a:t>PhpStorm = IntelliJ IDEA – JAVA + plugins</a:t>
            </a:r>
            <a:endParaRPr lang="nl-BE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 IDE enriched with plugins</a:t>
            </a:r>
          </a:p>
          <a:p>
            <a:r>
              <a:rPr lang="nl-BE" dirty="0" smtClean="0"/>
              <a:t>Some plugins are for paid IDE only</a:t>
            </a:r>
          </a:p>
          <a:p>
            <a:pPr lvl="1"/>
            <a:r>
              <a:rPr lang="nl-BE" dirty="0" smtClean="0"/>
              <a:t>Which is cool: WebStorm features can be installed in PhpStorm</a:t>
            </a:r>
          </a:p>
          <a:p>
            <a:r>
              <a:rPr lang="nl-BE" dirty="0"/>
              <a:t>A lot of free / open source plugins at </a:t>
            </a:r>
            <a:r>
              <a:rPr lang="nl-BE" dirty="0">
                <a:hlinkClick r:id="rId2"/>
              </a:rPr>
              <a:t>http://plugins.jetbrains.com/?</a:t>
            </a:r>
            <a:r>
              <a:rPr lang="nl-BE" dirty="0" smtClean="0">
                <a:hlinkClick r:id="rId2"/>
              </a:rPr>
              <a:t>phpStorm</a:t>
            </a:r>
            <a:endParaRPr lang="nl-BE" dirty="0" smtClean="0"/>
          </a:p>
          <a:p>
            <a:r>
              <a:rPr lang="nl-BE" dirty="0" smtClean="0"/>
              <a:t>Install from </a:t>
            </a:r>
            <a:r>
              <a:rPr lang="nl-BE" b="1" dirty="0" smtClean="0"/>
              <a:t>IDE Settings | Plugins</a:t>
            </a:r>
          </a:p>
          <a:p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6544">
            <a:off x="5013122" y="4255475"/>
            <a:ext cx="7682969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fetch the workshop materials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Create a new project, name it “Workshop” and select the “Composer project” type</a:t>
            </a:r>
          </a:p>
          <a:p>
            <a:r>
              <a:rPr lang="nl-BE" dirty="0"/>
              <a:t>Find the “</a:t>
            </a:r>
            <a:r>
              <a:rPr lang="nl-BE" dirty="0" smtClean="0"/>
              <a:t>jetbrains/phpstorm-workshop” package and click OK</a:t>
            </a:r>
          </a:p>
          <a:p>
            <a:endParaRPr lang="nl-BE" dirty="0" smtClean="0"/>
          </a:p>
          <a:p>
            <a:endParaRPr lang="nl-BE" dirty="0"/>
          </a:p>
          <a:p>
            <a:r>
              <a:rPr lang="nl-BE" sz="2000" i="1" dirty="0" smtClean="0"/>
              <a:t>Alternatively, use “Checkout from Version Control”</a:t>
            </a:r>
          </a:p>
          <a:p>
            <a:pPr lvl="1"/>
            <a:r>
              <a:rPr lang="nl-BE" sz="2000" i="1" dirty="0" smtClean="0"/>
              <a:t>Repository: </a:t>
            </a:r>
            <a:r>
              <a:rPr lang="nl-BE" sz="2000" i="1" dirty="0" smtClean="0">
                <a:hlinkClick r:id="rId2"/>
              </a:rPr>
              <a:t>https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github.com/jetbrains/phpstorm-workshop.git</a:t>
            </a:r>
            <a:r>
              <a:rPr lang="nl-BE" sz="2000" i="1" dirty="0" smtClean="0"/>
              <a:t> </a:t>
            </a:r>
            <a:endParaRPr lang="nl-BE" sz="2000" i="1" dirty="0" smtClean="0"/>
          </a:p>
          <a:p>
            <a:pPr lvl="1"/>
            <a:r>
              <a:rPr lang="nl-BE" sz="2000" i="1" dirty="0" smtClean="0"/>
              <a:t>Project / directory name: Workshop</a:t>
            </a:r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Some interesting JetBrains plugins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LiveEdit </a:t>
            </a:r>
            <a:r>
              <a:rPr lang="nl-BE" dirty="0">
                <a:solidFill>
                  <a:schemeClr val="accent2"/>
                </a:solidFill>
              </a:rPr>
              <a:t>- view changes live in browser and vice-versa</a:t>
            </a:r>
          </a:p>
          <a:p>
            <a:r>
              <a:rPr lang="nl-BE" dirty="0"/>
              <a:t>NodeJS </a:t>
            </a:r>
            <a:r>
              <a:rPr lang="nl-BE" dirty="0">
                <a:solidFill>
                  <a:schemeClr val="accent2"/>
                </a:solidFill>
              </a:rPr>
              <a:t>- install Node.js packages (NPM) in a similar way to </a:t>
            </a:r>
            <a:r>
              <a:rPr lang="nl-BE" dirty="0" smtClean="0">
                <a:solidFill>
                  <a:schemeClr val="accent2"/>
                </a:solidFill>
              </a:rPr>
              <a:t>Composer</a:t>
            </a:r>
          </a:p>
          <a:p>
            <a:r>
              <a:rPr lang="nl-BE" dirty="0" smtClean="0"/>
              <a:t>IdeaVim </a:t>
            </a:r>
            <a:r>
              <a:rPr lang="nl-BE" dirty="0">
                <a:solidFill>
                  <a:schemeClr val="accent2"/>
                </a:solidFill>
              </a:rPr>
              <a:t>- adds VIM capabilities to the </a:t>
            </a:r>
            <a:r>
              <a:rPr lang="nl-BE" dirty="0" smtClean="0">
                <a:solidFill>
                  <a:schemeClr val="accent2"/>
                </a:solidFill>
              </a:rPr>
              <a:t>IDE</a:t>
            </a:r>
          </a:p>
          <a:p>
            <a:r>
              <a:rPr lang="nl-BE" dirty="0"/>
              <a:t>Handlebars/Mustache and EJS </a:t>
            </a:r>
            <a:r>
              <a:rPr lang="nl-BE" dirty="0">
                <a:solidFill>
                  <a:schemeClr val="accent2"/>
                </a:solidFill>
              </a:rPr>
              <a:t>- plugins for working with client-side template engines</a:t>
            </a:r>
          </a:p>
          <a:p>
            <a:r>
              <a:rPr lang="nl-BE" dirty="0"/>
              <a:t>JSTestDriver and Karma </a:t>
            </a:r>
            <a:r>
              <a:rPr lang="nl-BE" dirty="0">
                <a:solidFill>
                  <a:schemeClr val="accent2"/>
                </a:solidFill>
              </a:rPr>
              <a:t>- run JavaScript unit </a:t>
            </a:r>
            <a:r>
              <a:rPr lang="nl-BE" dirty="0" smtClean="0">
                <a:solidFill>
                  <a:schemeClr val="accent2"/>
                </a:solidFill>
              </a:rPr>
              <a:t>tests</a:t>
            </a:r>
            <a:endParaRPr lang="nl-BE" dirty="0">
              <a:solidFill>
                <a:schemeClr val="accent2"/>
              </a:solidFill>
            </a:endParaRPr>
          </a:p>
          <a:p>
            <a:r>
              <a:rPr lang="nl-BE" dirty="0"/>
              <a:t>Puppet Support </a:t>
            </a:r>
            <a:r>
              <a:rPr lang="nl-BE" dirty="0">
                <a:solidFill>
                  <a:schemeClr val="accent2"/>
                </a:solidFill>
              </a:rPr>
              <a:t>- provides editor support for puppet, very conventient with </a:t>
            </a:r>
            <a:r>
              <a:rPr lang="nl-BE" dirty="0" smtClean="0">
                <a:solidFill>
                  <a:schemeClr val="accent2"/>
                </a:solidFill>
              </a:rPr>
              <a:t>Vagrant</a:t>
            </a:r>
          </a:p>
          <a:p>
            <a:r>
              <a:rPr lang="nl-BE" dirty="0" smtClean="0"/>
              <a:t>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9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Some interesting open source plugins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'Copy' on steroids </a:t>
            </a:r>
            <a:r>
              <a:rPr lang="nl-BE" dirty="0">
                <a:solidFill>
                  <a:schemeClr val="accent2"/>
                </a:solidFill>
              </a:rPr>
              <a:t>- copy rich text from the editor</a:t>
            </a:r>
          </a:p>
          <a:p>
            <a:r>
              <a:rPr lang="nl-BE" dirty="0"/>
              <a:t>Markdown </a:t>
            </a:r>
            <a:r>
              <a:rPr lang="nl-BE" dirty="0">
                <a:solidFill>
                  <a:schemeClr val="accent2"/>
                </a:solidFill>
              </a:rPr>
              <a:t>- provides Markdown editor support and syntax highlighting</a:t>
            </a:r>
          </a:p>
          <a:p>
            <a:r>
              <a:rPr lang="nl-BE" dirty="0"/>
              <a:t>BashSupport </a:t>
            </a:r>
            <a:r>
              <a:rPr lang="nl-BE" dirty="0">
                <a:solidFill>
                  <a:schemeClr val="accent2"/>
                </a:solidFill>
              </a:rPr>
              <a:t>- support bash files in editor</a:t>
            </a:r>
          </a:p>
          <a:p>
            <a:r>
              <a:rPr lang="nl-BE" dirty="0"/>
              <a:t>AngularJS </a:t>
            </a:r>
            <a:r>
              <a:rPr lang="nl-BE" dirty="0">
                <a:solidFill>
                  <a:schemeClr val="accent2"/>
                </a:solidFill>
              </a:rPr>
              <a:t>- support for AngularJS</a:t>
            </a:r>
          </a:p>
          <a:p>
            <a:r>
              <a:rPr lang="nl-BE" dirty="0"/>
              <a:t>Symfony, Yii, CakeStorm, ...</a:t>
            </a:r>
            <a:r>
              <a:rPr lang="nl-BE" dirty="0">
                <a:solidFill>
                  <a:schemeClr val="accent2"/>
                </a:solidFill>
              </a:rPr>
              <a:t> - framework-specific plugins</a:t>
            </a:r>
          </a:p>
          <a:p>
            <a:r>
              <a:rPr lang="nl-BE" dirty="0"/>
              <a:t>CodeGlance </a:t>
            </a:r>
            <a:r>
              <a:rPr lang="nl-BE" dirty="0">
                <a:solidFill>
                  <a:schemeClr val="accent2"/>
                </a:solidFill>
              </a:rPr>
              <a:t>- the editor scrollbar on steroids</a:t>
            </a:r>
          </a:p>
          <a:p>
            <a:r>
              <a:rPr lang="nl-BE" dirty="0"/>
              <a:t>EditorConfig </a:t>
            </a:r>
            <a:r>
              <a:rPr lang="nl-BE" dirty="0">
                <a:solidFill>
                  <a:schemeClr val="accent2"/>
                </a:solidFill>
              </a:rPr>
              <a:t>- support for EditorConfig settings</a:t>
            </a:r>
          </a:p>
          <a:p>
            <a:r>
              <a:rPr lang="nl-BE" dirty="0"/>
              <a:t>Get Gist </a:t>
            </a:r>
            <a:r>
              <a:rPr lang="nl-BE" dirty="0">
                <a:solidFill>
                  <a:schemeClr val="accent2"/>
                </a:solidFill>
              </a:rPr>
              <a:t>- fetch a Gist from GitHub and insert it into code</a:t>
            </a:r>
          </a:p>
          <a:p>
            <a:r>
              <a:rPr lang="nl-B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There is much more...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94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we did not cover...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Be sure to try these afterwards!</a:t>
            </a:r>
          </a:p>
          <a:p>
            <a:pPr lvl="1"/>
            <a:r>
              <a:rPr lang="nl-BE" dirty="0" smtClean="0"/>
              <a:t>File Watchers – monitor a file and run command when it changes (e.g. LESS to CSS)</a:t>
            </a:r>
          </a:p>
          <a:p>
            <a:pPr lvl="1"/>
            <a:r>
              <a:rPr lang="nl-BE" dirty="0" smtClean="0"/>
              <a:t>Google App Engine – work with GAE development environment and deploy</a:t>
            </a:r>
          </a:p>
          <a:p>
            <a:pPr lvl="1"/>
            <a:r>
              <a:rPr lang="nl-BE" dirty="0" smtClean="0"/>
              <a:t>Drupal Support – project support, code style, hooks, ...</a:t>
            </a:r>
          </a:p>
          <a:p>
            <a:pPr lvl="1"/>
            <a:r>
              <a:rPr lang="nl-BE" dirty="0" smtClean="0"/>
              <a:t>Live Edit – view changes live in browser and vice-versa</a:t>
            </a:r>
          </a:p>
          <a:p>
            <a:pPr lvl="1"/>
            <a:r>
              <a:rPr lang="nl-BE" dirty="0" smtClean="0"/>
              <a:t>Issue Tracker – open and browse issues from YouTrack, JIRA, GitHub, ...</a:t>
            </a:r>
          </a:p>
          <a:p>
            <a:pPr lvl="1"/>
            <a:r>
              <a:rPr lang="nl-BE" dirty="0" smtClean="0"/>
              <a:t>HTML, CSS, JS tools</a:t>
            </a:r>
          </a:p>
          <a:p>
            <a:pPr lvl="1"/>
            <a:r>
              <a:rPr lang="nl-BE" dirty="0" smtClean="0"/>
              <a:t>Framework Integration – integrate with Symfony, Yii, ...</a:t>
            </a:r>
          </a:p>
          <a:p>
            <a:pPr lvl="1"/>
            <a:r>
              <a:rPr lang="nl-BE" dirty="0" smtClean="0"/>
              <a:t>GitHub support – pull requests, gists, 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66" y="3569707"/>
            <a:ext cx="11033432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67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7.1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</a:t>
            </a:r>
            <a:r>
              <a:rPr lang="en-US" dirty="0" err="1" smtClean="0"/>
              <a:t>git</a:t>
            </a:r>
            <a:r>
              <a:rPr lang="en-US" dirty="0" smtClean="0"/>
              <a:t> command 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Shift+Command+Backspace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Command+F3 </a:t>
            </a:r>
            <a:r>
              <a:rPr lang="nl-BE" dirty="0" smtClean="0"/>
              <a:t>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(Alt+Command+F7 </a:t>
            </a:r>
            <a:r>
              <a:rPr lang="nl-BE" sz="1600" dirty="0" smtClean="0"/>
              <a:t>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Hit </a:t>
            </a:r>
            <a:r>
              <a:rPr lang="en-US" dirty="0" err="1" smtClean="0"/>
              <a:t>Ctrl+Space</a:t>
            </a:r>
            <a:r>
              <a:rPr lang="en-US" dirty="0" smtClean="0"/>
              <a:t> twice for more variants</a:t>
            </a:r>
          </a:p>
          <a:p>
            <a:pPr lvl="1"/>
            <a:r>
              <a:rPr lang="en-US" dirty="0" smtClean="0"/>
              <a:t>Also allows path completion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6752" y="306415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</a:t>
            </a:r>
            <a:r>
              <a:rPr lang="nl-BE" sz="1600" dirty="0" smtClean="0"/>
              <a:t>(Shift+Command+Enter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Alt+Up / Down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bolt</a:t>
            </a:r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Alt+Command+L </a:t>
            </a:r>
            <a:r>
              <a:rPr lang="nl-BE" sz="1600" dirty="0" smtClean="0"/>
              <a:t>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 / PHP Mess Detector.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PHPMD / PHPCS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PHP Mess Detector and PHP Code Sniffer can be plugged in for inspections as well.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7500" y="1754445"/>
            <a:ext cx="6826348" cy="42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 (snippets)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Alt+Command+T </a:t>
            </a:r>
            <a:r>
              <a:rPr lang="nl-BE" sz="1600" dirty="0"/>
              <a:t>or </a:t>
            </a:r>
            <a:r>
              <a:rPr lang="nl-BE" sz="1600" dirty="0" smtClean="0"/>
              <a:t>Alt+Command+J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smtClean="0"/>
              <a:t>occurrences </a:t>
            </a:r>
            <a:r>
              <a:rPr lang="en-US" sz="2800" dirty="0"/>
              <a:t>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Look at the IDE</a:t>
            </a:r>
          </a:p>
          <a:p>
            <a:r>
              <a:rPr lang="nl-BE" dirty="0" smtClean="0"/>
              <a:t>Navigation</a:t>
            </a:r>
          </a:p>
          <a:p>
            <a:r>
              <a:rPr lang="nl-BE" dirty="0" smtClean="0"/>
              <a:t>Editing</a:t>
            </a:r>
          </a:p>
          <a:p>
            <a:r>
              <a:rPr lang="nl-BE" dirty="0" smtClean="0"/>
              <a:t>Inspections</a:t>
            </a:r>
          </a:p>
          <a:p>
            <a:r>
              <a:rPr lang="nl-BE" dirty="0" smtClean="0"/>
              <a:t>Live Templates</a:t>
            </a:r>
          </a:p>
          <a:p>
            <a:r>
              <a:rPr lang="nl-BE" dirty="0" smtClean="0"/>
              <a:t>Refactoring</a:t>
            </a:r>
          </a:p>
          <a:p>
            <a:r>
              <a:rPr lang="nl-BE" dirty="0"/>
              <a:t>Debugging</a:t>
            </a:r>
          </a:p>
          <a:p>
            <a:pPr marL="0" indent="0"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Todo </a:t>
            </a:r>
            <a:r>
              <a:rPr lang="nl-BE" dirty="0"/>
              <a:t>Explorer</a:t>
            </a:r>
          </a:p>
          <a:p>
            <a:r>
              <a:rPr lang="nl-BE" dirty="0"/>
              <a:t>Unit Testing</a:t>
            </a:r>
          </a:p>
          <a:p>
            <a:r>
              <a:rPr lang="nl-BE" dirty="0"/>
              <a:t>Version Control</a:t>
            </a:r>
          </a:p>
          <a:p>
            <a:r>
              <a:rPr lang="nl-BE" dirty="0"/>
              <a:t>Databases</a:t>
            </a:r>
          </a:p>
          <a:p>
            <a:r>
              <a:rPr lang="nl-BE" dirty="0" smtClean="0"/>
              <a:t>Deployment</a:t>
            </a:r>
            <a:endParaRPr lang="nl-BE" dirty="0"/>
          </a:p>
          <a:p>
            <a:r>
              <a:rPr lang="nl-BE" dirty="0"/>
              <a:t>Tools</a:t>
            </a:r>
          </a:p>
          <a:p>
            <a:r>
              <a:rPr lang="nl-BE" dirty="0" smtClean="0"/>
              <a:t>Plugins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needs one of these configured:</a:t>
            </a:r>
          </a:p>
          <a:p>
            <a:pPr lvl="1"/>
            <a:r>
              <a:rPr lang="nl-BE" dirty="0"/>
              <a:t>Xdebug </a:t>
            </a:r>
            <a:r>
              <a:rPr lang="nl-BE" sz="1800" dirty="0" smtClean="0"/>
              <a:t>- </a:t>
            </a:r>
            <a:r>
              <a:rPr lang="nl-BE" sz="1800" dirty="0" smtClean="0">
                <a:hlinkClick r:id="rId2"/>
              </a:rPr>
              <a:t>http</a:t>
            </a:r>
            <a:r>
              <a:rPr lang="nl-BE" sz="1800" dirty="0">
                <a:hlinkClick r:id="rId2"/>
              </a:rPr>
              <a:t>://confluence.jetbrains.com/display/PhpStorm/Xdebug+Installation+Guide</a:t>
            </a:r>
            <a:endParaRPr lang="nl-BE" sz="1800" dirty="0"/>
          </a:p>
          <a:p>
            <a:pPr lvl="1"/>
            <a:r>
              <a:rPr lang="nl-BE" dirty="0" smtClean="0"/>
              <a:t>Zend </a:t>
            </a:r>
            <a:r>
              <a:rPr lang="nl-BE" dirty="0"/>
              <a:t>Debugger</a:t>
            </a:r>
            <a:r>
              <a:rPr lang="nl-BE" sz="1800" dirty="0"/>
              <a:t> - </a:t>
            </a:r>
            <a:r>
              <a:rPr lang="nl-BE" sz="1800" dirty="0">
                <a:hlinkClick r:id="rId3"/>
              </a:rPr>
              <a:t>http://confluence.jetbrains.com/display/PhpStorm/Zend+Debugger+Installation+Guide</a:t>
            </a:r>
            <a:r>
              <a:rPr lang="nl-BE" sz="1800" dirty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</a:t>
            </a:r>
            <a:r>
              <a:rPr lang="nl-BE" dirty="0" smtClean="0">
                <a:hlinkClick r:id="rId3"/>
              </a:rPr>
              <a:t>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23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err="1"/>
              <a:t>Ctrl+Shift+T</a:t>
            </a:r>
            <a:r>
              <a:rPr lang="en-US" sz="1600" dirty="0"/>
              <a:t> 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03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 </a:t>
            </a:r>
            <a:r>
              <a:rPr lang="en-US" sz="1600" dirty="0" smtClean="0"/>
              <a:t>or </a:t>
            </a:r>
            <a:r>
              <a:rPr lang="en-US" sz="1600" dirty="0" err="1" smtClean="0"/>
              <a:t>Command+Shift+T</a:t>
            </a:r>
            <a:r>
              <a:rPr lang="en-US" sz="1600" dirty="0" smtClean="0"/>
              <a:t> </a:t>
            </a:r>
            <a:r>
              <a:rPr lang="en-US" sz="1600" dirty="0"/>
              <a:t>(Go to Test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3529" y="2425578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May require a plugin to be installed, e.g. </a:t>
            </a:r>
            <a:r>
              <a:rPr lang="nl-BE" dirty="0" smtClean="0">
                <a:hlinkClick r:id="rId2"/>
              </a:rPr>
              <a:t>Karma</a:t>
            </a:r>
            <a:endParaRPr lang="nl-BE" dirty="0" smtClean="0"/>
          </a:p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4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394" y="4001538"/>
            <a:ext cx="310515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2357</TotalTime>
  <Words>3469</Words>
  <Application>Microsoft Office PowerPoint</Application>
  <PresentationFormat>Widescreen</PresentationFormat>
  <Paragraphs>738</Paragraphs>
  <Slides>136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1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fetch the workshop materials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PHPMD / PHPCS</vt:lpstr>
      <vt:lpstr>Find Issues</vt:lpstr>
      <vt:lpstr>Run Inspections</vt:lpstr>
      <vt:lpstr>Live templates (snippets)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Deployment</vt:lpstr>
      <vt:lpstr>Remote Hosts</vt:lpstr>
      <vt:lpstr>Integration with VCS</vt:lpstr>
      <vt:lpstr>Tools</vt:lpstr>
      <vt:lpstr>REST Client</vt:lpstr>
      <vt:lpstr>Composer</vt:lpstr>
      <vt:lpstr>Command Line Tools</vt:lpstr>
      <vt:lpstr>Vagrant</vt:lpstr>
      <vt:lpstr>Remote SSH Terminal</vt:lpstr>
      <vt:lpstr>Remote SSH External Tools</vt:lpstr>
      <vt:lpstr>Local Terminal</vt:lpstr>
      <vt:lpstr>Plugins</vt:lpstr>
      <vt:lpstr>PhpStorm = IntelliJ IDEA – JAVA + plugins</vt:lpstr>
      <vt:lpstr>Some interesting JetBrains plugins</vt:lpstr>
      <vt:lpstr>Some interesting open source plugins</vt:lpstr>
      <vt:lpstr>There is much more...</vt:lpstr>
      <vt:lpstr>What we did not cover...</vt:lpstr>
      <vt:lpstr>Resources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173</cp:revision>
  <dcterms:created xsi:type="dcterms:W3CDTF">2013-12-30T08:40:32Z</dcterms:created>
  <dcterms:modified xsi:type="dcterms:W3CDTF">2014-02-26T11:48:32Z</dcterms:modified>
</cp:coreProperties>
</file>