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7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8" r:id="rId83"/>
    <p:sldId id="360" r:id="rId84"/>
    <p:sldId id="361" r:id="rId85"/>
    <p:sldId id="321" r:id="rId86"/>
    <p:sldId id="362" r:id="rId87"/>
    <p:sldId id="363" r:id="rId88"/>
    <p:sldId id="364" r:id="rId89"/>
    <p:sldId id="298" r:id="rId90"/>
    <p:sldId id="366" r:id="rId91"/>
    <p:sldId id="367" r:id="rId92"/>
    <p:sldId id="368" r:id="rId93"/>
    <p:sldId id="371" r:id="rId94"/>
    <p:sldId id="370" r:id="rId95"/>
    <p:sldId id="299" r:id="rId96"/>
    <p:sldId id="373" r:id="rId97"/>
    <p:sldId id="375" r:id="rId98"/>
    <p:sldId id="376" r:id="rId99"/>
    <p:sldId id="378" r:id="rId100"/>
    <p:sldId id="385" r:id="rId101"/>
    <p:sldId id="386" r:id="rId102"/>
    <p:sldId id="389" r:id="rId103"/>
    <p:sldId id="390" r:id="rId104"/>
    <p:sldId id="391" r:id="rId105"/>
    <p:sldId id="392" r:id="rId106"/>
    <p:sldId id="393" r:id="rId107"/>
    <p:sldId id="394" r:id="rId108"/>
    <p:sldId id="395" r:id="rId109"/>
    <p:sldId id="396" r:id="rId110"/>
    <p:sldId id="318" r:id="rId111"/>
    <p:sldId id="397" r:id="rId112"/>
    <p:sldId id="398" r:id="rId113"/>
    <p:sldId id="399" r:id="rId114"/>
    <p:sldId id="400" r:id="rId115"/>
    <p:sldId id="401" r:id="rId116"/>
    <p:sldId id="418" r:id="rId117"/>
    <p:sldId id="419" r:id="rId118"/>
    <p:sldId id="420" r:id="rId119"/>
    <p:sldId id="319" r:id="rId120"/>
    <p:sldId id="403" r:id="rId121"/>
    <p:sldId id="404" r:id="rId122"/>
    <p:sldId id="405" r:id="rId123"/>
    <p:sldId id="407" r:id="rId124"/>
    <p:sldId id="406" r:id="rId125"/>
    <p:sldId id="417" r:id="rId126"/>
    <p:sldId id="408" r:id="rId127"/>
    <p:sldId id="328" r:id="rId128"/>
    <p:sldId id="411" r:id="rId129"/>
    <p:sldId id="412" r:id="rId130"/>
    <p:sldId id="413" r:id="rId131"/>
    <p:sldId id="409" r:id="rId132"/>
    <p:sldId id="324" r:id="rId133"/>
    <p:sldId id="410" r:id="rId134"/>
    <p:sldId id="325" r:id="rId135"/>
    <p:sldId id="259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6/03/2014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Cmd+1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Shift+Command+Backspace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2372</TotalTime>
  <Words>3434</Words>
  <Application>Microsoft Office PowerPoint</Application>
  <PresentationFormat>Widescreen</PresentationFormat>
  <Paragraphs>726</Paragraphs>
  <Slides>135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176</cp:revision>
  <dcterms:created xsi:type="dcterms:W3CDTF">2013-12-30T08:40:32Z</dcterms:created>
  <dcterms:modified xsi:type="dcterms:W3CDTF">2014-03-06T11:05:17Z</dcterms:modified>
</cp:coreProperties>
</file>