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56" autoAdjust="0"/>
  </p:normalViewPr>
  <p:slideViewPr>
    <p:cSldViewPr snapToGrid="0">
      <p:cViewPr>
        <p:scale>
          <a:sx n="75" d="100"/>
          <a:sy n="75" d="100"/>
        </p:scale>
        <p:origin x="282" y="-276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24/01/2014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</a:t>
            </a:r>
            <a:r>
              <a:rPr lang="en-US"/>
              <a:t>used </a:t>
            </a:r>
            <a:r>
              <a:rPr lang="en-US" smtClean="0"/>
              <a:t>commercially with </a:t>
            </a:r>
            <a:r>
              <a:rPr lang="en-US" dirty="0"/>
              <a:t>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github.com/maartenba-demo/phpstorm-workshop.git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2306</TotalTime>
  <Words>3486</Words>
  <Application>Microsoft Office PowerPoint</Application>
  <PresentationFormat>Widescreen</PresentationFormat>
  <Paragraphs>739</Paragraphs>
  <Slides>136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167</cp:revision>
  <dcterms:created xsi:type="dcterms:W3CDTF">2013-12-30T08:40:32Z</dcterms:created>
  <dcterms:modified xsi:type="dcterms:W3CDTF">2014-01-24T11:39:59Z</dcterms:modified>
</cp:coreProperties>
</file>